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31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143CD4-4DD8-4E60-A3D9-8BD43894D9B8}"/>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788D641D-4B53-4A50-B734-126630BC05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8ADF229D-B8E4-40A4-AB81-B611B0BD133C}"/>
              </a:ext>
            </a:extLst>
          </p:cNvPr>
          <p:cNvSpPr>
            <a:spLocks noGrp="1"/>
          </p:cNvSpPr>
          <p:nvPr>
            <p:ph type="dt" sz="half" idx="10"/>
          </p:nvPr>
        </p:nvSpPr>
        <p:spPr/>
        <p:txBody>
          <a:bodyPr/>
          <a:lstStyle/>
          <a:p>
            <a:fld id="{E9392ED4-6539-4895-A7E9-7DEA6EE8F0DF}" type="datetimeFigureOut">
              <a:rPr lang="de-CH" smtClean="0"/>
              <a:t>08.10.2022</a:t>
            </a:fld>
            <a:endParaRPr lang="de-CH"/>
          </a:p>
        </p:txBody>
      </p:sp>
      <p:sp>
        <p:nvSpPr>
          <p:cNvPr id="5" name="Fußzeilenplatzhalter 4">
            <a:extLst>
              <a:ext uri="{FF2B5EF4-FFF2-40B4-BE49-F238E27FC236}">
                <a16:creationId xmlns:a16="http://schemas.microsoft.com/office/drawing/2014/main" id="{926E7CF2-3797-40DD-A45E-62F2383F95B4}"/>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E082116-2E77-4E94-9395-20EFC3C668EB}"/>
              </a:ext>
            </a:extLst>
          </p:cNvPr>
          <p:cNvSpPr>
            <a:spLocks noGrp="1"/>
          </p:cNvSpPr>
          <p:nvPr>
            <p:ph type="sldNum" sz="quarter" idx="12"/>
          </p:nvPr>
        </p:nvSpPr>
        <p:spPr/>
        <p:txBody>
          <a:bodyPr/>
          <a:lstStyle/>
          <a:p>
            <a:fld id="{217C2A39-7595-4B5B-882C-71B6E0140608}" type="slidenum">
              <a:rPr lang="de-CH" smtClean="0"/>
              <a:t>‹Nr.›</a:t>
            </a:fld>
            <a:endParaRPr lang="de-CH"/>
          </a:p>
        </p:txBody>
      </p:sp>
    </p:spTree>
    <p:extLst>
      <p:ext uri="{BB962C8B-B14F-4D97-AF65-F5344CB8AC3E}">
        <p14:creationId xmlns:p14="http://schemas.microsoft.com/office/powerpoint/2010/main" val="771154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008285-6139-4260-84CD-D2F9B1BDBB8F}"/>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5A566588-C81A-426B-BAB5-CE09882937A7}"/>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F1EDF40A-33C5-4BA6-8FF7-4438F94B6E9C}"/>
              </a:ext>
            </a:extLst>
          </p:cNvPr>
          <p:cNvSpPr>
            <a:spLocks noGrp="1"/>
          </p:cNvSpPr>
          <p:nvPr>
            <p:ph type="dt" sz="half" idx="10"/>
          </p:nvPr>
        </p:nvSpPr>
        <p:spPr/>
        <p:txBody>
          <a:bodyPr/>
          <a:lstStyle/>
          <a:p>
            <a:fld id="{E9392ED4-6539-4895-A7E9-7DEA6EE8F0DF}" type="datetimeFigureOut">
              <a:rPr lang="de-CH" smtClean="0"/>
              <a:t>08.10.2022</a:t>
            </a:fld>
            <a:endParaRPr lang="de-CH"/>
          </a:p>
        </p:txBody>
      </p:sp>
      <p:sp>
        <p:nvSpPr>
          <p:cNvPr id="5" name="Fußzeilenplatzhalter 4">
            <a:extLst>
              <a:ext uri="{FF2B5EF4-FFF2-40B4-BE49-F238E27FC236}">
                <a16:creationId xmlns:a16="http://schemas.microsoft.com/office/drawing/2014/main" id="{9F514588-4795-475E-A1EF-760888F7F35D}"/>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159459C-471B-40E6-9B1A-CD1B0D6B25E2}"/>
              </a:ext>
            </a:extLst>
          </p:cNvPr>
          <p:cNvSpPr>
            <a:spLocks noGrp="1"/>
          </p:cNvSpPr>
          <p:nvPr>
            <p:ph type="sldNum" sz="quarter" idx="12"/>
          </p:nvPr>
        </p:nvSpPr>
        <p:spPr/>
        <p:txBody>
          <a:bodyPr/>
          <a:lstStyle/>
          <a:p>
            <a:fld id="{217C2A39-7595-4B5B-882C-71B6E0140608}" type="slidenum">
              <a:rPr lang="de-CH" smtClean="0"/>
              <a:t>‹Nr.›</a:t>
            </a:fld>
            <a:endParaRPr lang="de-CH"/>
          </a:p>
        </p:txBody>
      </p:sp>
    </p:spTree>
    <p:extLst>
      <p:ext uri="{BB962C8B-B14F-4D97-AF65-F5344CB8AC3E}">
        <p14:creationId xmlns:p14="http://schemas.microsoft.com/office/powerpoint/2010/main" val="3073263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851ADFB-FD50-4A6A-AD0A-CBBF7CFB26A5}"/>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796051D7-B4D5-4C71-A885-BC7CFD79534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70087C43-659B-4EC3-B01A-8C9F9F7B209E}"/>
              </a:ext>
            </a:extLst>
          </p:cNvPr>
          <p:cNvSpPr>
            <a:spLocks noGrp="1"/>
          </p:cNvSpPr>
          <p:nvPr>
            <p:ph type="dt" sz="half" idx="10"/>
          </p:nvPr>
        </p:nvSpPr>
        <p:spPr/>
        <p:txBody>
          <a:bodyPr/>
          <a:lstStyle/>
          <a:p>
            <a:fld id="{E9392ED4-6539-4895-A7E9-7DEA6EE8F0DF}" type="datetimeFigureOut">
              <a:rPr lang="de-CH" smtClean="0"/>
              <a:t>08.10.2022</a:t>
            </a:fld>
            <a:endParaRPr lang="de-CH"/>
          </a:p>
        </p:txBody>
      </p:sp>
      <p:sp>
        <p:nvSpPr>
          <p:cNvPr id="5" name="Fußzeilenplatzhalter 4">
            <a:extLst>
              <a:ext uri="{FF2B5EF4-FFF2-40B4-BE49-F238E27FC236}">
                <a16:creationId xmlns:a16="http://schemas.microsoft.com/office/drawing/2014/main" id="{07794195-EC1C-49D1-AEA8-3D2E40F0E8CE}"/>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752B9077-4D61-47B9-ABA0-D49F289ADE9D}"/>
              </a:ext>
            </a:extLst>
          </p:cNvPr>
          <p:cNvSpPr>
            <a:spLocks noGrp="1"/>
          </p:cNvSpPr>
          <p:nvPr>
            <p:ph type="sldNum" sz="quarter" idx="12"/>
          </p:nvPr>
        </p:nvSpPr>
        <p:spPr/>
        <p:txBody>
          <a:bodyPr/>
          <a:lstStyle/>
          <a:p>
            <a:fld id="{217C2A39-7595-4B5B-882C-71B6E0140608}" type="slidenum">
              <a:rPr lang="de-CH" smtClean="0"/>
              <a:t>‹Nr.›</a:t>
            </a:fld>
            <a:endParaRPr lang="de-CH"/>
          </a:p>
        </p:txBody>
      </p:sp>
    </p:spTree>
    <p:extLst>
      <p:ext uri="{BB962C8B-B14F-4D97-AF65-F5344CB8AC3E}">
        <p14:creationId xmlns:p14="http://schemas.microsoft.com/office/powerpoint/2010/main" val="2722961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753421-1EB8-4448-8D7A-1B29625266C4}"/>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11181401-27FA-4D8B-A49A-E0CA100CC2C9}"/>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1C81C3B6-8ACD-4C1B-8401-3EDD7469EAC7}"/>
              </a:ext>
            </a:extLst>
          </p:cNvPr>
          <p:cNvSpPr>
            <a:spLocks noGrp="1"/>
          </p:cNvSpPr>
          <p:nvPr>
            <p:ph type="dt" sz="half" idx="10"/>
          </p:nvPr>
        </p:nvSpPr>
        <p:spPr/>
        <p:txBody>
          <a:bodyPr/>
          <a:lstStyle/>
          <a:p>
            <a:fld id="{E9392ED4-6539-4895-A7E9-7DEA6EE8F0DF}" type="datetimeFigureOut">
              <a:rPr lang="de-CH" smtClean="0"/>
              <a:t>08.10.2022</a:t>
            </a:fld>
            <a:endParaRPr lang="de-CH"/>
          </a:p>
        </p:txBody>
      </p:sp>
      <p:sp>
        <p:nvSpPr>
          <p:cNvPr id="5" name="Fußzeilenplatzhalter 4">
            <a:extLst>
              <a:ext uri="{FF2B5EF4-FFF2-40B4-BE49-F238E27FC236}">
                <a16:creationId xmlns:a16="http://schemas.microsoft.com/office/drawing/2014/main" id="{F9842ADB-DBA7-4748-8FBE-1BD0BF8C10F6}"/>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D136DB64-8F43-4EEA-897B-DC5059377427}"/>
              </a:ext>
            </a:extLst>
          </p:cNvPr>
          <p:cNvSpPr>
            <a:spLocks noGrp="1"/>
          </p:cNvSpPr>
          <p:nvPr>
            <p:ph type="sldNum" sz="quarter" idx="12"/>
          </p:nvPr>
        </p:nvSpPr>
        <p:spPr/>
        <p:txBody>
          <a:bodyPr/>
          <a:lstStyle/>
          <a:p>
            <a:fld id="{217C2A39-7595-4B5B-882C-71B6E0140608}" type="slidenum">
              <a:rPr lang="de-CH" smtClean="0"/>
              <a:t>‹Nr.›</a:t>
            </a:fld>
            <a:endParaRPr lang="de-CH"/>
          </a:p>
        </p:txBody>
      </p:sp>
    </p:spTree>
    <p:extLst>
      <p:ext uri="{BB962C8B-B14F-4D97-AF65-F5344CB8AC3E}">
        <p14:creationId xmlns:p14="http://schemas.microsoft.com/office/powerpoint/2010/main" val="3841836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386254-7793-493F-959F-AE945EDE58B3}"/>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4FB76251-4544-4533-987D-AB1AFA9D65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34883A80-4D9D-4483-A81B-4286B0610A30}"/>
              </a:ext>
            </a:extLst>
          </p:cNvPr>
          <p:cNvSpPr>
            <a:spLocks noGrp="1"/>
          </p:cNvSpPr>
          <p:nvPr>
            <p:ph type="dt" sz="half" idx="10"/>
          </p:nvPr>
        </p:nvSpPr>
        <p:spPr/>
        <p:txBody>
          <a:bodyPr/>
          <a:lstStyle/>
          <a:p>
            <a:fld id="{E9392ED4-6539-4895-A7E9-7DEA6EE8F0DF}" type="datetimeFigureOut">
              <a:rPr lang="de-CH" smtClean="0"/>
              <a:t>08.10.2022</a:t>
            </a:fld>
            <a:endParaRPr lang="de-CH"/>
          </a:p>
        </p:txBody>
      </p:sp>
      <p:sp>
        <p:nvSpPr>
          <p:cNvPr id="5" name="Fußzeilenplatzhalter 4">
            <a:extLst>
              <a:ext uri="{FF2B5EF4-FFF2-40B4-BE49-F238E27FC236}">
                <a16:creationId xmlns:a16="http://schemas.microsoft.com/office/drawing/2014/main" id="{3EE8BD2E-B690-4AA6-9A23-C9A1FB74C973}"/>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68C3FB7-C54C-480A-812E-54CC91D36360}"/>
              </a:ext>
            </a:extLst>
          </p:cNvPr>
          <p:cNvSpPr>
            <a:spLocks noGrp="1"/>
          </p:cNvSpPr>
          <p:nvPr>
            <p:ph type="sldNum" sz="quarter" idx="12"/>
          </p:nvPr>
        </p:nvSpPr>
        <p:spPr/>
        <p:txBody>
          <a:bodyPr/>
          <a:lstStyle/>
          <a:p>
            <a:fld id="{217C2A39-7595-4B5B-882C-71B6E0140608}" type="slidenum">
              <a:rPr lang="de-CH" smtClean="0"/>
              <a:t>‹Nr.›</a:t>
            </a:fld>
            <a:endParaRPr lang="de-CH"/>
          </a:p>
        </p:txBody>
      </p:sp>
    </p:spTree>
    <p:extLst>
      <p:ext uri="{BB962C8B-B14F-4D97-AF65-F5344CB8AC3E}">
        <p14:creationId xmlns:p14="http://schemas.microsoft.com/office/powerpoint/2010/main" val="2514273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11AA76-7195-4FA2-90C8-BD29CEA61961}"/>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CCE7B116-76C2-49B7-BD82-330C77AB3794}"/>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AEDCE57F-ADEF-4A8A-BE92-7F992E266315}"/>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E1DE7F78-C09C-4F06-97D3-403039D6FEB2}"/>
              </a:ext>
            </a:extLst>
          </p:cNvPr>
          <p:cNvSpPr>
            <a:spLocks noGrp="1"/>
          </p:cNvSpPr>
          <p:nvPr>
            <p:ph type="dt" sz="half" idx="10"/>
          </p:nvPr>
        </p:nvSpPr>
        <p:spPr/>
        <p:txBody>
          <a:bodyPr/>
          <a:lstStyle/>
          <a:p>
            <a:fld id="{E9392ED4-6539-4895-A7E9-7DEA6EE8F0DF}" type="datetimeFigureOut">
              <a:rPr lang="de-CH" smtClean="0"/>
              <a:t>08.10.2022</a:t>
            </a:fld>
            <a:endParaRPr lang="de-CH"/>
          </a:p>
        </p:txBody>
      </p:sp>
      <p:sp>
        <p:nvSpPr>
          <p:cNvPr id="6" name="Fußzeilenplatzhalter 5">
            <a:extLst>
              <a:ext uri="{FF2B5EF4-FFF2-40B4-BE49-F238E27FC236}">
                <a16:creationId xmlns:a16="http://schemas.microsoft.com/office/drawing/2014/main" id="{100647D3-37CD-42A0-82C7-98442A5D9798}"/>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02385A42-663A-4690-B7BB-F70B3FCD2D4F}"/>
              </a:ext>
            </a:extLst>
          </p:cNvPr>
          <p:cNvSpPr>
            <a:spLocks noGrp="1"/>
          </p:cNvSpPr>
          <p:nvPr>
            <p:ph type="sldNum" sz="quarter" idx="12"/>
          </p:nvPr>
        </p:nvSpPr>
        <p:spPr/>
        <p:txBody>
          <a:bodyPr/>
          <a:lstStyle/>
          <a:p>
            <a:fld id="{217C2A39-7595-4B5B-882C-71B6E0140608}" type="slidenum">
              <a:rPr lang="de-CH" smtClean="0"/>
              <a:t>‹Nr.›</a:t>
            </a:fld>
            <a:endParaRPr lang="de-CH"/>
          </a:p>
        </p:txBody>
      </p:sp>
    </p:spTree>
    <p:extLst>
      <p:ext uri="{BB962C8B-B14F-4D97-AF65-F5344CB8AC3E}">
        <p14:creationId xmlns:p14="http://schemas.microsoft.com/office/powerpoint/2010/main" val="934304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9C55C1-5F51-406F-8232-781CDDF16B17}"/>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386DF78B-29AE-4A3D-82C0-08201BB5D2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AADC2E27-E6C2-4D48-A496-5D575AA94ED6}"/>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10211A0A-EDCF-471E-936B-C916750B4C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FC7AEAC0-7557-480D-9FA9-E902A321603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C85D1A70-7AF9-4681-983A-8CAB771DB775}"/>
              </a:ext>
            </a:extLst>
          </p:cNvPr>
          <p:cNvSpPr>
            <a:spLocks noGrp="1"/>
          </p:cNvSpPr>
          <p:nvPr>
            <p:ph type="dt" sz="half" idx="10"/>
          </p:nvPr>
        </p:nvSpPr>
        <p:spPr/>
        <p:txBody>
          <a:bodyPr/>
          <a:lstStyle/>
          <a:p>
            <a:fld id="{E9392ED4-6539-4895-A7E9-7DEA6EE8F0DF}" type="datetimeFigureOut">
              <a:rPr lang="de-CH" smtClean="0"/>
              <a:t>08.10.2022</a:t>
            </a:fld>
            <a:endParaRPr lang="de-CH"/>
          </a:p>
        </p:txBody>
      </p:sp>
      <p:sp>
        <p:nvSpPr>
          <p:cNvPr id="8" name="Fußzeilenplatzhalter 7">
            <a:extLst>
              <a:ext uri="{FF2B5EF4-FFF2-40B4-BE49-F238E27FC236}">
                <a16:creationId xmlns:a16="http://schemas.microsoft.com/office/drawing/2014/main" id="{79B9E94F-E6D1-4CE2-BEBE-EF68715625E6}"/>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3CA37E0D-FD29-4093-A3E0-C6D55A45F9A7}"/>
              </a:ext>
            </a:extLst>
          </p:cNvPr>
          <p:cNvSpPr>
            <a:spLocks noGrp="1"/>
          </p:cNvSpPr>
          <p:nvPr>
            <p:ph type="sldNum" sz="quarter" idx="12"/>
          </p:nvPr>
        </p:nvSpPr>
        <p:spPr/>
        <p:txBody>
          <a:bodyPr/>
          <a:lstStyle/>
          <a:p>
            <a:fld id="{217C2A39-7595-4B5B-882C-71B6E0140608}" type="slidenum">
              <a:rPr lang="de-CH" smtClean="0"/>
              <a:t>‹Nr.›</a:t>
            </a:fld>
            <a:endParaRPr lang="de-CH"/>
          </a:p>
        </p:txBody>
      </p:sp>
    </p:spTree>
    <p:extLst>
      <p:ext uri="{BB962C8B-B14F-4D97-AF65-F5344CB8AC3E}">
        <p14:creationId xmlns:p14="http://schemas.microsoft.com/office/powerpoint/2010/main" val="2841435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2A82DB-8A79-4F7E-8AF4-6FF477DC63C5}"/>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599C50F8-E9FF-4C15-B182-F8C7D1A38E39}"/>
              </a:ext>
            </a:extLst>
          </p:cNvPr>
          <p:cNvSpPr>
            <a:spLocks noGrp="1"/>
          </p:cNvSpPr>
          <p:nvPr>
            <p:ph type="dt" sz="half" idx="10"/>
          </p:nvPr>
        </p:nvSpPr>
        <p:spPr/>
        <p:txBody>
          <a:bodyPr/>
          <a:lstStyle/>
          <a:p>
            <a:fld id="{E9392ED4-6539-4895-A7E9-7DEA6EE8F0DF}" type="datetimeFigureOut">
              <a:rPr lang="de-CH" smtClean="0"/>
              <a:t>08.10.2022</a:t>
            </a:fld>
            <a:endParaRPr lang="de-CH"/>
          </a:p>
        </p:txBody>
      </p:sp>
      <p:sp>
        <p:nvSpPr>
          <p:cNvPr id="4" name="Fußzeilenplatzhalter 3">
            <a:extLst>
              <a:ext uri="{FF2B5EF4-FFF2-40B4-BE49-F238E27FC236}">
                <a16:creationId xmlns:a16="http://schemas.microsoft.com/office/drawing/2014/main" id="{9166EAA3-2E59-4AFA-B313-FBFBCCA02A0B}"/>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CD08E25E-705D-4DC6-8A87-775A35D26476}"/>
              </a:ext>
            </a:extLst>
          </p:cNvPr>
          <p:cNvSpPr>
            <a:spLocks noGrp="1"/>
          </p:cNvSpPr>
          <p:nvPr>
            <p:ph type="sldNum" sz="quarter" idx="12"/>
          </p:nvPr>
        </p:nvSpPr>
        <p:spPr/>
        <p:txBody>
          <a:bodyPr/>
          <a:lstStyle/>
          <a:p>
            <a:fld id="{217C2A39-7595-4B5B-882C-71B6E0140608}" type="slidenum">
              <a:rPr lang="de-CH" smtClean="0"/>
              <a:t>‹Nr.›</a:t>
            </a:fld>
            <a:endParaRPr lang="de-CH"/>
          </a:p>
        </p:txBody>
      </p:sp>
    </p:spTree>
    <p:extLst>
      <p:ext uri="{BB962C8B-B14F-4D97-AF65-F5344CB8AC3E}">
        <p14:creationId xmlns:p14="http://schemas.microsoft.com/office/powerpoint/2010/main" val="1017865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F5E944C-7034-4A5C-A488-6A22A613AFB6}"/>
              </a:ext>
            </a:extLst>
          </p:cNvPr>
          <p:cNvSpPr>
            <a:spLocks noGrp="1"/>
          </p:cNvSpPr>
          <p:nvPr>
            <p:ph type="dt" sz="half" idx="10"/>
          </p:nvPr>
        </p:nvSpPr>
        <p:spPr/>
        <p:txBody>
          <a:bodyPr/>
          <a:lstStyle/>
          <a:p>
            <a:fld id="{E9392ED4-6539-4895-A7E9-7DEA6EE8F0DF}" type="datetimeFigureOut">
              <a:rPr lang="de-CH" smtClean="0"/>
              <a:t>08.10.2022</a:t>
            </a:fld>
            <a:endParaRPr lang="de-CH"/>
          </a:p>
        </p:txBody>
      </p:sp>
      <p:sp>
        <p:nvSpPr>
          <p:cNvPr id="3" name="Fußzeilenplatzhalter 2">
            <a:extLst>
              <a:ext uri="{FF2B5EF4-FFF2-40B4-BE49-F238E27FC236}">
                <a16:creationId xmlns:a16="http://schemas.microsoft.com/office/drawing/2014/main" id="{9FAB8E31-2BB3-4E77-B5DE-A440077EEFAC}"/>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3ADDB1B4-8511-4E72-9F37-68F59C55E54D}"/>
              </a:ext>
            </a:extLst>
          </p:cNvPr>
          <p:cNvSpPr>
            <a:spLocks noGrp="1"/>
          </p:cNvSpPr>
          <p:nvPr>
            <p:ph type="sldNum" sz="quarter" idx="12"/>
          </p:nvPr>
        </p:nvSpPr>
        <p:spPr/>
        <p:txBody>
          <a:bodyPr/>
          <a:lstStyle/>
          <a:p>
            <a:fld id="{217C2A39-7595-4B5B-882C-71B6E0140608}" type="slidenum">
              <a:rPr lang="de-CH" smtClean="0"/>
              <a:t>‹Nr.›</a:t>
            </a:fld>
            <a:endParaRPr lang="de-CH"/>
          </a:p>
        </p:txBody>
      </p:sp>
    </p:spTree>
    <p:extLst>
      <p:ext uri="{BB962C8B-B14F-4D97-AF65-F5344CB8AC3E}">
        <p14:creationId xmlns:p14="http://schemas.microsoft.com/office/powerpoint/2010/main" val="586412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FB4BC5-686F-42A2-9F2C-9F176EE98AD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CB83E243-4C75-4150-817F-2F0CF7B6B5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CE9D48DE-452C-47AB-A67D-1A97D264EB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5AABC70-62A9-48BA-90C5-DC9D7BBC9F5D}"/>
              </a:ext>
            </a:extLst>
          </p:cNvPr>
          <p:cNvSpPr>
            <a:spLocks noGrp="1"/>
          </p:cNvSpPr>
          <p:nvPr>
            <p:ph type="dt" sz="half" idx="10"/>
          </p:nvPr>
        </p:nvSpPr>
        <p:spPr/>
        <p:txBody>
          <a:bodyPr/>
          <a:lstStyle/>
          <a:p>
            <a:fld id="{E9392ED4-6539-4895-A7E9-7DEA6EE8F0DF}" type="datetimeFigureOut">
              <a:rPr lang="de-CH" smtClean="0"/>
              <a:t>08.10.2022</a:t>
            </a:fld>
            <a:endParaRPr lang="de-CH"/>
          </a:p>
        </p:txBody>
      </p:sp>
      <p:sp>
        <p:nvSpPr>
          <p:cNvPr id="6" name="Fußzeilenplatzhalter 5">
            <a:extLst>
              <a:ext uri="{FF2B5EF4-FFF2-40B4-BE49-F238E27FC236}">
                <a16:creationId xmlns:a16="http://schemas.microsoft.com/office/drawing/2014/main" id="{54A92C07-CD4E-40F1-8626-4F59B3B6287D}"/>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2E5CCBE0-3C2B-4497-B228-D175B2F6D093}"/>
              </a:ext>
            </a:extLst>
          </p:cNvPr>
          <p:cNvSpPr>
            <a:spLocks noGrp="1"/>
          </p:cNvSpPr>
          <p:nvPr>
            <p:ph type="sldNum" sz="quarter" idx="12"/>
          </p:nvPr>
        </p:nvSpPr>
        <p:spPr/>
        <p:txBody>
          <a:bodyPr/>
          <a:lstStyle/>
          <a:p>
            <a:fld id="{217C2A39-7595-4B5B-882C-71B6E0140608}" type="slidenum">
              <a:rPr lang="de-CH" smtClean="0"/>
              <a:t>‹Nr.›</a:t>
            </a:fld>
            <a:endParaRPr lang="de-CH"/>
          </a:p>
        </p:txBody>
      </p:sp>
    </p:spTree>
    <p:extLst>
      <p:ext uri="{BB962C8B-B14F-4D97-AF65-F5344CB8AC3E}">
        <p14:creationId xmlns:p14="http://schemas.microsoft.com/office/powerpoint/2010/main" val="307691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CDBB15-C7D8-4F30-82C2-671862B92B2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E1DDAE4B-1FB8-4E34-9997-DC5D3980F4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B31B22ED-F8C4-4E46-82A6-04576547F1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24C22FE-0D98-449D-870B-B92019D0BA0A}"/>
              </a:ext>
            </a:extLst>
          </p:cNvPr>
          <p:cNvSpPr>
            <a:spLocks noGrp="1"/>
          </p:cNvSpPr>
          <p:nvPr>
            <p:ph type="dt" sz="half" idx="10"/>
          </p:nvPr>
        </p:nvSpPr>
        <p:spPr/>
        <p:txBody>
          <a:bodyPr/>
          <a:lstStyle/>
          <a:p>
            <a:fld id="{E9392ED4-6539-4895-A7E9-7DEA6EE8F0DF}" type="datetimeFigureOut">
              <a:rPr lang="de-CH" smtClean="0"/>
              <a:t>08.10.2022</a:t>
            </a:fld>
            <a:endParaRPr lang="de-CH"/>
          </a:p>
        </p:txBody>
      </p:sp>
      <p:sp>
        <p:nvSpPr>
          <p:cNvPr id="6" name="Fußzeilenplatzhalter 5">
            <a:extLst>
              <a:ext uri="{FF2B5EF4-FFF2-40B4-BE49-F238E27FC236}">
                <a16:creationId xmlns:a16="http://schemas.microsoft.com/office/drawing/2014/main" id="{B548A1C5-72C6-4062-BBCF-27F3A87DC403}"/>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5CAB506A-761D-4903-9583-FA3CA61EA713}"/>
              </a:ext>
            </a:extLst>
          </p:cNvPr>
          <p:cNvSpPr>
            <a:spLocks noGrp="1"/>
          </p:cNvSpPr>
          <p:nvPr>
            <p:ph type="sldNum" sz="quarter" idx="12"/>
          </p:nvPr>
        </p:nvSpPr>
        <p:spPr/>
        <p:txBody>
          <a:bodyPr/>
          <a:lstStyle/>
          <a:p>
            <a:fld id="{217C2A39-7595-4B5B-882C-71B6E0140608}" type="slidenum">
              <a:rPr lang="de-CH" smtClean="0"/>
              <a:t>‹Nr.›</a:t>
            </a:fld>
            <a:endParaRPr lang="de-CH"/>
          </a:p>
        </p:txBody>
      </p:sp>
    </p:spTree>
    <p:extLst>
      <p:ext uri="{BB962C8B-B14F-4D97-AF65-F5344CB8AC3E}">
        <p14:creationId xmlns:p14="http://schemas.microsoft.com/office/powerpoint/2010/main" val="3632230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86E47D5-7CF4-4BEF-BEE5-6F9E4318F8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2CA44A0B-431F-4C0B-956E-EE1B5851A0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C4BF507A-D7D8-4840-8A8E-0CDD10214D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92ED4-6539-4895-A7E9-7DEA6EE8F0DF}" type="datetimeFigureOut">
              <a:rPr lang="de-CH" smtClean="0"/>
              <a:t>08.10.2022</a:t>
            </a:fld>
            <a:endParaRPr lang="de-CH"/>
          </a:p>
        </p:txBody>
      </p:sp>
      <p:sp>
        <p:nvSpPr>
          <p:cNvPr id="5" name="Fußzeilenplatzhalter 4">
            <a:extLst>
              <a:ext uri="{FF2B5EF4-FFF2-40B4-BE49-F238E27FC236}">
                <a16:creationId xmlns:a16="http://schemas.microsoft.com/office/drawing/2014/main" id="{09DEFBAD-A192-41AB-B2ED-7A84FFE0BD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EB0FFC22-0320-44E2-A044-ACDC9C7F95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7C2A39-7595-4B5B-882C-71B6E0140608}" type="slidenum">
              <a:rPr lang="de-CH" smtClean="0"/>
              <a:t>‹Nr.›</a:t>
            </a:fld>
            <a:endParaRPr lang="de-CH"/>
          </a:p>
        </p:txBody>
      </p:sp>
    </p:spTree>
    <p:extLst>
      <p:ext uri="{BB962C8B-B14F-4D97-AF65-F5344CB8AC3E}">
        <p14:creationId xmlns:p14="http://schemas.microsoft.com/office/powerpoint/2010/main" val="339397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Roter Vollmond">
            <a:extLst>
              <a:ext uri="{FF2B5EF4-FFF2-40B4-BE49-F238E27FC236}">
                <a16:creationId xmlns:a16="http://schemas.microsoft.com/office/drawing/2014/main" id="{A4AC41CE-0133-4320-A2BC-6830CFF3D366}"/>
              </a:ext>
            </a:extLst>
          </p:cNvPr>
          <p:cNvPicPr>
            <a:picLocks noChangeAspect="1"/>
          </p:cNvPicPr>
          <p:nvPr/>
        </p:nvPicPr>
        <p:blipFill rotWithShape="1">
          <a:blip r:embed="rId2" cstate="email">
            <a:alphaModFix amt="50000"/>
            <a:extLst>
              <a:ext uri="{28A0092B-C50C-407E-A947-70E740481C1C}">
                <a14:useLocalDpi xmlns:a14="http://schemas.microsoft.com/office/drawing/2010/main"/>
              </a:ext>
            </a:extLst>
          </a:blip>
          <a:srcRect/>
          <a:stretch/>
        </p:blipFill>
        <p:spPr>
          <a:xfrm>
            <a:off x="20" y="1"/>
            <a:ext cx="12191980" cy="6857999"/>
          </a:xfrm>
          <a:prstGeom prst="rect">
            <a:avLst/>
          </a:prstGeom>
        </p:spPr>
      </p:pic>
      <p:sp>
        <p:nvSpPr>
          <p:cNvPr id="2" name="Titel 1">
            <a:extLst>
              <a:ext uri="{FF2B5EF4-FFF2-40B4-BE49-F238E27FC236}">
                <a16:creationId xmlns:a16="http://schemas.microsoft.com/office/drawing/2014/main" id="{32761E6F-EFAB-49A5-AE23-89E8B5D67459}"/>
              </a:ext>
            </a:extLst>
          </p:cNvPr>
          <p:cNvSpPr>
            <a:spLocks noGrp="1"/>
          </p:cNvSpPr>
          <p:nvPr>
            <p:ph type="ctrTitle"/>
          </p:nvPr>
        </p:nvSpPr>
        <p:spPr>
          <a:xfrm>
            <a:off x="1524000" y="1122362"/>
            <a:ext cx="9144000" cy="2900518"/>
          </a:xfrm>
        </p:spPr>
        <p:txBody>
          <a:bodyPr>
            <a:normAutofit/>
          </a:bodyPr>
          <a:lstStyle/>
          <a:p>
            <a:r>
              <a:rPr lang="de-CH">
                <a:solidFill>
                  <a:srgbClr val="FFFFFF"/>
                </a:solidFill>
              </a:rPr>
              <a:t>Merkur</a:t>
            </a:r>
          </a:p>
        </p:txBody>
      </p:sp>
      <p:sp>
        <p:nvSpPr>
          <p:cNvPr id="3" name="Untertitel 2">
            <a:extLst>
              <a:ext uri="{FF2B5EF4-FFF2-40B4-BE49-F238E27FC236}">
                <a16:creationId xmlns:a16="http://schemas.microsoft.com/office/drawing/2014/main" id="{A5F9881C-2713-4144-8058-34FFB558D9AA}"/>
              </a:ext>
            </a:extLst>
          </p:cNvPr>
          <p:cNvSpPr>
            <a:spLocks noGrp="1"/>
          </p:cNvSpPr>
          <p:nvPr>
            <p:ph type="subTitle" idx="1"/>
          </p:nvPr>
        </p:nvSpPr>
        <p:spPr>
          <a:xfrm>
            <a:off x="1524000" y="4159404"/>
            <a:ext cx="9144000" cy="1098395"/>
          </a:xfrm>
        </p:spPr>
        <p:txBody>
          <a:bodyPr>
            <a:normAutofit/>
          </a:bodyPr>
          <a:lstStyle/>
          <a:p>
            <a:endParaRPr lang="de-CH">
              <a:solidFill>
                <a:srgbClr val="FFFFFF"/>
              </a:solidFill>
            </a:endParaRPr>
          </a:p>
        </p:txBody>
      </p:sp>
    </p:spTree>
    <p:extLst>
      <p:ext uri="{BB962C8B-B14F-4D97-AF65-F5344CB8AC3E}">
        <p14:creationId xmlns:p14="http://schemas.microsoft.com/office/powerpoint/2010/main" val="59947902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38B91A-C73C-47D3-9DAB-9234122D107F}"/>
              </a:ext>
            </a:extLst>
          </p:cNvPr>
          <p:cNvSpPr>
            <a:spLocks noGrp="1"/>
          </p:cNvSpPr>
          <p:nvPr>
            <p:ph type="title"/>
          </p:nvPr>
        </p:nvSpPr>
        <p:spPr>
          <a:xfrm>
            <a:off x="1653363" y="365760"/>
            <a:ext cx="9367203" cy="1188720"/>
          </a:xfrm>
        </p:spPr>
        <p:txBody>
          <a:bodyPr>
            <a:normAutofit/>
          </a:bodyPr>
          <a:lstStyle/>
          <a:p>
            <a:r>
              <a:rPr lang="de-CH" b="0" i="0">
                <a:effectLst/>
                <a:latin typeface="arial" panose="020B0604020202020204" pitchFamily="34" charset="0"/>
              </a:rPr>
              <a:t>Was ist das Besondere an Merkur?</a:t>
            </a:r>
            <a:endParaRPr lang="de-CH" dirty="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BB79DA00-3D57-42A4-9308-4FCC70779D36}"/>
              </a:ext>
            </a:extLst>
          </p:cNvPr>
          <p:cNvSpPr>
            <a:spLocks noGrp="1"/>
          </p:cNvSpPr>
          <p:nvPr>
            <p:ph idx="1"/>
          </p:nvPr>
        </p:nvSpPr>
        <p:spPr>
          <a:xfrm>
            <a:off x="1653363" y="2176272"/>
            <a:ext cx="9367204" cy="4041648"/>
          </a:xfrm>
        </p:spPr>
        <p:txBody>
          <a:bodyPr anchor="t">
            <a:normAutofit/>
          </a:bodyPr>
          <a:lstStyle/>
          <a:p>
            <a:pPr marL="0" indent="0">
              <a:buNone/>
            </a:pPr>
            <a:r>
              <a:rPr lang="de-CH" sz="2400" b="1" i="0">
                <a:effectLst/>
                <a:latin typeface="arial" panose="020B0604020202020204" pitchFamily="34" charset="0"/>
              </a:rPr>
              <a:t>Merkur</a:t>
            </a:r>
            <a:r>
              <a:rPr lang="de-CH" sz="2400" b="0" i="0">
                <a:effectLst/>
                <a:latin typeface="arial" panose="020B0604020202020204" pitchFamily="34" charset="0"/>
              </a:rPr>
              <a:t> ist unserem Mond sehr ähnlich. Seine Oberfläche ist mit Einschlagkratern übersät. Er hat weder eine Atmosphäre noch Wasser. Bei Sonnenhöchststand kann es am Äquator bis zu 450°C heiss werden, aber dafür sind die Nächte mit teilweise unter -180°C extrem kalt.</a:t>
            </a:r>
            <a:endParaRPr lang="de-CH" sz="2400"/>
          </a:p>
        </p:txBody>
      </p:sp>
    </p:spTree>
    <p:extLst>
      <p:ext uri="{BB962C8B-B14F-4D97-AF65-F5344CB8AC3E}">
        <p14:creationId xmlns:p14="http://schemas.microsoft.com/office/powerpoint/2010/main" val="3363807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38B91A-C73C-47D3-9DAB-9234122D107F}"/>
              </a:ext>
            </a:extLst>
          </p:cNvPr>
          <p:cNvSpPr>
            <a:spLocks noGrp="1"/>
          </p:cNvSpPr>
          <p:nvPr>
            <p:ph type="title"/>
          </p:nvPr>
        </p:nvSpPr>
        <p:spPr>
          <a:xfrm>
            <a:off x="1653363" y="365760"/>
            <a:ext cx="9367203" cy="1188720"/>
          </a:xfrm>
        </p:spPr>
        <p:txBody>
          <a:bodyPr>
            <a:normAutofit/>
          </a:bodyPr>
          <a:lstStyle/>
          <a:p>
            <a:r>
              <a:rPr lang="de-CH" b="0" i="0">
                <a:effectLst/>
                <a:latin typeface="arial" panose="020B0604020202020204" pitchFamily="34" charset="0"/>
              </a:rPr>
              <a:t>Was ist die Merkur für ein Planet?</a:t>
            </a:r>
            <a:endParaRPr lang="de-CH" dirty="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BB79DA00-3D57-42A4-9308-4FCC70779D36}"/>
              </a:ext>
            </a:extLst>
          </p:cNvPr>
          <p:cNvSpPr>
            <a:spLocks noGrp="1"/>
          </p:cNvSpPr>
          <p:nvPr>
            <p:ph idx="1"/>
          </p:nvPr>
        </p:nvSpPr>
        <p:spPr>
          <a:xfrm>
            <a:off x="1653363" y="2176272"/>
            <a:ext cx="9367204" cy="4041648"/>
          </a:xfrm>
        </p:spPr>
        <p:txBody>
          <a:bodyPr anchor="t">
            <a:normAutofit/>
          </a:bodyPr>
          <a:lstStyle/>
          <a:p>
            <a:pPr marL="0" indent="0">
              <a:buNone/>
            </a:pPr>
            <a:r>
              <a:rPr lang="de-CH" sz="2400" b="0" i="0" dirty="0">
                <a:effectLst/>
                <a:latin typeface="arial" panose="020B0604020202020204" pitchFamily="34" charset="0"/>
              </a:rPr>
              <a:t>Der </a:t>
            </a:r>
            <a:r>
              <a:rPr lang="de-CH" sz="2400" b="1" i="0" dirty="0">
                <a:effectLst/>
                <a:latin typeface="arial" panose="020B0604020202020204" pitchFamily="34" charset="0"/>
              </a:rPr>
              <a:t>Merkur</a:t>
            </a:r>
            <a:r>
              <a:rPr lang="de-CH" sz="2400" b="0" i="0" dirty="0">
                <a:effectLst/>
                <a:latin typeface="arial" panose="020B0604020202020204" pitchFamily="34" charset="0"/>
              </a:rPr>
              <a:t> ist der kleinste </a:t>
            </a:r>
            <a:r>
              <a:rPr lang="de-CH" sz="2400" b="1" i="0" dirty="0">
                <a:effectLst/>
                <a:latin typeface="arial" panose="020B0604020202020204" pitchFamily="34" charset="0"/>
              </a:rPr>
              <a:t>Planet</a:t>
            </a:r>
            <a:r>
              <a:rPr lang="de-CH" sz="2400" b="0" i="0" dirty="0">
                <a:effectLst/>
                <a:latin typeface="arial" panose="020B0604020202020204" pitchFamily="34" charset="0"/>
              </a:rPr>
              <a:t> im Sonnensystem und gleich-zeitig auch der Himmelskörper, mit der kürzesten Distanz zur Sonne. Als Gesteinsplanet umkreist </a:t>
            </a:r>
            <a:r>
              <a:rPr lang="de-CH" sz="2400" b="1" i="0" dirty="0">
                <a:effectLst/>
                <a:latin typeface="arial" panose="020B0604020202020204" pitchFamily="34" charset="0"/>
              </a:rPr>
              <a:t>Merkur</a:t>
            </a:r>
            <a:r>
              <a:rPr lang="de-CH" sz="2400" b="0" i="0" dirty="0">
                <a:effectLst/>
                <a:latin typeface="arial" panose="020B0604020202020204" pitchFamily="34" charset="0"/>
              </a:rPr>
              <a:t> die Sonne in nur </a:t>
            </a:r>
            <a:br>
              <a:rPr lang="de-CH" sz="2400" b="0" i="0" dirty="0">
                <a:effectLst/>
                <a:latin typeface="arial" panose="020B0604020202020204" pitchFamily="34" charset="0"/>
              </a:rPr>
            </a:br>
            <a:r>
              <a:rPr lang="de-CH" sz="2400" b="0" i="0" dirty="0">
                <a:effectLst/>
                <a:latin typeface="arial" panose="020B0604020202020204" pitchFamily="34" charset="0"/>
              </a:rPr>
              <a:t>88 Tagen. ... Benannt nach dem Götterboten Mercurius, verdankt der </a:t>
            </a:r>
            <a:r>
              <a:rPr lang="de-CH" sz="2400" b="1" i="0" dirty="0">
                <a:effectLst/>
                <a:latin typeface="arial" panose="020B0604020202020204" pitchFamily="34" charset="0"/>
              </a:rPr>
              <a:t>Planet</a:t>
            </a:r>
            <a:r>
              <a:rPr lang="de-CH" sz="2400" b="0" i="0" dirty="0">
                <a:effectLst/>
                <a:latin typeface="arial" panose="020B0604020202020204" pitchFamily="34" charset="0"/>
              </a:rPr>
              <a:t>, ebenso wie die anderen Himmelskörper, seinen Namen den Römern.</a:t>
            </a:r>
            <a:endParaRPr lang="de-CH" sz="2400" dirty="0"/>
          </a:p>
        </p:txBody>
      </p:sp>
    </p:spTree>
    <p:extLst>
      <p:ext uri="{BB962C8B-B14F-4D97-AF65-F5344CB8AC3E}">
        <p14:creationId xmlns:p14="http://schemas.microsoft.com/office/powerpoint/2010/main" val="790102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38B91A-C73C-47D3-9DAB-9234122D107F}"/>
              </a:ext>
            </a:extLst>
          </p:cNvPr>
          <p:cNvSpPr>
            <a:spLocks noGrp="1"/>
          </p:cNvSpPr>
          <p:nvPr>
            <p:ph type="title"/>
          </p:nvPr>
        </p:nvSpPr>
        <p:spPr>
          <a:xfrm>
            <a:off x="1653363" y="365760"/>
            <a:ext cx="9367203" cy="1188720"/>
          </a:xfrm>
        </p:spPr>
        <p:txBody>
          <a:bodyPr>
            <a:normAutofit/>
          </a:bodyPr>
          <a:lstStyle/>
          <a:p>
            <a:r>
              <a:rPr lang="de-CH" b="0" i="0">
                <a:effectLst/>
                <a:latin typeface="arial" panose="020B0604020202020204" pitchFamily="34" charset="0"/>
              </a:rPr>
              <a:t>Wer hat den Merkur gefunden?</a:t>
            </a:r>
            <a:endParaRPr lang="de-CH" dirty="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BB79DA00-3D57-42A4-9308-4FCC70779D36}"/>
              </a:ext>
            </a:extLst>
          </p:cNvPr>
          <p:cNvSpPr>
            <a:spLocks noGrp="1"/>
          </p:cNvSpPr>
          <p:nvPr>
            <p:ph idx="1"/>
          </p:nvPr>
        </p:nvSpPr>
        <p:spPr>
          <a:xfrm>
            <a:off x="1653363" y="2176272"/>
            <a:ext cx="9367204" cy="4041648"/>
          </a:xfrm>
        </p:spPr>
        <p:txBody>
          <a:bodyPr anchor="t">
            <a:normAutofit/>
          </a:bodyPr>
          <a:lstStyle/>
          <a:p>
            <a:pPr marL="0" indent="0">
              <a:buNone/>
            </a:pPr>
            <a:r>
              <a:rPr lang="de-CH" sz="2400" b="0" i="0" dirty="0">
                <a:effectLst/>
                <a:latin typeface="arial" panose="020B0604020202020204" pitchFamily="34" charset="0"/>
              </a:rPr>
              <a:t>Clyde Tombaugh</a:t>
            </a:r>
          </a:p>
          <a:p>
            <a:pPr marL="0" indent="0">
              <a:buNone/>
            </a:pPr>
            <a:r>
              <a:rPr lang="de-CH" sz="2400" b="0" i="0" dirty="0">
                <a:effectLst/>
                <a:latin typeface="arial" panose="020B0604020202020204" pitchFamily="34" charset="0"/>
              </a:rPr>
              <a:t>Bis der junge Astronom Clyde Tombaugh schliesslich am </a:t>
            </a:r>
            <a:br>
              <a:rPr lang="de-CH" sz="2400" b="0" i="0" dirty="0">
                <a:effectLst/>
                <a:latin typeface="arial" panose="020B0604020202020204" pitchFamily="34" charset="0"/>
              </a:rPr>
            </a:br>
            <a:r>
              <a:rPr lang="de-CH" sz="2400" b="0" i="0" dirty="0">
                <a:effectLst/>
                <a:latin typeface="arial" panose="020B0604020202020204" pitchFamily="34" charset="0"/>
              </a:rPr>
              <a:t>18. Februar 1930 fündig wurde.</a:t>
            </a:r>
          </a:p>
        </p:txBody>
      </p:sp>
    </p:spTree>
    <p:extLst>
      <p:ext uri="{BB962C8B-B14F-4D97-AF65-F5344CB8AC3E}">
        <p14:creationId xmlns:p14="http://schemas.microsoft.com/office/powerpoint/2010/main" val="2984837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38B91A-C73C-47D3-9DAB-9234122D107F}"/>
              </a:ext>
            </a:extLst>
          </p:cNvPr>
          <p:cNvSpPr>
            <a:spLocks noGrp="1"/>
          </p:cNvSpPr>
          <p:nvPr>
            <p:ph type="title"/>
          </p:nvPr>
        </p:nvSpPr>
        <p:spPr>
          <a:xfrm>
            <a:off x="1653363" y="365760"/>
            <a:ext cx="9367203" cy="1188720"/>
          </a:xfrm>
        </p:spPr>
        <p:txBody>
          <a:bodyPr>
            <a:normAutofit/>
          </a:bodyPr>
          <a:lstStyle/>
          <a:p>
            <a:r>
              <a:rPr lang="de-CH" b="0" i="0">
                <a:effectLst/>
                <a:latin typeface="arial" panose="020B0604020202020204" pitchFamily="34" charset="0"/>
              </a:rPr>
              <a:t>Wie warm ist es auf der Merkur?</a:t>
            </a:r>
            <a:endParaRPr lang="de-CH" dirty="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BB79DA00-3D57-42A4-9308-4FCC70779D36}"/>
              </a:ext>
            </a:extLst>
          </p:cNvPr>
          <p:cNvSpPr>
            <a:spLocks noGrp="1"/>
          </p:cNvSpPr>
          <p:nvPr>
            <p:ph idx="1"/>
          </p:nvPr>
        </p:nvSpPr>
        <p:spPr>
          <a:xfrm>
            <a:off x="1653363" y="2176272"/>
            <a:ext cx="9367204" cy="4041648"/>
          </a:xfrm>
        </p:spPr>
        <p:txBody>
          <a:bodyPr anchor="t">
            <a:normAutofit/>
          </a:bodyPr>
          <a:lstStyle/>
          <a:p>
            <a:pPr marL="0" indent="0">
              <a:buNone/>
            </a:pPr>
            <a:r>
              <a:rPr lang="de-CH" sz="2400" b="0" i="0">
                <a:effectLst/>
                <a:latin typeface="arial" panose="020B0604020202020204" pitchFamily="34" charset="0"/>
              </a:rPr>
              <a:t>427 Grad Celsius</a:t>
            </a:r>
          </a:p>
          <a:p>
            <a:pPr marL="0" indent="0">
              <a:buNone/>
            </a:pPr>
            <a:r>
              <a:rPr lang="de-CH" sz="2400" b="0" i="0">
                <a:effectLst/>
                <a:latin typeface="arial" panose="020B0604020202020204" pitchFamily="34" charset="0"/>
              </a:rPr>
              <a:t>Der Planet </a:t>
            </a:r>
            <a:r>
              <a:rPr lang="de-CH" sz="2400" b="1" i="0">
                <a:effectLst/>
                <a:latin typeface="arial" panose="020B0604020202020204" pitchFamily="34" charset="0"/>
              </a:rPr>
              <a:t>Merkur</a:t>
            </a:r>
            <a:r>
              <a:rPr lang="de-CH" sz="2400" b="0" i="0">
                <a:effectLst/>
                <a:latin typeface="arial" panose="020B0604020202020204" pitchFamily="34" charset="0"/>
              </a:rPr>
              <a:t> erreicht auf der Oberfläche eine Maximal-temperatur von 427 Grad Celsius.</a:t>
            </a:r>
          </a:p>
        </p:txBody>
      </p:sp>
    </p:spTree>
    <p:extLst>
      <p:ext uri="{BB962C8B-B14F-4D97-AF65-F5344CB8AC3E}">
        <p14:creationId xmlns:p14="http://schemas.microsoft.com/office/powerpoint/2010/main" val="58741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38B91A-C73C-47D3-9DAB-9234122D107F}"/>
              </a:ext>
            </a:extLst>
          </p:cNvPr>
          <p:cNvSpPr>
            <a:spLocks noGrp="1"/>
          </p:cNvSpPr>
          <p:nvPr>
            <p:ph type="title"/>
          </p:nvPr>
        </p:nvSpPr>
        <p:spPr>
          <a:xfrm>
            <a:off x="1653363" y="365760"/>
            <a:ext cx="9367203" cy="1188720"/>
          </a:xfrm>
        </p:spPr>
        <p:txBody>
          <a:bodyPr>
            <a:normAutofit/>
          </a:bodyPr>
          <a:lstStyle/>
          <a:p>
            <a:r>
              <a:rPr lang="de-CH" b="0" i="0">
                <a:effectLst/>
                <a:latin typeface="arial" panose="020B0604020202020204" pitchFamily="34" charset="0"/>
              </a:rPr>
              <a:t>Warum hat Merkur so viele Krater?</a:t>
            </a:r>
            <a:endParaRPr lang="de-CH" dirty="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BB79DA00-3D57-42A4-9308-4FCC70779D36}"/>
              </a:ext>
            </a:extLst>
          </p:cNvPr>
          <p:cNvSpPr>
            <a:spLocks noGrp="1"/>
          </p:cNvSpPr>
          <p:nvPr>
            <p:ph idx="1"/>
          </p:nvPr>
        </p:nvSpPr>
        <p:spPr>
          <a:xfrm>
            <a:off x="1653363" y="2176272"/>
            <a:ext cx="9367204" cy="4041648"/>
          </a:xfrm>
        </p:spPr>
        <p:txBody>
          <a:bodyPr anchor="t">
            <a:normAutofit/>
          </a:bodyPr>
          <a:lstStyle/>
          <a:p>
            <a:pPr marL="0" indent="0">
              <a:buNone/>
            </a:pPr>
            <a:r>
              <a:rPr lang="de-CH" sz="2400" b="0" i="0">
                <a:effectLst/>
                <a:latin typeface="arial" panose="020B0604020202020204" pitchFamily="34" charset="0"/>
              </a:rPr>
              <a:t>Merkur ist ein Gesteinsplanet, so wie Venus, Erde und Mars. Einschläge von Meteroiten und Kometen haben in der Oberfläche Krater hinterlassen. Am Nordpol gibt es sogar Krater, in die nie ein Sonnenstrahl fällt.</a:t>
            </a:r>
          </a:p>
        </p:txBody>
      </p:sp>
    </p:spTree>
    <p:extLst>
      <p:ext uri="{BB962C8B-B14F-4D97-AF65-F5344CB8AC3E}">
        <p14:creationId xmlns:p14="http://schemas.microsoft.com/office/powerpoint/2010/main" val="256896696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6027D2-AA54-4F2B-B5A1-397733B7BC7D}">
  <ds:schemaRefs>
    <ds:schemaRef ds:uri="http://schemas.microsoft.com/office/2006/metadata/properties"/>
    <ds:schemaRef ds:uri="http://schemas.microsoft.com/office/infopath/2007/PartnerControls"/>
    <ds:schemaRef ds:uri="e92a2ac5-b25a-46ac-94d3-afeb148eacd8"/>
    <ds:schemaRef ds:uri="5d36d37b-71b4-4416-b8a2-712a72be7925"/>
  </ds:schemaRefs>
</ds:datastoreItem>
</file>

<file path=customXml/itemProps2.xml><?xml version="1.0" encoding="utf-8"?>
<ds:datastoreItem xmlns:ds="http://schemas.openxmlformats.org/officeDocument/2006/customXml" ds:itemID="{1D48E994-862E-4CAC-A607-F88317315ED8}">
  <ds:schemaRefs>
    <ds:schemaRef ds:uri="http://schemas.microsoft.com/sharepoint/v3/contenttype/forms"/>
  </ds:schemaRefs>
</ds:datastoreItem>
</file>

<file path=customXml/itemProps3.xml><?xml version="1.0" encoding="utf-8"?>
<ds:datastoreItem xmlns:ds="http://schemas.openxmlformats.org/officeDocument/2006/customXml" ds:itemID="{3D77991D-5702-4FC7-98FD-F9100827FA25}"/>
</file>

<file path=docProps/app.xml><?xml version="1.0" encoding="utf-8"?>
<Properties xmlns="http://schemas.openxmlformats.org/officeDocument/2006/extended-properties" xmlns:vt="http://schemas.openxmlformats.org/officeDocument/2006/docPropsVTypes">
  <TotalTime>0</TotalTime>
  <Words>217</Words>
  <Application>Microsoft Office PowerPoint</Application>
  <PresentationFormat>Breitbild</PresentationFormat>
  <Paragraphs>13</Paragraphs>
  <Slides>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arial</vt:lpstr>
      <vt:lpstr>arial</vt:lpstr>
      <vt:lpstr>Calibri</vt:lpstr>
      <vt:lpstr>Calibri Light</vt:lpstr>
      <vt:lpstr>Office</vt:lpstr>
      <vt:lpstr>Merkur</vt:lpstr>
      <vt:lpstr>Was ist das Besondere an Merkur?</vt:lpstr>
      <vt:lpstr>Was ist die Merkur für ein Planet?</vt:lpstr>
      <vt:lpstr>Wer hat den Merkur gefunden?</vt:lpstr>
      <vt:lpstr>Wie warm ist es auf der Merkur?</vt:lpstr>
      <vt:lpstr>Warum hat Merkur so viele Krater?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Merkur</dc:title>
  <dc:creator>Georges Wyttenbach</dc:creator>
  <cp:lastModifiedBy>Doris Keller</cp:lastModifiedBy>
  <cp:revision>1</cp:revision>
  <dcterms:created xsi:type="dcterms:W3CDTF">2022-01-16T08:59:33Z</dcterms:created>
  <dcterms:modified xsi:type="dcterms:W3CDTF">2022-10-08T08:26:29Z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MediaServiceImageTags">
    <vt:lpwstr/>
  </property>
</Properties>
</file>