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12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97376-CA53-4B91-BD0C-6A77EE1F7FF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D35CF95F-97FA-4530-9E0F-A92BD3238D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A4583200-6AA2-49C7-BFA5-219C6D1595ED}"/>
              </a:ext>
            </a:extLst>
          </p:cNvPr>
          <p:cNvSpPr>
            <a:spLocks noGrp="1"/>
          </p:cNvSpPr>
          <p:nvPr>
            <p:ph type="dt" sz="half" idx="10"/>
          </p:nvPr>
        </p:nvSpPr>
        <p:spPr/>
        <p:txBody>
          <a:bodyPr/>
          <a:lstStyle/>
          <a:p>
            <a:fld id="{B7E07FC4-8D26-4D24-9562-77CFACCEE511}" type="datetimeFigureOut">
              <a:rPr lang="de-CH" smtClean="0"/>
              <a:t>05.04.2024</a:t>
            </a:fld>
            <a:endParaRPr lang="de-CH"/>
          </a:p>
        </p:txBody>
      </p:sp>
      <p:sp>
        <p:nvSpPr>
          <p:cNvPr id="5" name="Fußzeilenplatzhalter 4">
            <a:extLst>
              <a:ext uri="{FF2B5EF4-FFF2-40B4-BE49-F238E27FC236}">
                <a16:creationId xmlns:a16="http://schemas.microsoft.com/office/drawing/2014/main" id="{00B8694B-D2A5-4AB1-B3B8-911CED7243A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C2342C7-6564-4F0F-B739-19A0B4B0CD64}"/>
              </a:ext>
            </a:extLst>
          </p:cNvPr>
          <p:cNvSpPr>
            <a:spLocks noGrp="1"/>
          </p:cNvSpPr>
          <p:nvPr>
            <p:ph type="sldNum" sz="quarter" idx="12"/>
          </p:nvPr>
        </p:nvSpPr>
        <p:spPr/>
        <p:txBody>
          <a:bodyPr/>
          <a:lstStyle/>
          <a:p>
            <a:fld id="{D1EDECE7-EA17-411B-A29A-0A553C330525}" type="slidenum">
              <a:rPr lang="de-CH" smtClean="0"/>
              <a:t>‹Nr.›</a:t>
            </a:fld>
            <a:endParaRPr lang="de-CH"/>
          </a:p>
        </p:txBody>
      </p:sp>
    </p:spTree>
    <p:extLst>
      <p:ext uri="{BB962C8B-B14F-4D97-AF65-F5344CB8AC3E}">
        <p14:creationId xmlns:p14="http://schemas.microsoft.com/office/powerpoint/2010/main" val="174543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88F06-508C-4FF0-BB7A-9B40C80B7DA1}"/>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8B4541EA-1479-408F-A2EA-A2C80D0675B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157344-D7BD-4F01-A4BC-B6B06AC437B5}"/>
              </a:ext>
            </a:extLst>
          </p:cNvPr>
          <p:cNvSpPr>
            <a:spLocks noGrp="1"/>
          </p:cNvSpPr>
          <p:nvPr>
            <p:ph type="dt" sz="half" idx="10"/>
          </p:nvPr>
        </p:nvSpPr>
        <p:spPr/>
        <p:txBody>
          <a:bodyPr/>
          <a:lstStyle/>
          <a:p>
            <a:fld id="{B7E07FC4-8D26-4D24-9562-77CFACCEE511}" type="datetimeFigureOut">
              <a:rPr lang="de-CH" smtClean="0"/>
              <a:t>05.04.2024</a:t>
            </a:fld>
            <a:endParaRPr lang="de-CH"/>
          </a:p>
        </p:txBody>
      </p:sp>
      <p:sp>
        <p:nvSpPr>
          <p:cNvPr id="5" name="Fußzeilenplatzhalter 4">
            <a:extLst>
              <a:ext uri="{FF2B5EF4-FFF2-40B4-BE49-F238E27FC236}">
                <a16:creationId xmlns:a16="http://schemas.microsoft.com/office/drawing/2014/main" id="{CD7EDF82-DC6B-4BAA-A9AD-995F4A493D4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29E9737-BA5A-4136-AC34-F46960AACBDD}"/>
              </a:ext>
            </a:extLst>
          </p:cNvPr>
          <p:cNvSpPr>
            <a:spLocks noGrp="1"/>
          </p:cNvSpPr>
          <p:nvPr>
            <p:ph type="sldNum" sz="quarter" idx="12"/>
          </p:nvPr>
        </p:nvSpPr>
        <p:spPr/>
        <p:txBody>
          <a:bodyPr/>
          <a:lstStyle/>
          <a:p>
            <a:fld id="{D1EDECE7-EA17-411B-A29A-0A553C330525}" type="slidenum">
              <a:rPr lang="de-CH" smtClean="0"/>
              <a:t>‹Nr.›</a:t>
            </a:fld>
            <a:endParaRPr lang="de-CH"/>
          </a:p>
        </p:txBody>
      </p:sp>
    </p:spTree>
    <p:extLst>
      <p:ext uri="{BB962C8B-B14F-4D97-AF65-F5344CB8AC3E}">
        <p14:creationId xmlns:p14="http://schemas.microsoft.com/office/powerpoint/2010/main" val="330126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80F7EE7-D1D1-4EB1-9FF0-AF7512281F3D}"/>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2DC49F2D-EE29-479B-9962-485DA0D0B7C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7B5E9964-34E8-401F-B399-4788B093B0BC}"/>
              </a:ext>
            </a:extLst>
          </p:cNvPr>
          <p:cNvSpPr>
            <a:spLocks noGrp="1"/>
          </p:cNvSpPr>
          <p:nvPr>
            <p:ph type="dt" sz="half" idx="10"/>
          </p:nvPr>
        </p:nvSpPr>
        <p:spPr/>
        <p:txBody>
          <a:bodyPr/>
          <a:lstStyle/>
          <a:p>
            <a:fld id="{B7E07FC4-8D26-4D24-9562-77CFACCEE511}" type="datetimeFigureOut">
              <a:rPr lang="de-CH" smtClean="0"/>
              <a:t>05.04.2024</a:t>
            </a:fld>
            <a:endParaRPr lang="de-CH"/>
          </a:p>
        </p:txBody>
      </p:sp>
      <p:sp>
        <p:nvSpPr>
          <p:cNvPr id="5" name="Fußzeilenplatzhalter 4">
            <a:extLst>
              <a:ext uri="{FF2B5EF4-FFF2-40B4-BE49-F238E27FC236}">
                <a16:creationId xmlns:a16="http://schemas.microsoft.com/office/drawing/2014/main" id="{16857E02-AD6E-4D14-8214-ED4D271787A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E8812A-3CDD-46C6-AD53-968879991EC5}"/>
              </a:ext>
            </a:extLst>
          </p:cNvPr>
          <p:cNvSpPr>
            <a:spLocks noGrp="1"/>
          </p:cNvSpPr>
          <p:nvPr>
            <p:ph type="sldNum" sz="quarter" idx="12"/>
          </p:nvPr>
        </p:nvSpPr>
        <p:spPr/>
        <p:txBody>
          <a:bodyPr/>
          <a:lstStyle/>
          <a:p>
            <a:fld id="{D1EDECE7-EA17-411B-A29A-0A553C330525}" type="slidenum">
              <a:rPr lang="de-CH" smtClean="0"/>
              <a:t>‹Nr.›</a:t>
            </a:fld>
            <a:endParaRPr lang="de-CH"/>
          </a:p>
        </p:txBody>
      </p:sp>
    </p:spTree>
    <p:extLst>
      <p:ext uri="{BB962C8B-B14F-4D97-AF65-F5344CB8AC3E}">
        <p14:creationId xmlns:p14="http://schemas.microsoft.com/office/powerpoint/2010/main" val="149650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5E3F9E-C1DB-40A1-A557-9CAA1227B066}"/>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53FC8E07-5590-4BB9-AD54-20146C44E49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F9E54A0D-5CB4-4AF9-84E9-2442B8A9A64C}"/>
              </a:ext>
            </a:extLst>
          </p:cNvPr>
          <p:cNvSpPr>
            <a:spLocks noGrp="1"/>
          </p:cNvSpPr>
          <p:nvPr>
            <p:ph type="dt" sz="half" idx="10"/>
          </p:nvPr>
        </p:nvSpPr>
        <p:spPr/>
        <p:txBody>
          <a:bodyPr/>
          <a:lstStyle/>
          <a:p>
            <a:fld id="{B7E07FC4-8D26-4D24-9562-77CFACCEE511}" type="datetimeFigureOut">
              <a:rPr lang="de-CH" smtClean="0"/>
              <a:t>05.04.2024</a:t>
            </a:fld>
            <a:endParaRPr lang="de-CH"/>
          </a:p>
        </p:txBody>
      </p:sp>
      <p:sp>
        <p:nvSpPr>
          <p:cNvPr id="5" name="Fußzeilenplatzhalter 4">
            <a:extLst>
              <a:ext uri="{FF2B5EF4-FFF2-40B4-BE49-F238E27FC236}">
                <a16:creationId xmlns:a16="http://schemas.microsoft.com/office/drawing/2014/main" id="{A40D2A8F-FA9C-4B02-80AC-8C0DD25024E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343CCDA-403F-4FD3-82FF-395EA02CB0DF}"/>
              </a:ext>
            </a:extLst>
          </p:cNvPr>
          <p:cNvSpPr>
            <a:spLocks noGrp="1"/>
          </p:cNvSpPr>
          <p:nvPr>
            <p:ph type="sldNum" sz="quarter" idx="12"/>
          </p:nvPr>
        </p:nvSpPr>
        <p:spPr/>
        <p:txBody>
          <a:bodyPr/>
          <a:lstStyle/>
          <a:p>
            <a:fld id="{D1EDECE7-EA17-411B-A29A-0A553C330525}" type="slidenum">
              <a:rPr lang="de-CH" smtClean="0"/>
              <a:t>‹Nr.›</a:t>
            </a:fld>
            <a:endParaRPr lang="de-CH"/>
          </a:p>
        </p:txBody>
      </p:sp>
    </p:spTree>
    <p:extLst>
      <p:ext uri="{BB962C8B-B14F-4D97-AF65-F5344CB8AC3E}">
        <p14:creationId xmlns:p14="http://schemas.microsoft.com/office/powerpoint/2010/main" val="250165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32E468-B4BC-4B38-BC35-8680AA9633A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6FC2AFA3-A11A-42CF-8A59-0758FCC994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5BEC8BB-B9CF-4717-A942-7E4DAA1D3EE8}"/>
              </a:ext>
            </a:extLst>
          </p:cNvPr>
          <p:cNvSpPr>
            <a:spLocks noGrp="1"/>
          </p:cNvSpPr>
          <p:nvPr>
            <p:ph type="dt" sz="half" idx="10"/>
          </p:nvPr>
        </p:nvSpPr>
        <p:spPr/>
        <p:txBody>
          <a:bodyPr/>
          <a:lstStyle/>
          <a:p>
            <a:fld id="{B7E07FC4-8D26-4D24-9562-77CFACCEE511}" type="datetimeFigureOut">
              <a:rPr lang="de-CH" smtClean="0"/>
              <a:t>05.04.2024</a:t>
            </a:fld>
            <a:endParaRPr lang="de-CH"/>
          </a:p>
        </p:txBody>
      </p:sp>
      <p:sp>
        <p:nvSpPr>
          <p:cNvPr id="5" name="Fußzeilenplatzhalter 4">
            <a:extLst>
              <a:ext uri="{FF2B5EF4-FFF2-40B4-BE49-F238E27FC236}">
                <a16:creationId xmlns:a16="http://schemas.microsoft.com/office/drawing/2014/main" id="{BD2579E0-20CA-4F36-BB63-F84292F4B339}"/>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AD48995-901D-4D10-95B1-505BEF12A5D3}"/>
              </a:ext>
            </a:extLst>
          </p:cNvPr>
          <p:cNvSpPr>
            <a:spLocks noGrp="1"/>
          </p:cNvSpPr>
          <p:nvPr>
            <p:ph type="sldNum" sz="quarter" idx="12"/>
          </p:nvPr>
        </p:nvSpPr>
        <p:spPr/>
        <p:txBody>
          <a:bodyPr/>
          <a:lstStyle/>
          <a:p>
            <a:fld id="{D1EDECE7-EA17-411B-A29A-0A553C330525}" type="slidenum">
              <a:rPr lang="de-CH" smtClean="0"/>
              <a:t>‹Nr.›</a:t>
            </a:fld>
            <a:endParaRPr lang="de-CH"/>
          </a:p>
        </p:txBody>
      </p:sp>
    </p:spTree>
    <p:extLst>
      <p:ext uri="{BB962C8B-B14F-4D97-AF65-F5344CB8AC3E}">
        <p14:creationId xmlns:p14="http://schemas.microsoft.com/office/powerpoint/2010/main" val="329787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36583-F55B-4A71-B275-F247037AA3B2}"/>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FC5DF2C7-0C3D-4915-8B9B-A605B03390E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C2DBE44-7045-4617-9F68-D352C7DC8E9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E651FBCB-C7C3-4D7C-A148-EA471382050D}"/>
              </a:ext>
            </a:extLst>
          </p:cNvPr>
          <p:cNvSpPr>
            <a:spLocks noGrp="1"/>
          </p:cNvSpPr>
          <p:nvPr>
            <p:ph type="dt" sz="half" idx="10"/>
          </p:nvPr>
        </p:nvSpPr>
        <p:spPr/>
        <p:txBody>
          <a:bodyPr/>
          <a:lstStyle/>
          <a:p>
            <a:fld id="{B7E07FC4-8D26-4D24-9562-77CFACCEE511}" type="datetimeFigureOut">
              <a:rPr lang="de-CH" smtClean="0"/>
              <a:t>05.04.2024</a:t>
            </a:fld>
            <a:endParaRPr lang="de-CH"/>
          </a:p>
        </p:txBody>
      </p:sp>
      <p:sp>
        <p:nvSpPr>
          <p:cNvPr id="6" name="Fußzeilenplatzhalter 5">
            <a:extLst>
              <a:ext uri="{FF2B5EF4-FFF2-40B4-BE49-F238E27FC236}">
                <a16:creationId xmlns:a16="http://schemas.microsoft.com/office/drawing/2014/main" id="{82091A1B-3317-4E4C-AF2C-B7D82C9AFB6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0F3F1382-FFF6-4A63-A815-56056C117CA9}"/>
              </a:ext>
            </a:extLst>
          </p:cNvPr>
          <p:cNvSpPr>
            <a:spLocks noGrp="1"/>
          </p:cNvSpPr>
          <p:nvPr>
            <p:ph type="sldNum" sz="quarter" idx="12"/>
          </p:nvPr>
        </p:nvSpPr>
        <p:spPr/>
        <p:txBody>
          <a:bodyPr/>
          <a:lstStyle/>
          <a:p>
            <a:fld id="{D1EDECE7-EA17-411B-A29A-0A553C330525}" type="slidenum">
              <a:rPr lang="de-CH" smtClean="0"/>
              <a:t>‹Nr.›</a:t>
            </a:fld>
            <a:endParaRPr lang="de-CH"/>
          </a:p>
        </p:txBody>
      </p:sp>
    </p:spTree>
    <p:extLst>
      <p:ext uri="{BB962C8B-B14F-4D97-AF65-F5344CB8AC3E}">
        <p14:creationId xmlns:p14="http://schemas.microsoft.com/office/powerpoint/2010/main" val="91718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F2154-9B93-4FE4-9E0F-48C5B658E7C7}"/>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48B0F267-66AD-45D9-880A-526F63B07D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461B3BF-98CD-47ED-887C-0DC59540524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13D2627D-9D21-452B-BF65-C0236173E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E7E8758-E038-412C-8108-9E57DA68A7E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E802B986-5857-4EBC-BD91-1D60274A4D68}"/>
              </a:ext>
            </a:extLst>
          </p:cNvPr>
          <p:cNvSpPr>
            <a:spLocks noGrp="1"/>
          </p:cNvSpPr>
          <p:nvPr>
            <p:ph type="dt" sz="half" idx="10"/>
          </p:nvPr>
        </p:nvSpPr>
        <p:spPr/>
        <p:txBody>
          <a:bodyPr/>
          <a:lstStyle/>
          <a:p>
            <a:fld id="{B7E07FC4-8D26-4D24-9562-77CFACCEE511}" type="datetimeFigureOut">
              <a:rPr lang="de-CH" smtClean="0"/>
              <a:t>05.04.2024</a:t>
            </a:fld>
            <a:endParaRPr lang="de-CH"/>
          </a:p>
        </p:txBody>
      </p:sp>
      <p:sp>
        <p:nvSpPr>
          <p:cNvPr id="8" name="Fußzeilenplatzhalter 7">
            <a:extLst>
              <a:ext uri="{FF2B5EF4-FFF2-40B4-BE49-F238E27FC236}">
                <a16:creationId xmlns:a16="http://schemas.microsoft.com/office/drawing/2014/main" id="{4DA6874A-CEBA-4A54-B7CB-C181A13087D9}"/>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AC5C9CF6-DCF9-46A7-A9EE-F35A13BD0463}"/>
              </a:ext>
            </a:extLst>
          </p:cNvPr>
          <p:cNvSpPr>
            <a:spLocks noGrp="1"/>
          </p:cNvSpPr>
          <p:nvPr>
            <p:ph type="sldNum" sz="quarter" idx="12"/>
          </p:nvPr>
        </p:nvSpPr>
        <p:spPr/>
        <p:txBody>
          <a:bodyPr/>
          <a:lstStyle/>
          <a:p>
            <a:fld id="{D1EDECE7-EA17-411B-A29A-0A553C330525}" type="slidenum">
              <a:rPr lang="de-CH" smtClean="0"/>
              <a:t>‹Nr.›</a:t>
            </a:fld>
            <a:endParaRPr lang="de-CH"/>
          </a:p>
        </p:txBody>
      </p:sp>
    </p:spTree>
    <p:extLst>
      <p:ext uri="{BB962C8B-B14F-4D97-AF65-F5344CB8AC3E}">
        <p14:creationId xmlns:p14="http://schemas.microsoft.com/office/powerpoint/2010/main" val="1452635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6EADF-C465-4F6D-B4F9-451463AC7D8B}"/>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0CC76CE4-3A7B-4C35-B85C-FBFB4AD13D24}"/>
              </a:ext>
            </a:extLst>
          </p:cNvPr>
          <p:cNvSpPr>
            <a:spLocks noGrp="1"/>
          </p:cNvSpPr>
          <p:nvPr>
            <p:ph type="dt" sz="half" idx="10"/>
          </p:nvPr>
        </p:nvSpPr>
        <p:spPr/>
        <p:txBody>
          <a:bodyPr/>
          <a:lstStyle/>
          <a:p>
            <a:fld id="{B7E07FC4-8D26-4D24-9562-77CFACCEE511}" type="datetimeFigureOut">
              <a:rPr lang="de-CH" smtClean="0"/>
              <a:t>05.04.2024</a:t>
            </a:fld>
            <a:endParaRPr lang="de-CH"/>
          </a:p>
        </p:txBody>
      </p:sp>
      <p:sp>
        <p:nvSpPr>
          <p:cNvPr id="4" name="Fußzeilenplatzhalter 3">
            <a:extLst>
              <a:ext uri="{FF2B5EF4-FFF2-40B4-BE49-F238E27FC236}">
                <a16:creationId xmlns:a16="http://schemas.microsoft.com/office/drawing/2014/main" id="{CD14E043-B033-4051-90D1-8EF1E1F3FB6A}"/>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A1E0F80D-C0EA-48A4-9950-8641AA3A3B2E}"/>
              </a:ext>
            </a:extLst>
          </p:cNvPr>
          <p:cNvSpPr>
            <a:spLocks noGrp="1"/>
          </p:cNvSpPr>
          <p:nvPr>
            <p:ph type="sldNum" sz="quarter" idx="12"/>
          </p:nvPr>
        </p:nvSpPr>
        <p:spPr/>
        <p:txBody>
          <a:bodyPr/>
          <a:lstStyle/>
          <a:p>
            <a:fld id="{D1EDECE7-EA17-411B-A29A-0A553C330525}" type="slidenum">
              <a:rPr lang="de-CH" smtClean="0"/>
              <a:t>‹Nr.›</a:t>
            </a:fld>
            <a:endParaRPr lang="de-CH"/>
          </a:p>
        </p:txBody>
      </p:sp>
    </p:spTree>
    <p:extLst>
      <p:ext uri="{BB962C8B-B14F-4D97-AF65-F5344CB8AC3E}">
        <p14:creationId xmlns:p14="http://schemas.microsoft.com/office/powerpoint/2010/main" val="219795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983ED0C-1C90-45AD-933D-D09004E79CDF}"/>
              </a:ext>
            </a:extLst>
          </p:cNvPr>
          <p:cNvSpPr>
            <a:spLocks noGrp="1"/>
          </p:cNvSpPr>
          <p:nvPr>
            <p:ph type="dt" sz="half" idx="10"/>
          </p:nvPr>
        </p:nvSpPr>
        <p:spPr/>
        <p:txBody>
          <a:bodyPr/>
          <a:lstStyle/>
          <a:p>
            <a:fld id="{B7E07FC4-8D26-4D24-9562-77CFACCEE511}" type="datetimeFigureOut">
              <a:rPr lang="de-CH" smtClean="0"/>
              <a:t>05.04.2024</a:t>
            </a:fld>
            <a:endParaRPr lang="de-CH"/>
          </a:p>
        </p:txBody>
      </p:sp>
      <p:sp>
        <p:nvSpPr>
          <p:cNvPr id="3" name="Fußzeilenplatzhalter 2">
            <a:extLst>
              <a:ext uri="{FF2B5EF4-FFF2-40B4-BE49-F238E27FC236}">
                <a16:creationId xmlns:a16="http://schemas.microsoft.com/office/drawing/2014/main" id="{733C1962-ED37-4B50-B234-C5A99CD06393}"/>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67D5CC15-F30C-4BBB-AA8B-D670113DEC74}"/>
              </a:ext>
            </a:extLst>
          </p:cNvPr>
          <p:cNvSpPr>
            <a:spLocks noGrp="1"/>
          </p:cNvSpPr>
          <p:nvPr>
            <p:ph type="sldNum" sz="quarter" idx="12"/>
          </p:nvPr>
        </p:nvSpPr>
        <p:spPr/>
        <p:txBody>
          <a:bodyPr/>
          <a:lstStyle/>
          <a:p>
            <a:fld id="{D1EDECE7-EA17-411B-A29A-0A553C330525}" type="slidenum">
              <a:rPr lang="de-CH" smtClean="0"/>
              <a:t>‹Nr.›</a:t>
            </a:fld>
            <a:endParaRPr lang="de-CH"/>
          </a:p>
        </p:txBody>
      </p:sp>
    </p:spTree>
    <p:extLst>
      <p:ext uri="{BB962C8B-B14F-4D97-AF65-F5344CB8AC3E}">
        <p14:creationId xmlns:p14="http://schemas.microsoft.com/office/powerpoint/2010/main" val="328842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A62F0-9FCF-4C14-AE30-14107727CA4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B034F937-FAFF-48A0-AA29-7445371832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01D27F29-88C4-44D3-A6DE-2EEB85CF9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241902B-E306-4D4D-94BF-4EB9AB039F55}"/>
              </a:ext>
            </a:extLst>
          </p:cNvPr>
          <p:cNvSpPr>
            <a:spLocks noGrp="1"/>
          </p:cNvSpPr>
          <p:nvPr>
            <p:ph type="dt" sz="half" idx="10"/>
          </p:nvPr>
        </p:nvSpPr>
        <p:spPr/>
        <p:txBody>
          <a:bodyPr/>
          <a:lstStyle/>
          <a:p>
            <a:fld id="{B7E07FC4-8D26-4D24-9562-77CFACCEE511}" type="datetimeFigureOut">
              <a:rPr lang="de-CH" smtClean="0"/>
              <a:t>05.04.2024</a:t>
            </a:fld>
            <a:endParaRPr lang="de-CH"/>
          </a:p>
        </p:txBody>
      </p:sp>
      <p:sp>
        <p:nvSpPr>
          <p:cNvPr id="6" name="Fußzeilenplatzhalter 5">
            <a:extLst>
              <a:ext uri="{FF2B5EF4-FFF2-40B4-BE49-F238E27FC236}">
                <a16:creationId xmlns:a16="http://schemas.microsoft.com/office/drawing/2014/main" id="{C8CAAD28-942C-4F56-AB5F-9E53503D9907}"/>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2F26094B-89FF-47DD-8916-69327C8D5558}"/>
              </a:ext>
            </a:extLst>
          </p:cNvPr>
          <p:cNvSpPr>
            <a:spLocks noGrp="1"/>
          </p:cNvSpPr>
          <p:nvPr>
            <p:ph type="sldNum" sz="quarter" idx="12"/>
          </p:nvPr>
        </p:nvSpPr>
        <p:spPr/>
        <p:txBody>
          <a:bodyPr/>
          <a:lstStyle/>
          <a:p>
            <a:fld id="{D1EDECE7-EA17-411B-A29A-0A553C330525}" type="slidenum">
              <a:rPr lang="de-CH" smtClean="0"/>
              <a:t>‹Nr.›</a:t>
            </a:fld>
            <a:endParaRPr lang="de-CH"/>
          </a:p>
        </p:txBody>
      </p:sp>
    </p:spTree>
    <p:extLst>
      <p:ext uri="{BB962C8B-B14F-4D97-AF65-F5344CB8AC3E}">
        <p14:creationId xmlns:p14="http://schemas.microsoft.com/office/powerpoint/2010/main" val="247913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8437B-83C4-4EA4-AD2B-8FC2E91615C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37E72E2B-DDDF-4903-BF68-DE1512D6D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59EF4542-11FB-4236-82D9-18515F52D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1B6EA7D-4F5F-4A57-B7AE-A742D6BF560F}"/>
              </a:ext>
            </a:extLst>
          </p:cNvPr>
          <p:cNvSpPr>
            <a:spLocks noGrp="1"/>
          </p:cNvSpPr>
          <p:nvPr>
            <p:ph type="dt" sz="half" idx="10"/>
          </p:nvPr>
        </p:nvSpPr>
        <p:spPr/>
        <p:txBody>
          <a:bodyPr/>
          <a:lstStyle/>
          <a:p>
            <a:fld id="{B7E07FC4-8D26-4D24-9562-77CFACCEE511}" type="datetimeFigureOut">
              <a:rPr lang="de-CH" smtClean="0"/>
              <a:t>05.04.2024</a:t>
            </a:fld>
            <a:endParaRPr lang="de-CH"/>
          </a:p>
        </p:txBody>
      </p:sp>
      <p:sp>
        <p:nvSpPr>
          <p:cNvPr id="6" name="Fußzeilenplatzhalter 5">
            <a:extLst>
              <a:ext uri="{FF2B5EF4-FFF2-40B4-BE49-F238E27FC236}">
                <a16:creationId xmlns:a16="http://schemas.microsoft.com/office/drawing/2014/main" id="{446BBEED-715E-4094-A74F-4AC9340D0D8E}"/>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284084A-B00C-4D09-A67B-BACD4050E3EB}"/>
              </a:ext>
            </a:extLst>
          </p:cNvPr>
          <p:cNvSpPr>
            <a:spLocks noGrp="1"/>
          </p:cNvSpPr>
          <p:nvPr>
            <p:ph type="sldNum" sz="quarter" idx="12"/>
          </p:nvPr>
        </p:nvSpPr>
        <p:spPr/>
        <p:txBody>
          <a:bodyPr/>
          <a:lstStyle/>
          <a:p>
            <a:fld id="{D1EDECE7-EA17-411B-A29A-0A553C330525}" type="slidenum">
              <a:rPr lang="de-CH" smtClean="0"/>
              <a:t>‹Nr.›</a:t>
            </a:fld>
            <a:endParaRPr lang="de-CH"/>
          </a:p>
        </p:txBody>
      </p:sp>
    </p:spTree>
    <p:extLst>
      <p:ext uri="{BB962C8B-B14F-4D97-AF65-F5344CB8AC3E}">
        <p14:creationId xmlns:p14="http://schemas.microsoft.com/office/powerpoint/2010/main" val="124887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F6080D3-6C81-46DD-B873-ADB896138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99AD5D0E-65A1-42A0-8F87-65A56D1903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06A87CE-3F8D-4E08-94DF-A39C2F1FB8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07FC4-8D26-4D24-9562-77CFACCEE511}" type="datetimeFigureOut">
              <a:rPr lang="de-CH" smtClean="0"/>
              <a:t>05.04.2024</a:t>
            </a:fld>
            <a:endParaRPr lang="de-CH"/>
          </a:p>
        </p:txBody>
      </p:sp>
      <p:sp>
        <p:nvSpPr>
          <p:cNvPr id="5" name="Fußzeilenplatzhalter 4">
            <a:extLst>
              <a:ext uri="{FF2B5EF4-FFF2-40B4-BE49-F238E27FC236}">
                <a16:creationId xmlns:a16="http://schemas.microsoft.com/office/drawing/2014/main" id="{769AE971-81F7-4ACD-8EE3-D8981E6FF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9733C17E-AB2C-4C21-812C-96D55C9AE5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DECE7-EA17-411B-A29A-0A553C330525}" type="slidenum">
              <a:rPr lang="de-CH" smtClean="0"/>
              <a:t>‹Nr.›</a:t>
            </a:fld>
            <a:endParaRPr lang="de-CH"/>
          </a:p>
        </p:txBody>
      </p:sp>
    </p:spTree>
    <p:extLst>
      <p:ext uri="{BB962C8B-B14F-4D97-AF65-F5344CB8AC3E}">
        <p14:creationId xmlns:p14="http://schemas.microsoft.com/office/powerpoint/2010/main" val="1407600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a:extLst>
              <a:ext uri="{FF2B5EF4-FFF2-40B4-BE49-F238E27FC236}">
                <a16:creationId xmlns:a16="http://schemas.microsoft.com/office/drawing/2014/main" id="{72508793-5E19-4D56-A56E-03CA3ECE07B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7F76A7A-6C2B-4171-9495-89DA65DB2C5C}"/>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de-CH" sz="5200">
                <a:solidFill>
                  <a:srgbClr val="FFFFFF"/>
                </a:solidFill>
              </a:rPr>
              <a:t>Mars</a:t>
            </a:r>
          </a:p>
        </p:txBody>
      </p:sp>
      <p:sp>
        <p:nvSpPr>
          <p:cNvPr id="3" name="Untertitel 2">
            <a:extLst>
              <a:ext uri="{FF2B5EF4-FFF2-40B4-BE49-F238E27FC236}">
                <a16:creationId xmlns:a16="http://schemas.microsoft.com/office/drawing/2014/main" id="{5C0A39BA-9098-4E67-8DEA-F7A52BDF148A}"/>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de-CH">
              <a:solidFill>
                <a:srgbClr val="FFFFFF"/>
              </a:solidFill>
            </a:endParaRPr>
          </a:p>
        </p:txBody>
      </p:sp>
    </p:spTree>
    <p:extLst>
      <p:ext uri="{BB962C8B-B14F-4D97-AF65-F5344CB8AC3E}">
        <p14:creationId xmlns:p14="http://schemas.microsoft.com/office/powerpoint/2010/main" val="396361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88DE62-270D-4694-BE9B-D554692A02F7}"/>
              </a:ext>
            </a:extLst>
          </p:cNvPr>
          <p:cNvSpPr>
            <a:spLocks noGrp="1"/>
          </p:cNvSpPr>
          <p:nvPr>
            <p:ph type="title"/>
          </p:nvPr>
        </p:nvSpPr>
        <p:spPr>
          <a:xfrm>
            <a:off x="1371599" y="294538"/>
            <a:ext cx="9895951" cy="1033669"/>
          </a:xfrm>
        </p:spPr>
        <p:txBody>
          <a:bodyPr>
            <a:normAutofit/>
          </a:bodyPr>
          <a:lstStyle/>
          <a:p>
            <a:r>
              <a:rPr lang="de-CH" sz="4000">
                <a:solidFill>
                  <a:srgbClr val="FFFFFF"/>
                </a:solidFill>
              </a:rPr>
              <a:t>Ist es möglich auf dem Mars zu leben?</a:t>
            </a:r>
          </a:p>
        </p:txBody>
      </p:sp>
      <p:sp>
        <p:nvSpPr>
          <p:cNvPr id="3" name="Inhaltsplatzhalter 2">
            <a:extLst>
              <a:ext uri="{FF2B5EF4-FFF2-40B4-BE49-F238E27FC236}">
                <a16:creationId xmlns:a16="http://schemas.microsoft.com/office/drawing/2014/main" id="{B44E2FEE-F89F-4FB7-8BDC-7DD1CDEA1DE1}"/>
              </a:ext>
            </a:extLst>
          </p:cNvPr>
          <p:cNvSpPr>
            <a:spLocks noGrp="1"/>
          </p:cNvSpPr>
          <p:nvPr>
            <p:ph idx="1"/>
          </p:nvPr>
        </p:nvSpPr>
        <p:spPr>
          <a:xfrm>
            <a:off x="1371599" y="2318197"/>
            <a:ext cx="9724031" cy="3683358"/>
          </a:xfrm>
        </p:spPr>
        <p:txBody>
          <a:bodyPr anchor="ctr">
            <a:normAutofit/>
          </a:bodyPr>
          <a:lstStyle/>
          <a:p>
            <a:pPr marL="0" indent="0">
              <a:buNone/>
            </a:pPr>
            <a:r>
              <a:rPr lang="de-CH" dirty="0"/>
              <a:t>Höheres oder gar intelligentes Leben gibt es auf dem Mars nicht, Wissenschaftler halten jedoch primitive Lebensformen (Mikroben) tiefer im Boden, wo sie vor UV-Strahlen geschützt wären, für denkbar.</a:t>
            </a:r>
          </a:p>
        </p:txBody>
      </p:sp>
    </p:spTree>
    <p:extLst>
      <p:ext uri="{BB962C8B-B14F-4D97-AF65-F5344CB8AC3E}">
        <p14:creationId xmlns:p14="http://schemas.microsoft.com/office/powerpoint/2010/main" val="238116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88DE62-270D-4694-BE9B-D554692A02F7}"/>
              </a:ext>
            </a:extLst>
          </p:cNvPr>
          <p:cNvSpPr>
            <a:spLocks noGrp="1"/>
          </p:cNvSpPr>
          <p:nvPr>
            <p:ph type="title"/>
          </p:nvPr>
        </p:nvSpPr>
        <p:spPr>
          <a:xfrm>
            <a:off x="1371599" y="294538"/>
            <a:ext cx="9895951" cy="1033669"/>
          </a:xfrm>
        </p:spPr>
        <p:txBody>
          <a:bodyPr>
            <a:normAutofit/>
          </a:bodyPr>
          <a:lstStyle/>
          <a:p>
            <a:r>
              <a:rPr lang="de-CH" sz="4000">
                <a:solidFill>
                  <a:srgbClr val="FFFFFF"/>
                </a:solidFill>
              </a:rPr>
              <a:t>Was ist das Besondere am Mars?</a:t>
            </a:r>
          </a:p>
        </p:txBody>
      </p:sp>
      <p:sp>
        <p:nvSpPr>
          <p:cNvPr id="3" name="Inhaltsplatzhalter 2">
            <a:extLst>
              <a:ext uri="{FF2B5EF4-FFF2-40B4-BE49-F238E27FC236}">
                <a16:creationId xmlns:a16="http://schemas.microsoft.com/office/drawing/2014/main" id="{B44E2FEE-F89F-4FB7-8BDC-7DD1CDEA1DE1}"/>
              </a:ext>
            </a:extLst>
          </p:cNvPr>
          <p:cNvSpPr>
            <a:spLocks noGrp="1"/>
          </p:cNvSpPr>
          <p:nvPr>
            <p:ph idx="1"/>
          </p:nvPr>
        </p:nvSpPr>
        <p:spPr>
          <a:xfrm>
            <a:off x="1371599" y="2318197"/>
            <a:ext cx="9724031" cy="3683358"/>
          </a:xfrm>
        </p:spPr>
        <p:txBody>
          <a:bodyPr anchor="ctr">
            <a:normAutofit/>
          </a:bodyPr>
          <a:lstStyle/>
          <a:p>
            <a:pPr marL="0" indent="0">
              <a:buNone/>
            </a:pPr>
            <a:r>
              <a:rPr lang="de-CH" dirty="0"/>
              <a:t>Das Besondere am Planeten Mars sind seine geologischen Formationen, beispielsweise "Olympus Mons", "Valles </a:t>
            </a:r>
            <a:r>
              <a:rPr lang="de-CH" dirty="0" err="1"/>
              <a:t>Marineris</a:t>
            </a:r>
            <a:r>
              <a:rPr lang="de-CH" dirty="0"/>
              <a:t>" und "Borealis Becken". Das glatte „Borealis-Becken“ auf der nördlichen Halbkugel, das vermutlich durch einen grossen Einschlag entstand, deckt 40 % der Planetenoberfläche ab.</a:t>
            </a:r>
          </a:p>
        </p:txBody>
      </p:sp>
    </p:spTree>
    <p:extLst>
      <p:ext uri="{BB962C8B-B14F-4D97-AF65-F5344CB8AC3E}">
        <p14:creationId xmlns:p14="http://schemas.microsoft.com/office/powerpoint/2010/main" val="158159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88DE62-270D-4694-BE9B-D554692A02F7}"/>
              </a:ext>
            </a:extLst>
          </p:cNvPr>
          <p:cNvSpPr>
            <a:spLocks noGrp="1"/>
          </p:cNvSpPr>
          <p:nvPr>
            <p:ph type="title"/>
          </p:nvPr>
        </p:nvSpPr>
        <p:spPr>
          <a:xfrm>
            <a:off x="1371599" y="294538"/>
            <a:ext cx="9895951" cy="1033669"/>
          </a:xfrm>
        </p:spPr>
        <p:txBody>
          <a:bodyPr>
            <a:normAutofit/>
          </a:bodyPr>
          <a:lstStyle/>
          <a:p>
            <a:r>
              <a:rPr lang="de-CH" sz="4000">
                <a:solidFill>
                  <a:srgbClr val="FFFFFF"/>
                </a:solidFill>
              </a:rPr>
              <a:t>Wie weit ist es von der Erde zum Mars?</a:t>
            </a:r>
          </a:p>
        </p:txBody>
      </p:sp>
      <p:sp>
        <p:nvSpPr>
          <p:cNvPr id="3" name="Inhaltsplatzhalter 2">
            <a:extLst>
              <a:ext uri="{FF2B5EF4-FFF2-40B4-BE49-F238E27FC236}">
                <a16:creationId xmlns:a16="http://schemas.microsoft.com/office/drawing/2014/main" id="{B44E2FEE-F89F-4FB7-8BDC-7DD1CDEA1DE1}"/>
              </a:ext>
            </a:extLst>
          </p:cNvPr>
          <p:cNvSpPr>
            <a:spLocks noGrp="1"/>
          </p:cNvSpPr>
          <p:nvPr>
            <p:ph idx="1"/>
          </p:nvPr>
        </p:nvSpPr>
        <p:spPr>
          <a:xfrm>
            <a:off x="1371599" y="2318197"/>
            <a:ext cx="9724031" cy="3683358"/>
          </a:xfrm>
        </p:spPr>
        <p:txBody>
          <a:bodyPr anchor="ctr">
            <a:normAutofit/>
          </a:bodyPr>
          <a:lstStyle/>
          <a:p>
            <a:pPr marL="0" indent="0">
              <a:buNone/>
            </a:pPr>
            <a:r>
              <a:rPr lang="de-CH" dirty="0"/>
              <a:t>In Sachen Grösse hat die Erde ihrem Nachbarn einiges voraus. Während der Äquatorialdurchmesser unseres Planeten 12.756 Kilometer beträgt, sind es beim Mars nur 6794 Kilometer. Grosse Unterschiede gibt es auch in der Zusammensetzung der Atmosphäre.</a:t>
            </a:r>
          </a:p>
        </p:txBody>
      </p:sp>
    </p:spTree>
    <p:extLst>
      <p:ext uri="{BB962C8B-B14F-4D97-AF65-F5344CB8AC3E}">
        <p14:creationId xmlns:p14="http://schemas.microsoft.com/office/powerpoint/2010/main" val="283795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88DE62-270D-4694-BE9B-D554692A02F7}"/>
              </a:ext>
            </a:extLst>
          </p:cNvPr>
          <p:cNvSpPr>
            <a:spLocks noGrp="1"/>
          </p:cNvSpPr>
          <p:nvPr>
            <p:ph type="title"/>
          </p:nvPr>
        </p:nvSpPr>
        <p:spPr>
          <a:xfrm>
            <a:off x="1371599" y="294538"/>
            <a:ext cx="9895951" cy="1033669"/>
          </a:xfrm>
        </p:spPr>
        <p:txBody>
          <a:bodyPr>
            <a:normAutofit/>
          </a:bodyPr>
          <a:lstStyle/>
          <a:p>
            <a:r>
              <a:rPr lang="de-CH" sz="4000">
                <a:solidFill>
                  <a:srgbClr val="FFFFFF"/>
                </a:solidFill>
              </a:rPr>
              <a:t>Warum wird der Mars erforscht?</a:t>
            </a:r>
          </a:p>
        </p:txBody>
      </p:sp>
      <p:sp>
        <p:nvSpPr>
          <p:cNvPr id="3" name="Inhaltsplatzhalter 2">
            <a:extLst>
              <a:ext uri="{FF2B5EF4-FFF2-40B4-BE49-F238E27FC236}">
                <a16:creationId xmlns:a16="http://schemas.microsoft.com/office/drawing/2014/main" id="{B44E2FEE-F89F-4FB7-8BDC-7DD1CDEA1DE1}"/>
              </a:ext>
            </a:extLst>
          </p:cNvPr>
          <p:cNvSpPr>
            <a:spLocks noGrp="1"/>
          </p:cNvSpPr>
          <p:nvPr>
            <p:ph idx="1"/>
          </p:nvPr>
        </p:nvSpPr>
        <p:spPr>
          <a:xfrm>
            <a:off x="1371599" y="2318197"/>
            <a:ext cx="9724031" cy="3683358"/>
          </a:xfrm>
        </p:spPr>
        <p:txBody>
          <a:bodyPr anchor="ctr">
            <a:normAutofit/>
          </a:bodyPr>
          <a:lstStyle/>
          <a:p>
            <a:pPr marL="0" indent="0">
              <a:buNone/>
            </a:pPr>
            <a:r>
              <a:rPr lang="de-CH" dirty="0"/>
              <a:t>Indem wir den Mars erforschen, können wir neue Dinge über die Erde und ihre Atmosphäre lernen. Bei der Untersuchung der Atmosphäre unseres Planeten stellen die Auswirkungen von Wasser und Vegetation Herausforderungen dar, da ihr Einfluss die Auswirkungen atmosphärischer Erscheinungen verdecken kann.</a:t>
            </a:r>
          </a:p>
        </p:txBody>
      </p:sp>
    </p:spTree>
    <p:extLst>
      <p:ext uri="{BB962C8B-B14F-4D97-AF65-F5344CB8AC3E}">
        <p14:creationId xmlns:p14="http://schemas.microsoft.com/office/powerpoint/2010/main" val="36350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88DE62-270D-4694-BE9B-D554692A02F7}"/>
              </a:ext>
            </a:extLst>
          </p:cNvPr>
          <p:cNvSpPr>
            <a:spLocks noGrp="1"/>
          </p:cNvSpPr>
          <p:nvPr>
            <p:ph type="title"/>
          </p:nvPr>
        </p:nvSpPr>
        <p:spPr>
          <a:xfrm>
            <a:off x="1371599" y="294538"/>
            <a:ext cx="9895951" cy="1033669"/>
          </a:xfrm>
        </p:spPr>
        <p:txBody>
          <a:bodyPr>
            <a:normAutofit/>
          </a:bodyPr>
          <a:lstStyle/>
          <a:p>
            <a:r>
              <a:rPr lang="de-CH" sz="4000">
                <a:solidFill>
                  <a:srgbClr val="FFFFFF"/>
                </a:solidFill>
              </a:rPr>
              <a:t>Wann war der erste Mensch auf dem Mars?</a:t>
            </a:r>
          </a:p>
        </p:txBody>
      </p:sp>
      <p:sp>
        <p:nvSpPr>
          <p:cNvPr id="3" name="Inhaltsplatzhalter 2">
            <a:extLst>
              <a:ext uri="{FF2B5EF4-FFF2-40B4-BE49-F238E27FC236}">
                <a16:creationId xmlns:a16="http://schemas.microsoft.com/office/drawing/2014/main" id="{B44E2FEE-F89F-4FB7-8BDC-7DD1CDEA1DE1}"/>
              </a:ext>
            </a:extLst>
          </p:cNvPr>
          <p:cNvSpPr>
            <a:spLocks noGrp="1"/>
          </p:cNvSpPr>
          <p:nvPr>
            <p:ph idx="1"/>
          </p:nvPr>
        </p:nvSpPr>
        <p:spPr>
          <a:xfrm>
            <a:off x="1371599" y="2318197"/>
            <a:ext cx="9724031" cy="3683358"/>
          </a:xfrm>
        </p:spPr>
        <p:txBody>
          <a:bodyPr anchor="ctr">
            <a:normAutofit/>
          </a:bodyPr>
          <a:lstStyle/>
          <a:p>
            <a:pPr marL="0" indent="0">
              <a:buNone/>
            </a:pPr>
            <a:r>
              <a:rPr lang="de-CH" dirty="0"/>
              <a:t>2039 könnte dann die erste Landung stattfinden. Vier Jahre später kam eine weitere Studie im Auftrag der NASA zu dem Ergebnis, dass ein bemannter Flug zum Mars (mit dem angedachten Deep-Space-Transport-System) frühestens Ende der 2030er Jahre machbar wäre.</a:t>
            </a:r>
          </a:p>
        </p:txBody>
      </p:sp>
    </p:spTree>
    <p:extLst>
      <p:ext uri="{BB962C8B-B14F-4D97-AF65-F5344CB8AC3E}">
        <p14:creationId xmlns:p14="http://schemas.microsoft.com/office/powerpoint/2010/main" val="2087882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88DE62-270D-4694-BE9B-D554692A02F7}"/>
              </a:ext>
            </a:extLst>
          </p:cNvPr>
          <p:cNvSpPr>
            <a:spLocks noGrp="1"/>
          </p:cNvSpPr>
          <p:nvPr>
            <p:ph type="title"/>
          </p:nvPr>
        </p:nvSpPr>
        <p:spPr>
          <a:xfrm>
            <a:off x="1371599" y="294538"/>
            <a:ext cx="9895951" cy="1033669"/>
          </a:xfrm>
        </p:spPr>
        <p:txBody>
          <a:bodyPr>
            <a:normAutofit/>
          </a:bodyPr>
          <a:lstStyle/>
          <a:p>
            <a:r>
              <a:rPr lang="de-CH" sz="3700">
                <a:solidFill>
                  <a:srgbClr val="FFFFFF"/>
                </a:solidFill>
              </a:rPr>
              <a:t>Was braucht man um auf dem Mars zu überleben?</a:t>
            </a:r>
          </a:p>
        </p:txBody>
      </p:sp>
      <p:sp>
        <p:nvSpPr>
          <p:cNvPr id="3" name="Inhaltsplatzhalter 2">
            <a:extLst>
              <a:ext uri="{FF2B5EF4-FFF2-40B4-BE49-F238E27FC236}">
                <a16:creationId xmlns:a16="http://schemas.microsoft.com/office/drawing/2014/main" id="{B44E2FEE-F89F-4FB7-8BDC-7DD1CDEA1DE1}"/>
              </a:ext>
            </a:extLst>
          </p:cNvPr>
          <p:cNvSpPr>
            <a:spLocks noGrp="1"/>
          </p:cNvSpPr>
          <p:nvPr>
            <p:ph idx="1"/>
          </p:nvPr>
        </p:nvSpPr>
        <p:spPr>
          <a:xfrm>
            <a:off x="1371599" y="2318197"/>
            <a:ext cx="9724031" cy="3683358"/>
          </a:xfrm>
        </p:spPr>
        <p:txBody>
          <a:bodyPr anchor="ctr">
            <a:normAutofit/>
          </a:bodyPr>
          <a:lstStyle/>
          <a:p>
            <a:pPr marL="0" indent="0">
              <a:buNone/>
            </a:pPr>
            <a:r>
              <a:rPr lang="de-CH" dirty="0"/>
              <a:t>Wichtig wäre die Wasseraufbereitung. Mittelfristig wäre der Aufbau eines geschlossenen biologischen Systems notwendig, bei dem die Kolonisten ihre Nahrung selbst anbauen bzw. herstellen würden. Eine Möglichkeit wäre es, mit Wasserstoff von der Erde und Kohlenstoffdioxid vom Mars Wasser zu produzieren.</a:t>
            </a:r>
          </a:p>
        </p:txBody>
      </p:sp>
    </p:spTree>
    <p:extLst>
      <p:ext uri="{BB962C8B-B14F-4D97-AF65-F5344CB8AC3E}">
        <p14:creationId xmlns:p14="http://schemas.microsoft.com/office/powerpoint/2010/main" val="2817473777"/>
      </p:ext>
    </p:extLst>
  </p:cSld>
  <p:clrMapOvr>
    <a:masterClrMapping/>
  </p:clrMapOvr>
</p:sld>
</file>

<file path=ppt/theme/theme1.xml><?xml version="1.0" encoding="utf-8"?>
<a:theme xmlns:a="http://schemas.openxmlformats.org/drawingml/2006/main" name="Office">
  <a:themeElements>
    <a:clrScheme name="Benutzerdefiniert 21">
      <a:dk1>
        <a:sysClr val="windowText" lastClr="000000"/>
      </a:dk1>
      <a:lt1>
        <a:sysClr val="window" lastClr="FFFFFF"/>
      </a:lt1>
      <a:dk2>
        <a:srgbClr val="44546A"/>
      </a:dk2>
      <a:lt2>
        <a:srgbClr val="E7E6E6"/>
      </a:lt2>
      <a:accent1>
        <a:srgbClr val="FF00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E0A218B65CF8F4E9AF05F2AB7592672" ma:contentTypeVersion="19" ma:contentTypeDescription="Ein neues Dokument erstellen." ma:contentTypeScope="" ma:versionID="896d5db0d1d056281e1cba17532560c4">
  <xsd:schema xmlns:xsd="http://www.w3.org/2001/XMLSchema" xmlns:xs="http://www.w3.org/2001/XMLSchema" xmlns:p="http://schemas.microsoft.com/office/2006/metadata/properties" xmlns:ns2="5d36d37b-71b4-4416-b8a2-712a72be7925" xmlns:ns3="e92a2ac5-b25a-46ac-94d3-afeb148eacd8" targetNamespace="http://schemas.microsoft.com/office/2006/metadata/properties" ma:root="true" ma:fieldsID="894d5c3fc7a739f299e410a9e03e8636" ns2:_="" ns3:_="">
    <xsd:import namespace="5d36d37b-71b4-4416-b8a2-712a72be7925"/>
    <xsd:import namespace="e92a2ac5-b25a-46ac-94d3-afeb148eac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6d37b-71b4-4416-b8a2-712a72be79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7208fab-4dc0-401f-83e0-c7b9bb7a63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2a2ac5-b25a-46ac-94d3-afeb148eacd8"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effe5ca1-ef84-4dab-a378-9389cdd71f7b}" ma:internalName="TaxCatchAll" ma:showField="CatchAllData" ma:web="e92a2ac5-b25a-46ac-94d3-afeb148eac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92a2ac5-b25a-46ac-94d3-afeb148eacd8" xsi:nil="true"/>
    <lcf76f155ced4ddcb4097134ff3c332f xmlns="5d36d37b-71b4-4416-b8a2-712a72be7925">
      <Terms xmlns="http://schemas.microsoft.com/office/infopath/2007/PartnerControls"/>
    </lcf76f155ced4ddcb4097134ff3c332f>
    <MediaLengthInSeconds xmlns="5d36d37b-71b4-4416-b8a2-712a72be7925" xsi:nil="true"/>
    <SharedWithUsers xmlns="e92a2ac5-b25a-46ac-94d3-afeb148eacd8">
      <UserInfo>
        <DisplayName/>
        <AccountId xsi:nil="true"/>
        <AccountType/>
      </UserInfo>
    </SharedWithUsers>
  </documentManagement>
</p:properties>
</file>

<file path=customXml/itemProps1.xml><?xml version="1.0" encoding="utf-8"?>
<ds:datastoreItem xmlns:ds="http://schemas.openxmlformats.org/officeDocument/2006/customXml" ds:itemID="{BCEC1BE6-C6A1-443F-99E6-767F3EB0A108}"/>
</file>

<file path=customXml/itemProps2.xml><?xml version="1.0" encoding="utf-8"?>
<ds:datastoreItem xmlns:ds="http://schemas.openxmlformats.org/officeDocument/2006/customXml" ds:itemID="{53527E04-3A1A-47E5-AEBD-2FEB323BC37B}">
  <ds:schemaRefs>
    <ds:schemaRef ds:uri="http://schemas.microsoft.com/sharepoint/v3/contenttype/forms"/>
  </ds:schemaRefs>
</ds:datastoreItem>
</file>

<file path=customXml/itemProps3.xml><?xml version="1.0" encoding="utf-8"?>
<ds:datastoreItem xmlns:ds="http://schemas.openxmlformats.org/officeDocument/2006/customXml" ds:itemID="{ECF3ACB8-BEBD-4C22-A286-A678F513111F}">
  <ds:schemaRefs>
    <ds:schemaRef ds:uri="http://purl.org/dc/elements/1.1/"/>
    <ds:schemaRef ds:uri="http://schemas.microsoft.com/office/2006/metadata/properties"/>
    <ds:schemaRef ds:uri="http://purl.org/dc/dcmitype/"/>
    <ds:schemaRef ds:uri="e92a2ac5-b25a-46ac-94d3-afeb148eacd8"/>
    <ds:schemaRef ds:uri="http://schemas.microsoft.com/office/infopath/2007/PartnerControls"/>
    <ds:schemaRef ds:uri="http://www.w3.org/XML/1998/namespace"/>
    <ds:schemaRef ds:uri="5d36d37b-71b4-4416-b8a2-712a72be7925"/>
    <ds:schemaRef ds:uri="http://schemas.microsoft.com/office/2006/documentManagement/typ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308</Words>
  <Application>Microsoft Office PowerPoint</Application>
  <PresentationFormat>Breitbild</PresentationFormat>
  <Paragraphs>13</Paragraphs>
  <Slides>7</Slides>
  <Notes>0</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Calibri Light</vt:lpstr>
      <vt:lpstr>Office</vt:lpstr>
      <vt:lpstr>Mars</vt:lpstr>
      <vt:lpstr>Ist es möglich auf dem Mars zu leben?</vt:lpstr>
      <vt:lpstr>Was ist das Besondere am Mars?</vt:lpstr>
      <vt:lpstr>Wie weit ist es von der Erde zum Mars?</vt:lpstr>
      <vt:lpstr>Warum wird der Mars erforscht?</vt:lpstr>
      <vt:lpstr>Wann war der erste Mensch auf dem Mars?</vt:lpstr>
      <vt:lpstr>Was braucht man um auf dem Mars zu überleben?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dc:title>
  <dc:creator>Georges Wyttenbach</dc:creator>
  <cp:lastModifiedBy>Doris Keller</cp:lastModifiedBy>
  <cp:revision>1</cp:revision>
  <dcterms:created xsi:type="dcterms:W3CDTF">2022-01-16T10:13:13Z</dcterms:created>
  <dcterms:modified xsi:type="dcterms:W3CDTF">2024-04-05T10:17:55Z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0x010100BE0A218B65CF8F4E9AF05F2AB7592672</vt:lpwstr>
  </property>
  <property fmtid="{D5CDD505-2E9C-101B-9397-08002B2CF9AE}" pid="3" name="Order">
    <vt:lpwstr>570600.000000000</vt:lpwstr>
  </property>
  <property fmtid="{D5CDD505-2E9C-101B-9397-08002B2CF9AE}" pid="4" name="xd_ProgID">
    <vt:lpwstr/>
  </property>
  <property fmtid="{D5CDD505-2E9C-101B-9397-08002B2CF9AE}" pid="5" name="MediaServiceImageTags">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