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62" r:id="rId7"/>
    <p:sldId id="259" r:id="rId8"/>
    <p:sldId id="260" r:id="rId9"/>
    <p:sldId id="261" r:id="rId1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9" d="100"/>
          <a:sy n="79" d="100"/>
        </p:scale>
        <p:origin x="31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69B21D-269D-4E1A-8F96-13B1981D59C6}"/>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8AE11209-7829-4ED6-9A65-A7F8A61EDE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17D84E1C-04BA-47E3-AD92-CFB07C505C5F}"/>
              </a:ext>
            </a:extLst>
          </p:cNvPr>
          <p:cNvSpPr>
            <a:spLocks noGrp="1"/>
          </p:cNvSpPr>
          <p:nvPr>
            <p:ph type="dt" sz="half" idx="10"/>
          </p:nvPr>
        </p:nvSpPr>
        <p:spPr/>
        <p:txBody>
          <a:bodyPr/>
          <a:lstStyle/>
          <a:p>
            <a:fld id="{A61903D6-0895-4326-B630-C7E3F2843E2C}" type="datetimeFigureOut">
              <a:rPr lang="de-CH" smtClean="0"/>
              <a:t>08.10.2022</a:t>
            </a:fld>
            <a:endParaRPr lang="de-CH"/>
          </a:p>
        </p:txBody>
      </p:sp>
      <p:sp>
        <p:nvSpPr>
          <p:cNvPr id="5" name="Fußzeilenplatzhalter 4">
            <a:extLst>
              <a:ext uri="{FF2B5EF4-FFF2-40B4-BE49-F238E27FC236}">
                <a16:creationId xmlns:a16="http://schemas.microsoft.com/office/drawing/2014/main" id="{DB90AC62-42F2-40FC-A4DB-1DE1843413F1}"/>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EE24F2F6-08B8-4FDA-AB2A-AD3B403F239B}"/>
              </a:ext>
            </a:extLst>
          </p:cNvPr>
          <p:cNvSpPr>
            <a:spLocks noGrp="1"/>
          </p:cNvSpPr>
          <p:nvPr>
            <p:ph type="sldNum" sz="quarter" idx="12"/>
          </p:nvPr>
        </p:nvSpPr>
        <p:spPr/>
        <p:txBody>
          <a:bodyPr/>
          <a:lstStyle/>
          <a:p>
            <a:fld id="{7E7280E0-C105-434E-8A0C-95B2224015C0}" type="slidenum">
              <a:rPr lang="de-CH" smtClean="0"/>
              <a:t>‹Nr.›</a:t>
            </a:fld>
            <a:endParaRPr lang="de-CH"/>
          </a:p>
        </p:txBody>
      </p:sp>
    </p:spTree>
    <p:extLst>
      <p:ext uri="{BB962C8B-B14F-4D97-AF65-F5344CB8AC3E}">
        <p14:creationId xmlns:p14="http://schemas.microsoft.com/office/powerpoint/2010/main" val="1984453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75E433-1061-46F1-916B-5A9FC1DA1BF5}"/>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890CBADE-6FB9-4F00-BB2C-C3F13E71FD7C}"/>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701154B0-0E6B-434D-98AD-E67289959696}"/>
              </a:ext>
            </a:extLst>
          </p:cNvPr>
          <p:cNvSpPr>
            <a:spLocks noGrp="1"/>
          </p:cNvSpPr>
          <p:nvPr>
            <p:ph type="dt" sz="half" idx="10"/>
          </p:nvPr>
        </p:nvSpPr>
        <p:spPr/>
        <p:txBody>
          <a:bodyPr/>
          <a:lstStyle/>
          <a:p>
            <a:fld id="{A61903D6-0895-4326-B630-C7E3F2843E2C}" type="datetimeFigureOut">
              <a:rPr lang="de-CH" smtClean="0"/>
              <a:t>08.10.2022</a:t>
            </a:fld>
            <a:endParaRPr lang="de-CH"/>
          </a:p>
        </p:txBody>
      </p:sp>
      <p:sp>
        <p:nvSpPr>
          <p:cNvPr id="5" name="Fußzeilenplatzhalter 4">
            <a:extLst>
              <a:ext uri="{FF2B5EF4-FFF2-40B4-BE49-F238E27FC236}">
                <a16:creationId xmlns:a16="http://schemas.microsoft.com/office/drawing/2014/main" id="{4D6917D5-3EC1-4EE3-B1F2-761824377E7D}"/>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9D03775A-EFB0-4417-A822-3ACEA637DF00}"/>
              </a:ext>
            </a:extLst>
          </p:cNvPr>
          <p:cNvSpPr>
            <a:spLocks noGrp="1"/>
          </p:cNvSpPr>
          <p:nvPr>
            <p:ph type="sldNum" sz="quarter" idx="12"/>
          </p:nvPr>
        </p:nvSpPr>
        <p:spPr/>
        <p:txBody>
          <a:bodyPr/>
          <a:lstStyle/>
          <a:p>
            <a:fld id="{7E7280E0-C105-434E-8A0C-95B2224015C0}" type="slidenum">
              <a:rPr lang="de-CH" smtClean="0"/>
              <a:t>‹Nr.›</a:t>
            </a:fld>
            <a:endParaRPr lang="de-CH"/>
          </a:p>
        </p:txBody>
      </p:sp>
    </p:spTree>
    <p:extLst>
      <p:ext uri="{BB962C8B-B14F-4D97-AF65-F5344CB8AC3E}">
        <p14:creationId xmlns:p14="http://schemas.microsoft.com/office/powerpoint/2010/main" val="3043387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90D111EF-7949-4659-BF0A-22AB0793FB2A}"/>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7ACD5A06-2CCC-4AB2-AFD5-2AC8CA633AAF}"/>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C41272CA-15D7-4AAF-B3B3-CFA0239B3D29}"/>
              </a:ext>
            </a:extLst>
          </p:cNvPr>
          <p:cNvSpPr>
            <a:spLocks noGrp="1"/>
          </p:cNvSpPr>
          <p:nvPr>
            <p:ph type="dt" sz="half" idx="10"/>
          </p:nvPr>
        </p:nvSpPr>
        <p:spPr/>
        <p:txBody>
          <a:bodyPr/>
          <a:lstStyle/>
          <a:p>
            <a:fld id="{A61903D6-0895-4326-B630-C7E3F2843E2C}" type="datetimeFigureOut">
              <a:rPr lang="de-CH" smtClean="0"/>
              <a:t>08.10.2022</a:t>
            </a:fld>
            <a:endParaRPr lang="de-CH"/>
          </a:p>
        </p:txBody>
      </p:sp>
      <p:sp>
        <p:nvSpPr>
          <p:cNvPr id="5" name="Fußzeilenplatzhalter 4">
            <a:extLst>
              <a:ext uri="{FF2B5EF4-FFF2-40B4-BE49-F238E27FC236}">
                <a16:creationId xmlns:a16="http://schemas.microsoft.com/office/drawing/2014/main" id="{7378D066-8BC9-40FC-A63B-CC2AA12B3A9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82E09B38-7E31-4305-B375-79E2F286526B}"/>
              </a:ext>
            </a:extLst>
          </p:cNvPr>
          <p:cNvSpPr>
            <a:spLocks noGrp="1"/>
          </p:cNvSpPr>
          <p:nvPr>
            <p:ph type="sldNum" sz="quarter" idx="12"/>
          </p:nvPr>
        </p:nvSpPr>
        <p:spPr/>
        <p:txBody>
          <a:bodyPr/>
          <a:lstStyle/>
          <a:p>
            <a:fld id="{7E7280E0-C105-434E-8A0C-95B2224015C0}" type="slidenum">
              <a:rPr lang="de-CH" smtClean="0"/>
              <a:t>‹Nr.›</a:t>
            </a:fld>
            <a:endParaRPr lang="de-CH"/>
          </a:p>
        </p:txBody>
      </p:sp>
    </p:spTree>
    <p:extLst>
      <p:ext uri="{BB962C8B-B14F-4D97-AF65-F5344CB8AC3E}">
        <p14:creationId xmlns:p14="http://schemas.microsoft.com/office/powerpoint/2010/main" val="4282365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95B958-64B9-4846-9657-2C1E4246F9E7}"/>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F8C849A5-4FE3-49E2-A761-DD560C4D78CC}"/>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F84FF926-E073-429A-92B0-0EDABC294FCE}"/>
              </a:ext>
            </a:extLst>
          </p:cNvPr>
          <p:cNvSpPr>
            <a:spLocks noGrp="1"/>
          </p:cNvSpPr>
          <p:nvPr>
            <p:ph type="dt" sz="half" idx="10"/>
          </p:nvPr>
        </p:nvSpPr>
        <p:spPr/>
        <p:txBody>
          <a:bodyPr/>
          <a:lstStyle/>
          <a:p>
            <a:fld id="{A61903D6-0895-4326-B630-C7E3F2843E2C}" type="datetimeFigureOut">
              <a:rPr lang="de-CH" smtClean="0"/>
              <a:t>08.10.2022</a:t>
            </a:fld>
            <a:endParaRPr lang="de-CH"/>
          </a:p>
        </p:txBody>
      </p:sp>
      <p:sp>
        <p:nvSpPr>
          <p:cNvPr id="5" name="Fußzeilenplatzhalter 4">
            <a:extLst>
              <a:ext uri="{FF2B5EF4-FFF2-40B4-BE49-F238E27FC236}">
                <a16:creationId xmlns:a16="http://schemas.microsoft.com/office/drawing/2014/main" id="{E1D4C1E4-BBE9-4E63-8478-B8A4B6F95AE7}"/>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534F78FA-65AF-4E33-AFDA-10E20D1068D7}"/>
              </a:ext>
            </a:extLst>
          </p:cNvPr>
          <p:cNvSpPr>
            <a:spLocks noGrp="1"/>
          </p:cNvSpPr>
          <p:nvPr>
            <p:ph type="sldNum" sz="quarter" idx="12"/>
          </p:nvPr>
        </p:nvSpPr>
        <p:spPr/>
        <p:txBody>
          <a:bodyPr/>
          <a:lstStyle/>
          <a:p>
            <a:fld id="{7E7280E0-C105-434E-8A0C-95B2224015C0}" type="slidenum">
              <a:rPr lang="de-CH" smtClean="0"/>
              <a:t>‹Nr.›</a:t>
            </a:fld>
            <a:endParaRPr lang="de-CH"/>
          </a:p>
        </p:txBody>
      </p:sp>
    </p:spTree>
    <p:extLst>
      <p:ext uri="{BB962C8B-B14F-4D97-AF65-F5344CB8AC3E}">
        <p14:creationId xmlns:p14="http://schemas.microsoft.com/office/powerpoint/2010/main" val="1176731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C37618-1781-4817-9188-44D49FC7599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29740AAB-C8C1-4FED-B66E-8D2D386A29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95E35694-F569-454C-9C09-206F10C9FDC9}"/>
              </a:ext>
            </a:extLst>
          </p:cNvPr>
          <p:cNvSpPr>
            <a:spLocks noGrp="1"/>
          </p:cNvSpPr>
          <p:nvPr>
            <p:ph type="dt" sz="half" idx="10"/>
          </p:nvPr>
        </p:nvSpPr>
        <p:spPr/>
        <p:txBody>
          <a:bodyPr/>
          <a:lstStyle/>
          <a:p>
            <a:fld id="{A61903D6-0895-4326-B630-C7E3F2843E2C}" type="datetimeFigureOut">
              <a:rPr lang="de-CH" smtClean="0"/>
              <a:t>08.10.2022</a:t>
            </a:fld>
            <a:endParaRPr lang="de-CH"/>
          </a:p>
        </p:txBody>
      </p:sp>
      <p:sp>
        <p:nvSpPr>
          <p:cNvPr id="5" name="Fußzeilenplatzhalter 4">
            <a:extLst>
              <a:ext uri="{FF2B5EF4-FFF2-40B4-BE49-F238E27FC236}">
                <a16:creationId xmlns:a16="http://schemas.microsoft.com/office/drawing/2014/main" id="{5779FE60-662E-47D5-8D53-833ECA2ED939}"/>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6B53CA09-BB54-40B8-9F05-D6DA54DD7EDF}"/>
              </a:ext>
            </a:extLst>
          </p:cNvPr>
          <p:cNvSpPr>
            <a:spLocks noGrp="1"/>
          </p:cNvSpPr>
          <p:nvPr>
            <p:ph type="sldNum" sz="quarter" idx="12"/>
          </p:nvPr>
        </p:nvSpPr>
        <p:spPr/>
        <p:txBody>
          <a:bodyPr/>
          <a:lstStyle/>
          <a:p>
            <a:fld id="{7E7280E0-C105-434E-8A0C-95B2224015C0}" type="slidenum">
              <a:rPr lang="de-CH" smtClean="0"/>
              <a:t>‹Nr.›</a:t>
            </a:fld>
            <a:endParaRPr lang="de-CH"/>
          </a:p>
        </p:txBody>
      </p:sp>
    </p:spTree>
    <p:extLst>
      <p:ext uri="{BB962C8B-B14F-4D97-AF65-F5344CB8AC3E}">
        <p14:creationId xmlns:p14="http://schemas.microsoft.com/office/powerpoint/2010/main" val="349678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3DF4BC-CDE3-49CE-B2D4-6F894D5089BD}"/>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40C424DA-7641-4EC7-87FB-34409FFD3803}"/>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073FF054-9EAC-47C4-A409-7D9A3456BFC0}"/>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9D4AA770-0D7C-4CE8-832B-04A96CC58DA9}"/>
              </a:ext>
            </a:extLst>
          </p:cNvPr>
          <p:cNvSpPr>
            <a:spLocks noGrp="1"/>
          </p:cNvSpPr>
          <p:nvPr>
            <p:ph type="dt" sz="half" idx="10"/>
          </p:nvPr>
        </p:nvSpPr>
        <p:spPr/>
        <p:txBody>
          <a:bodyPr/>
          <a:lstStyle/>
          <a:p>
            <a:fld id="{A61903D6-0895-4326-B630-C7E3F2843E2C}" type="datetimeFigureOut">
              <a:rPr lang="de-CH" smtClean="0"/>
              <a:t>08.10.2022</a:t>
            </a:fld>
            <a:endParaRPr lang="de-CH"/>
          </a:p>
        </p:txBody>
      </p:sp>
      <p:sp>
        <p:nvSpPr>
          <p:cNvPr id="6" name="Fußzeilenplatzhalter 5">
            <a:extLst>
              <a:ext uri="{FF2B5EF4-FFF2-40B4-BE49-F238E27FC236}">
                <a16:creationId xmlns:a16="http://schemas.microsoft.com/office/drawing/2014/main" id="{FE1C7382-1AC2-4FEA-9EC8-BBD6C38AC7FC}"/>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3C93BEE9-55E9-4F23-9746-B9E38486B351}"/>
              </a:ext>
            </a:extLst>
          </p:cNvPr>
          <p:cNvSpPr>
            <a:spLocks noGrp="1"/>
          </p:cNvSpPr>
          <p:nvPr>
            <p:ph type="sldNum" sz="quarter" idx="12"/>
          </p:nvPr>
        </p:nvSpPr>
        <p:spPr/>
        <p:txBody>
          <a:bodyPr/>
          <a:lstStyle/>
          <a:p>
            <a:fld id="{7E7280E0-C105-434E-8A0C-95B2224015C0}" type="slidenum">
              <a:rPr lang="de-CH" smtClean="0"/>
              <a:t>‹Nr.›</a:t>
            </a:fld>
            <a:endParaRPr lang="de-CH"/>
          </a:p>
        </p:txBody>
      </p:sp>
    </p:spTree>
    <p:extLst>
      <p:ext uri="{BB962C8B-B14F-4D97-AF65-F5344CB8AC3E}">
        <p14:creationId xmlns:p14="http://schemas.microsoft.com/office/powerpoint/2010/main" val="2028122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50AC16-76C4-4A36-8351-BD9D24502630}"/>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C651E8EC-6884-43CA-9219-533B237F40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74AA6309-45AF-4786-B1AD-15DE4D9B1B2F}"/>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D51AE589-9DFB-45D0-ADF9-5817C10C6B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DDAA5249-1FEA-478E-AD9F-0D583A975D7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9F16F7F8-DD7B-4BDC-A8AE-8132FBD532A5}"/>
              </a:ext>
            </a:extLst>
          </p:cNvPr>
          <p:cNvSpPr>
            <a:spLocks noGrp="1"/>
          </p:cNvSpPr>
          <p:nvPr>
            <p:ph type="dt" sz="half" idx="10"/>
          </p:nvPr>
        </p:nvSpPr>
        <p:spPr/>
        <p:txBody>
          <a:bodyPr/>
          <a:lstStyle/>
          <a:p>
            <a:fld id="{A61903D6-0895-4326-B630-C7E3F2843E2C}" type="datetimeFigureOut">
              <a:rPr lang="de-CH" smtClean="0"/>
              <a:t>08.10.2022</a:t>
            </a:fld>
            <a:endParaRPr lang="de-CH"/>
          </a:p>
        </p:txBody>
      </p:sp>
      <p:sp>
        <p:nvSpPr>
          <p:cNvPr id="8" name="Fußzeilenplatzhalter 7">
            <a:extLst>
              <a:ext uri="{FF2B5EF4-FFF2-40B4-BE49-F238E27FC236}">
                <a16:creationId xmlns:a16="http://schemas.microsoft.com/office/drawing/2014/main" id="{EBBAEABE-17DA-46EB-BAFF-C540EA750232}"/>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93C7172D-E4F3-4AC9-961A-F52C51130AF1}"/>
              </a:ext>
            </a:extLst>
          </p:cNvPr>
          <p:cNvSpPr>
            <a:spLocks noGrp="1"/>
          </p:cNvSpPr>
          <p:nvPr>
            <p:ph type="sldNum" sz="quarter" idx="12"/>
          </p:nvPr>
        </p:nvSpPr>
        <p:spPr/>
        <p:txBody>
          <a:bodyPr/>
          <a:lstStyle/>
          <a:p>
            <a:fld id="{7E7280E0-C105-434E-8A0C-95B2224015C0}" type="slidenum">
              <a:rPr lang="de-CH" smtClean="0"/>
              <a:t>‹Nr.›</a:t>
            </a:fld>
            <a:endParaRPr lang="de-CH"/>
          </a:p>
        </p:txBody>
      </p:sp>
    </p:spTree>
    <p:extLst>
      <p:ext uri="{BB962C8B-B14F-4D97-AF65-F5344CB8AC3E}">
        <p14:creationId xmlns:p14="http://schemas.microsoft.com/office/powerpoint/2010/main" val="3390279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C3F23C-ABD0-423A-BE22-C3315BB07E20}"/>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79EADF27-B3A3-4392-8BA4-062BB5312777}"/>
              </a:ext>
            </a:extLst>
          </p:cNvPr>
          <p:cNvSpPr>
            <a:spLocks noGrp="1"/>
          </p:cNvSpPr>
          <p:nvPr>
            <p:ph type="dt" sz="half" idx="10"/>
          </p:nvPr>
        </p:nvSpPr>
        <p:spPr/>
        <p:txBody>
          <a:bodyPr/>
          <a:lstStyle/>
          <a:p>
            <a:fld id="{A61903D6-0895-4326-B630-C7E3F2843E2C}" type="datetimeFigureOut">
              <a:rPr lang="de-CH" smtClean="0"/>
              <a:t>08.10.2022</a:t>
            </a:fld>
            <a:endParaRPr lang="de-CH"/>
          </a:p>
        </p:txBody>
      </p:sp>
      <p:sp>
        <p:nvSpPr>
          <p:cNvPr id="4" name="Fußzeilenplatzhalter 3">
            <a:extLst>
              <a:ext uri="{FF2B5EF4-FFF2-40B4-BE49-F238E27FC236}">
                <a16:creationId xmlns:a16="http://schemas.microsoft.com/office/drawing/2014/main" id="{597E8BED-2D6E-42DF-ACB1-F5187252E087}"/>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65EE4C8C-8595-4C57-A11A-31B53DA36EBE}"/>
              </a:ext>
            </a:extLst>
          </p:cNvPr>
          <p:cNvSpPr>
            <a:spLocks noGrp="1"/>
          </p:cNvSpPr>
          <p:nvPr>
            <p:ph type="sldNum" sz="quarter" idx="12"/>
          </p:nvPr>
        </p:nvSpPr>
        <p:spPr/>
        <p:txBody>
          <a:bodyPr/>
          <a:lstStyle/>
          <a:p>
            <a:fld id="{7E7280E0-C105-434E-8A0C-95B2224015C0}" type="slidenum">
              <a:rPr lang="de-CH" smtClean="0"/>
              <a:t>‹Nr.›</a:t>
            </a:fld>
            <a:endParaRPr lang="de-CH"/>
          </a:p>
        </p:txBody>
      </p:sp>
    </p:spTree>
    <p:extLst>
      <p:ext uri="{BB962C8B-B14F-4D97-AF65-F5344CB8AC3E}">
        <p14:creationId xmlns:p14="http://schemas.microsoft.com/office/powerpoint/2010/main" val="3113472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E14E1FF6-6357-41A6-9CD7-619D41D03B44}"/>
              </a:ext>
            </a:extLst>
          </p:cNvPr>
          <p:cNvSpPr>
            <a:spLocks noGrp="1"/>
          </p:cNvSpPr>
          <p:nvPr>
            <p:ph type="dt" sz="half" idx="10"/>
          </p:nvPr>
        </p:nvSpPr>
        <p:spPr/>
        <p:txBody>
          <a:bodyPr/>
          <a:lstStyle/>
          <a:p>
            <a:fld id="{A61903D6-0895-4326-B630-C7E3F2843E2C}" type="datetimeFigureOut">
              <a:rPr lang="de-CH" smtClean="0"/>
              <a:t>08.10.2022</a:t>
            </a:fld>
            <a:endParaRPr lang="de-CH"/>
          </a:p>
        </p:txBody>
      </p:sp>
      <p:sp>
        <p:nvSpPr>
          <p:cNvPr id="3" name="Fußzeilenplatzhalter 2">
            <a:extLst>
              <a:ext uri="{FF2B5EF4-FFF2-40B4-BE49-F238E27FC236}">
                <a16:creationId xmlns:a16="http://schemas.microsoft.com/office/drawing/2014/main" id="{2A2E9873-74B6-4CC6-B178-787A607847BC}"/>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0D94A732-7BC5-4F5B-B697-FD2C28B3DE51}"/>
              </a:ext>
            </a:extLst>
          </p:cNvPr>
          <p:cNvSpPr>
            <a:spLocks noGrp="1"/>
          </p:cNvSpPr>
          <p:nvPr>
            <p:ph type="sldNum" sz="quarter" idx="12"/>
          </p:nvPr>
        </p:nvSpPr>
        <p:spPr/>
        <p:txBody>
          <a:bodyPr/>
          <a:lstStyle/>
          <a:p>
            <a:fld id="{7E7280E0-C105-434E-8A0C-95B2224015C0}" type="slidenum">
              <a:rPr lang="de-CH" smtClean="0"/>
              <a:t>‹Nr.›</a:t>
            </a:fld>
            <a:endParaRPr lang="de-CH"/>
          </a:p>
        </p:txBody>
      </p:sp>
    </p:spTree>
    <p:extLst>
      <p:ext uri="{BB962C8B-B14F-4D97-AF65-F5344CB8AC3E}">
        <p14:creationId xmlns:p14="http://schemas.microsoft.com/office/powerpoint/2010/main" val="4247726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7993BE-4CC6-4440-B9A6-B5D767024FB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A2839AF1-BC72-4583-8DE4-5ECED3BCA9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16A9491A-7F3A-4236-97DE-77E3762614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F536A99-4B14-4EA2-9659-AB05752164FB}"/>
              </a:ext>
            </a:extLst>
          </p:cNvPr>
          <p:cNvSpPr>
            <a:spLocks noGrp="1"/>
          </p:cNvSpPr>
          <p:nvPr>
            <p:ph type="dt" sz="half" idx="10"/>
          </p:nvPr>
        </p:nvSpPr>
        <p:spPr/>
        <p:txBody>
          <a:bodyPr/>
          <a:lstStyle/>
          <a:p>
            <a:fld id="{A61903D6-0895-4326-B630-C7E3F2843E2C}" type="datetimeFigureOut">
              <a:rPr lang="de-CH" smtClean="0"/>
              <a:t>08.10.2022</a:t>
            </a:fld>
            <a:endParaRPr lang="de-CH"/>
          </a:p>
        </p:txBody>
      </p:sp>
      <p:sp>
        <p:nvSpPr>
          <p:cNvPr id="6" name="Fußzeilenplatzhalter 5">
            <a:extLst>
              <a:ext uri="{FF2B5EF4-FFF2-40B4-BE49-F238E27FC236}">
                <a16:creationId xmlns:a16="http://schemas.microsoft.com/office/drawing/2014/main" id="{2A012A48-28F7-43C7-A803-9C51B9ADE8A9}"/>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802F33E3-5A0F-490B-8321-9A8EA2B4785A}"/>
              </a:ext>
            </a:extLst>
          </p:cNvPr>
          <p:cNvSpPr>
            <a:spLocks noGrp="1"/>
          </p:cNvSpPr>
          <p:nvPr>
            <p:ph type="sldNum" sz="quarter" idx="12"/>
          </p:nvPr>
        </p:nvSpPr>
        <p:spPr/>
        <p:txBody>
          <a:bodyPr/>
          <a:lstStyle/>
          <a:p>
            <a:fld id="{7E7280E0-C105-434E-8A0C-95B2224015C0}" type="slidenum">
              <a:rPr lang="de-CH" smtClean="0"/>
              <a:t>‹Nr.›</a:t>
            </a:fld>
            <a:endParaRPr lang="de-CH"/>
          </a:p>
        </p:txBody>
      </p:sp>
    </p:spTree>
    <p:extLst>
      <p:ext uri="{BB962C8B-B14F-4D97-AF65-F5344CB8AC3E}">
        <p14:creationId xmlns:p14="http://schemas.microsoft.com/office/powerpoint/2010/main" val="1771977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AEEFA8-1AD6-4F60-96DC-545A00A9A5CA}"/>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F8E1311E-0E3B-4D0A-B8CD-4F439F8FF7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id="{F4D6D6E0-6BD3-4C15-AA50-D9619BE0D3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717EC3F-19CF-47C1-AA6D-74ECCDC2E1F6}"/>
              </a:ext>
            </a:extLst>
          </p:cNvPr>
          <p:cNvSpPr>
            <a:spLocks noGrp="1"/>
          </p:cNvSpPr>
          <p:nvPr>
            <p:ph type="dt" sz="half" idx="10"/>
          </p:nvPr>
        </p:nvSpPr>
        <p:spPr/>
        <p:txBody>
          <a:bodyPr/>
          <a:lstStyle/>
          <a:p>
            <a:fld id="{A61903D6-0895-4326-B630-C7E3F2843E2C}" type="datetimeFigureOut">
              <a:rPr lang="de-CH" smtClean="0"/>
              <a:t>08.10.2022</a:t>
            </a:fld>
            <a:endParaRPr lang="de-CH"/>
          </a:p>
        </p:txBody>
      </p:sp>
      <p:sp>
        <p:nvSpPr>
          <p:cNvPr id="6" name="Fußzeilenplatzhalter 5">
            <a:extLst>
              <a:ext uri="{FF2B5EF4-FFF2-40B4-BE49-F238E27FC236}">
                <a16:creationId xmlns:a16="http://schemas.microsoft.com/office/drawing/2014/main" id="{B35394E6-619D-4B48-8F47-20AA454B38BF}"/>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DE88D7A0-C6AF-4320-A910-BC5ED49994B9}"/>
              </a:ext>
            </a:extLst>
          </p:cNvPr>
          <p:cNvSpPr>
            <a:spLocks noGrp="1"/>
          </p:cNvSpPr>
          <p:nvPr>
            <p:ph type="sldNum" sz="quarter" idx="12"/>
          </p:nvPr>
        </p:nvSpPr>
        <p:spPr/>
        <p:txBody>
          <a:bodyPr/>
          <a:lstStyle/>
          <a:p>
            <a:fld id="{7E7280E0-C105-434E-8A0C-95B2224015C0}" type="slidenum">
              <a:rPr lang="de-CH" smtClean="0"/>
              <a:t>‹Nr.›</a:t>
            </a:fld>
            <a:endParaRPr lang="de-CH"/>
          </a:p>
        </p:txBody>
      </p:sp>
    </p:spTree>
    <p:extLst>
      <p:ext uri="{BB962C8B-B14F-4D97-AF65-F5344CB8AC3E}">
        <p14:creationId xmlns:p14="http://schemas.microsoft.com/office/powerpoint/2010/main" val="3919863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961A006-00C4-45A5-8D4E-A15975F1E0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1D21EF28-B80D-44BC-B857-89DFD3A68B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94627A2B-7DCD-4B60-8AC7-9162ED1430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1903D6-0895-4326-B630-C7E3F2843E2C}" type="datetimeFigureOut">
              <a:rPr lang="de-CH" smtClean="0"/>
              <a:t>08.10.2022</a:t>
            </a:fld>
            <a:endParaRPr lang="de-CH"/>
          </a:p>
        </p:txBody>
      </p:sp>
      <p:sp>
        <p:nvSpPr>
          <p:cNvPr id="5" name="Fußzeilenplatzhalter 4">
            <a:extLst>
              <a:ext uri="{FF2B5EF4-FFF2-40B4-BE49-F238E27FC236}">
                <a16:creationId xmlns:a16="http://schemas.microsoft.com/office/drawing/2014/main" id="{81EF3527-0BD1-4487-8FB9-125B96576D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id="{D5B68496-9FCB-494F-9005-CB1EFF4F47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7280E0-C105-434E-8A0C-95B2224015C0}" type="slidenum">
              <a:rPr lang="de-CH" smtClean="0"/>
              <a:t>‹Nr.›</a:t>
            </a:fld>
            <a:endParaRPr lang="de-CH"/>
          </a:p>
        </p:txBody>
      </p:sp>
    </p:spTree>
    <p:extLst>
      <p:ext uri="{BB962C8B-B14F-4D97-AF65-F5344CB8AC3E}">
        <p14:creationId xmlns:p14="http://schemas.microsoft.com/office/powerpoint/2010/main" val="28516840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4" descr="Different leaves in yellow, blue, and red forming a seamless patter">
            <a:extLst>
              <a:ext uri="{FF2B5EF4-FFF2-40B4-BE49-F238E27FC236}">
                <a16:creationId xmlns:a16="http://schemas.microsoft.com/office/drawing/2014/main" id="{22B34FFC-D1C4-44DE-9F7E-BE471582B2F5}"/>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047" y="10"/>
            <a:ext cx="12191999" cy="6857990"/>
          </a:xfrm>
          <a:prstGeom prst="rect">
            <a:avLst/>
          </a:prstGeom>
        </p:spPr>
      </p:pic>
      <p:sp>
        <p:nvSpPr>
          <p:cNvPr id="21" name="Rectangle 20">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555CA96-E598-4738-AAD3-B968CD64CA37}"/>
              </a:ext>
            </a:extLst>
          </p:cNvPr>
          <p:cNvSpPr>
            <a:spLocks noGrp="1"/>
          </p:cNvSpPr>
          <p:nvPr>
            <p:ph type="ctrTitle"/>
          </p:nvPr>
        </p:nvSpPr>
        <p:spPr>
          <a:xfrm>
            <a:off x="1097280" y="325550"/>
            <a:ext cx="10058400" cy="3574778"/>
          </a:xfrm>
          <a:effectLst>
            <a:outerShdw blurRad="50800" dist="38100" dir="2700000" algn="tl" rotWithShape="0">
              <a:prstClr val="black">
                <a:alpha val="40000"/>
              </a:prstClr>
            </a:outerShdw>
          </a:effectLst>
        </p:spPr>
        <p:txBody>
          <a:bodyPr>
            <a:normAutofit/>
          </a:bodyPr>
          <a:lstStyle/>
          <a:p>
            <a:r>
              <a:rPr lang="de-CH" sz="5200" dirty="0">
                <a:solidFill>
                  <a:srgbClr val="FFFFFF"/>
                </a:solidFill>
              </a:rPr>
              <a:t>Jupiter</a:t>
            </a:r>
          </a:p>
        </p:txBody>
      </p:sp>
      <p:sp>
        <p:nvSpPr>
          <p:cNvPr id="3" name="Untertitel 2">
            <a:extLst>
              <a:ext uri="{FF2B5EF4-FFF2-40B4-BE49-F238E27FC236}">
                <a16:creationId xmlns:a16="http://schemas.microsoft.com/office/drawing/2014/main" id="{08C22C8B-5EB5-40BF-B649-EBB0D9FFA48F}"/>
              </a:ext>
            </a:extLst>
          </p:cNvPr>
          <p:cNvSpPr>
            <a:spLocks noGrp="1"/>
          </p:cNvSpPr>
          <p:nvPr>
            <p:ph type="subTitle" idx="1"/>
          </p:nvPr>
        </p:nvSpPr>
        <p:spPr>
          <a:xfrm>
            <a:off x="1100051" y="4072043"/>
            <a:ext cx="10058400" cy="1282707"/>
          </a:xfrm>
          <a:effectLst>
            <a:outerShdw blurRad="50800" dist="38100" dir="2700000" algn="tl" rotWithShape="0">
              <a:prstClr val="black">
                <a:alpha val="40000"/>
              </a:prstClr>
            </a:outerShdw>
          </a:effectLst>
        </p:spPr>
        <p:txBody>
          <a:bodyPr>
            <a:normAutofit/>
          </a:bodyPr>
          <a:lstStyle/>
          <a:p>
            <a:endParaRPr lang="de-CH" dirty="0">
              <a:solidFill>
                <a:srgbClr val="FFFFFF"/>
              </a:solidFill>
            </a:endParaRPr>
          </a:p>
        </p:txBody>
      </p:sp>
    </p:spTree>
    <p:extLst>
      <p:ext uri="{BB962C8B-B14F-4D97-AF65-F5344CB8AC3E}">
        <p14:creationId xmlns:p14="http://schemas.microsoft.com/office/powerpoint/2010/main" val="369608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6DECB0-2CCE-4CA9-A275-05AFA58BAF14}"/>
              </a:ext>
            </a:extLst>
          </p:cNvPr>
          <p:cNvSpPr>
            <a:spLocks noGrp="1"/>
          </p:cNvSpPr>
          <p:nvPr>
            <p:ph type="title"/>
          </p:nvPr>
        </p:nvSpPr>
        <p:spPr>
          <a:xfrm>
            <a:off x="1653363" y="365760"/>
            <a:ext cx="9367203" cy="1188720"/>
          </a:xfrm>
        </p:spPr>
        <p:txBody>
          <a:bodyPr>
            <a:normAutofit/>
          </a:bodyPr>
          <a:lstStyle/>
          <a:p>
            <a:r>
              <a:rPr lang="de-CH" sz="3700" dirty="0"/>
              <a:t>Wie viel Grad ist es auf dem Jupiter?</a:t>
            </a:r>
          </a:p>
        </p:txBody>
      </p:sp>
      <p:sp>
        <p:nvSpPr>
          <p:cNvPr id="17" name="Freeform: Shape 16">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Shape 20">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70F1E5E8-7EA0-4ABC-BE21-6E7B97DD9D80}"/>
              </a:ext>
            </a:extLst>
          </p:cNvPr>
          <p:cNvSpPr>
            <a:spLocks noGrp="1"/>
          </p:cNvSpPr>
          <p:nvPr>
            <p:ph idx="1"/>
          </p:nvPr>
        </p:nvSpPr>
        <p:spPr>
          <a:xfrm>
            <a:off x="1653363" y="2176272"/>
            <a:ext cx="9367204" cy="4041648"/>
          </a:xfrm>
        </p:spPr>
        <p:txBody>
          <a:bodyPr anchor="t">
            <a:normAutofit/>
          </a:bodyPr>
          <a:lstStyle/>
          <a:p>
            <a:pPr marL="0" indent="0">
              <a:buNone/>
            </a:pPr>
            <a:r>
              <a:rPr lang="de-CH" sz="2400" dirty="0"/>
              <a:t>Auf Jupiters „Oberfläche“ ist es mit −150 Grad sehr kalt, die Temperaturen steigen jedoch in den tieferen Schichten schnell an. Es gibt so gut wie keine Temperaturunterschiede zwischen den Polregionen und der Äquatorzone oder zwischen der Tag- und der Nachtseite.</a:t>
            </a:r>
          </a:p>
        </p:txBody>
      </p:sp>
    </p:spTree>
    <p:extLst>
      <p:ext uri="{BB962C8B-B14F-4D97-AF65-F5344CB8AC3E}">
        <p14:creationId xmlns:p14="http://schemas.microsoft.com/office/powerpoint/2010/main" val="399082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6DECB0-2CCE-4CA9-A275-05AFA58BAF14}"/>
              </a:ext>
            </a:extLst>
          </p:cNvPr>
          <p:cNvSpPr>
            <a:spLocks noGrp="1"/>
          </p:cNvSpPr>
          <p:nvPr>
            <p:ph type="title"/>
          </p:nvPr>
        </p:nvSpPr>
        <p:spPr>
          <a:xfrm>
            <a:off x="1653363" y="365760"/>
            <a:ext cx="9367203" cy="1188720"/>
          </a:xfrm>
        </p:spPr>
        <p:txBody>
          <a:bodyPr>
            <a:normAutofit/>
          </a:bodyPr>
          <a:lstStyle/>
          <a:p>
            <a:r>
              <a:rPr lang="de-CH" sz="3700"/>
              <a:t>Wie oft wurde die Erde in den Jupiter passen?</a:t>
            </a:r>
          </a:p>
        </p:txBody>
      </p:sp>
      <p:sp>
        <p:nvSpPr>
          <p:cNvPr id="17" name="Freeform: Shape 16">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Shape 20">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70F1E5E8-7EA0-4ABC-BE21-6E7B97DD9D80}"/>
              </a:ext>
            </a:extLst>
          </p:cNvPr>
          <p:cNvSpPr>
            <a:spLocks noGrp="1"/>
          </p:cNvSpPr>
          <p:nvPr>
            <p:ph idx="1"/>
          </p:nvPr>
        </p:nvSpPr>
        <p:spPr>
          <a:xfrm>
            <a:off x="1653363" y="2176272"/>
            <a:ext cx="9367204" cy="4041648"/>
          </a:xfrm>
        </p:spPr>
        <p:txBody>
          <a:bodyPr anchor="t">
            <a:normAutofit/>
          </a:bodyPr>
          <a:lstStyle/>
          <a:p>
            <a:pPr marL="0" indent="0">
              <a:buNone/>
            </a:pPr>
            <a:r>
              <a:rPr lang="de-CH" sz="2400" dirty="0"/>
              <a:t>An Jupiter ist einfach alles groß. Er ist so gross, dass alle anderen Planeten problemlos in ihn hineinpassen würden (unsere Erde allein würde über 1.300-mal in ihn passen). Er wiegt auch mehr als das Doppelte aller anderen Planeten.</a:t>
            </a:r>
          </a:p>
        </p:txBody>
      </p:sp>
    </p:spTree>
    <p:extLst>
      <p:ext uri="{BB962C8B-B14F-4D97-AF65-F5344CB8AC3E}">
        <p14:creationId xmlns:p14="http://schemas.microsoft.com/office/powerpoint/2010/main" val="2320919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6DECB0-2CCE-4CA9-A275-05AFA58BAF14}"/>
              </a:ext>
            </a:extLst>
          </p:cNvPr>
          <p:cNvSpPr>
            <a:spLocks noGrp="1"/>
          </p:cNvSpPr>
          <p:nvPr>
            <p:ph type="title"/>
          </p:nvPr>
        </p:nvSpPr>
        <p:spPr>
          <a:xfrm>
            <a:off x="1653363" y="365760"/>
            <a:ext cx="9367203" cy="1188720"/>
          </a:xfrm>
        </p:spPr>
        <p:txBody>
          <a:bodyPr>
            <a:normAutofit/>
          </a:bodyPr>
          <a:lstStyle/>
          <a:p>
            <a:r>
              <a:rPr lang="de-CH" sz="4100"/>
              <a:t>Welcher Planet ist der König der Planeten?</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70F1E5E8-7EA0-4ABC-BE21-6E7B97DD9D80}"/>
              </a:ext>
            </a:extLst>
          </p:cNvPr>
          <p:cNvSpPr>
            <a:spLocks noGrp="1"/>
          </p:cNvSpPr>
          <p:nvPr>
            <p:ph idx="1"/>
          </p:nvPr>
        </p:nvSpPr>
        <p:spPr>
          <a:xfrm>
            <a:off x="1653363" y="2176272"/>
            <a:ext cx="9367204" cy="4041648"/>
          </a:xfrm>
        </p:spPr>
        <p:txBody>
          <a:bodyPr anchor="t">
            <a:normAutofit/>
          </a:bodyPr>
          <a:lstStyle/>
          <a:p>
            <a:pPr marL="0" indent="0">
              <a:buNone/>
            </a:pPr>
            <a:r>
              <a:rPr lang="de-CH" sz="2400"/>
              <a:t>Jupiter</a:t>
            </a:r>
          </a:p>
          <a:p>
            <a:pPr marL="0" indent="0">
              <a:buNone/>
            </a:pPr>
            <a:r>
              <a:rPr lang="de-CH" sz="2400"/>
              <a:t>Der Riesenplanet Jupiter wird auch als König des Sonnensystems bezeichnet. Mehr als zwei Drittel der Masse aller Planeten vereinigt der Riese auf sich, der zum grössten Teil aus den Gasen Wasserstoff und Helium besteht. Er hat damit annähernd die gleiche Zusammensetzung wie unsere Sonne.</a:t>
            </a:r>
          </a:p>
        </p:txBody>
      </p:sp>
    </p:spTree>
    <p:extLst>
      <p:ext uri="{BB962C8B-B14F-4D97-AF65-F5344CB8AC3E}">
        <p14:creationId xmlns:p14="http://schemas.microsoft.com/office/powerpoint/2010/main" val="2629400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6DECB0-2CCE-4CA9-A275-05AFA58BAF14}"/>
              </a:ext>
            </a:extLst>
          </p:cNvPr>
          <p:cNvSpPr>
            <a:spLocks noGrp="1"/>
          </p:cNvSpPr>
          <p:nvPr>
            <p:ph type="title"/>
          </p:nvPr>
        </p:nvSpPr>
        <p:spPr>
          <a:xfrm>
            <a:off x="1653363" y="365760"/>
            <a:ext cx="9367203" cy="1188720"/>
          </a:xfrm>
        </p:spPr>
        <p:txBody>
          <a:bodyPr>
            <a:normAutofit/>
          </a:bodyPr>
          <a:lstStyle/>
          <a:p>
            <a:r>
              <a:rPr lang="de-CH" dirty="0"/>
              <a:t>Was ist so besonders an Jupiter?</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70F1E5E8-7EA0-4ABC-BE21-6E7B97DD9D80}"/>
              </a:ext>
            </a:extLst>
          </p:cNvPr>
          <p:cNvSpPr>
            <a:spLocks noGrp="1"/>
          </p:cNvSpPr>
          <p:nvPr>
            <p:ph idx="1"/>
          </p:nvPr>
        </p:nvSpPr>
        <p:spPr>
          <a:xfrm>
            <a:off x="1653363" y="2176272"/>
            <a:ext cx="9367204" cy="4041648"/>
          </a:xfrm>
        </p:spPr>
        <p:txBody>
          <a:bodyPr anchor="t">
            <a:normAutofit/>
          </a:bodyPr>
          <a:lstStyle/>
          <a:p>
            <a:pPr marL="0" indent="0">
              <a:buNone/>
            </a:pPr>
            <a:r>
              <a:rPr lang="de-CH" sz="2400"/>
              <a:t>Jupiter ist der massereichste Planet im Sonnensystem. Er ist etwa 2,5-mal so massereich wie alle anderen sieben Planeten zusammen. Er ist der einzige Planet des Sonnensystems, dessen gemeinsamer Schwerpunkt mit der Sonne mit etwa 1.068 Sonnenradien leicht ausserhalb der Sonne liegt.</a:t>
            </a:r>
          </a:p>
        </p:txBody>
      </p:sp>
    </p:spTree>
    <p:extLst>
      <p:ext uri="{BB962C8B-B14F-4D97-AF65-F5344CB8AC3E}">
        <p14:creationId xmlns:p14="http://schemas.microsoft.com/office/powerpoint/2010/main" val="2090853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C6DECB0-2CCE-4CA9-A275-05AFA58BAF14}"/>
              </a:ext>
            </a:extLst>
          </p:cNvPr>
          <p:cNvSpPr>
            <a:spLocks noGrp="1"/>
          </p:cNvSpPr>
          <p:nvPr>
            <p:ph type="title"/>
          </p:nvPr>
        </p:nvSpPr>
        <p:spPr>
          <a:xfrm>
            <a:off x="1653363" y="365760"/>
            <a:ext cx="9367203" cy="1188720"/>
          </a:xfrm>
        </p:spPr>
        <p:txBody>
          <a:bodyPr>
            <a:normAutofit/>
          </a:bodyPr>
          <a:lstStyle/>
          <a:p>
            <a:r>
              <a:rPr lang="de-CH" dirty="0"/>
              <a:t>Kann man auf dem Jupiter leben?</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nhaltsplatzhalter 2">
            <a:extLst>
              <a:ext uri="{FF2B5EF4-FFF2-40B4-BE49-F238E27FC236}">
                <a16:creationId xmlns:a16="http://schemas.microsoft.com/office/drawing/2014/main" id="{70F1E5E8-7EA0-4ABC-BE21-6E7B97DD9D80}"/>
              </a:ext>
            </a:extLst>
          </p:cNvPr>
          <p:cNvSpPr>
            <a:spLocks noGrp="1"/>
          </p:cNvSpPr>
          <p:nvPr>
            <p:ph idx="1"/>
          </p:nvPr>
        </p:nvSpPr>
        <p:spPr>
          <a:xfrm>
            <a:off x="1653363" y="2176272"/>
            <a:ext cx="9367204" cy="4041648"/>
          </a:xfrm>
        </p:spPr>
        <p:txBody>
          <a:bodyPr anchor="t">
            <a:normAutofit/>
          </a:bodyPr>
          <a:lstStyle/>
          <a:p>
            <a:pPr marL="0" indent="0">
              <a:buNone/>
            </a:pPr>
            <a:r>
              <a:rPr lang="de-CH" sz="2400"/>
              <a:t>Neue Daten aus dem All verblüffen Forscher: In der Atmosphäre des Jupiters scheint entgegen aller Erwartungen offenbar doch Leben möglich zu sein.</a:t>
            </a:r>
          </a:p>
        </p:txBody>
      </p:sp>
    </p:spTree>
    <p:extLst>
      <p:ext uri="{BB962C8B-B14F-4D97-AF65-F5344CB8AC3E}">
        <p14:creationId xmlns:p14="http://schemas.microsoft.com/office/powerpoint/2010/main" val="286074554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92a2ac5-b25a-46ac-94d3-afeb148eacd8" xsi:nil="true"/>
    <lcf76f155ced4ddcb4097134ff3c332f xmlns="5d36d37b-71b4-4416-b8a2-712a72be792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0A83B0F-C91A-4A69-8988-6F17A958A358}">
  <ds:schemaRefs>
    <ds:schemaRef ds:uri="http://purl.org/dc/dcmitype/"/>
    <ds:schemaRef ds:uri="http://schemas.microsoft.com/office/2006/metadata/properties"/>
    <ds:schemaRef ds:uri="http://schemas.microsoft.com/office/infopath/2007/PartnerControls"/>
    <ds:schemaRef ds:uri="http://purl.org/dc/elements/1.1/"/>
    <ds:schemaRef ds:uri="5d36d37b-71b4-4416-b8a2-712a72be7925"/>
    <ds:schemaRef ds:uri="http://schemas.openxmlformats.org/package/2006/metadata/core-properties"/>
    <ds:schemaRef ds:uri="http://schemas.microsoft.com/office/2006/documentManagement/types"/>
    <ds:schemaRef ds:uri="e92a2ac5-b25a-46ac-94d3-afeb148eacd8"/>
    <ds:schemaRef ds:uri="http://www.w3.org/XML/1998/namespace"/>
    <ds:schemaRef ds:uri="http://purl.org/dc/terms/"/>
  </ds:schemaRefs>
</ds:datastoreItem>
</file>

<file path=customXml/itemProps2.xml><?xml version="1.0" encoding="utf-8"?>
<ds:datastoreItem xmlns:ds="http://schemas.openxmlformats.org/officeDocument/2006/customXml" ds:itemID="{A2634234-E9A8-434F-9042-A807D72DEDA0}">
  <ds:schemaRefs>
    <ds:schemaRef ds:uri="http://schemas.microsoft.com/sharepoint/v3/contenttype/forms"/>
  </ds:schemaRefs>
</ds:datastoreItem>
</file>

<file path=customXml/itemProps3.xml><?xml version="1.0" encoding="utf-8"?>
<ds:datastoreItem xmlns:ds="http://schemas.openxmlformats.org/officeDocument/2006/customXml" ds:itemID="{1DBBB7B3-4E1A-4F88-AEBF-5620CF6BB7C8}"/>
</file>

<file path=docProps/app.xml><?xml version="1.0" encoding="utf-8"?>
<Properties xmlns="http://schemas.openxmlformats.org/officeDocument/2006/extended-properties" xmlns:vt="http://schemas.openxmlformats.org/officeDocument/2006/docPropsVTypes">
  <TotalTime>0</TotalTime>
  <Words>249</Words>
  <Application>Microsoft Office PowerPoint</Application>
  <PresentationFormat>Breitbild</PresentationFormat>
  <Paragraphs>12</Paragraphs>
  <Slides>6</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vt:i4>
      </vt:variant>
    </vt:vector>
  </HeadingPairs>
  <TitlesOfParts>
    <vt:vector size="10" baseType="lpstr">
      <vt:lpstr>Arial</vt:lpstr>
      <vt:lpstr>Calibri</vt:lpstr>
      <vt:lpstr>Calibri Light</vt:lpstr>
      <vt:lpstr>Office</vt:lpstr>
      <vt:lpstr>Jupiter</vt:lpstr>
      <vt:lpstr>Wie viel Grad ist es auf dem Jupiter?</vt:lpstr>
      <vt:lpstr>Wie oft wurde die Erde in den Jupiter passen?</vt:lpstr>
      <vt:lpstr>Welcher Planet ist der König der Planeten?</vt:lpstr>
      <vt:lpstr>Was ist so besonders an Jupiter?</vt:lpstr>
      <vt:lpstr>Kann man auf dem Jupiter leben?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Jupiter</dc:title>
  <dc:creator>Georges Wyttenbach</dc:creator>
  <cp:lastModifiedBy>Doris Keller</cp:lastModifiedBy>
  <cp:revision>1</cp:revision>
  <dcterms:created xsi:type="dcterms:W3CDTF">2022-01-16T10:25:52Z</dcterms:created>
  <dcterms:modified xsi:type="dcterms:W3CDTF">2022-10-08T08:27:17Z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MediaServiceImageTags">
    <vt:lpwstr/>
  </property>
</Properties>
</file>