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3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F175EA-FDD6-4D94-B3F5-1B1FAF0D8BB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E6DAB5FB-8A77-48DB-B907-99A6C61D5F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0FC6C77B-2BCC-40CE-A07A-CCC26AEBC2BA}"/>
              </a:ext>
            </a:extLst>
          </p:cNvPr>
          <p:cNvSpPr>
            <a:spLocks noGrp="1"/>
          </p:cNvSpPr>
          <p:nvPr>
            <p:ph type="dt" sz="half" idx="10"/>
          </p:nvPr>
        </p:nvSpPr>
        <p:spPr/>
        <p:txBody>
          <a:bodyPr/>
          <a:lstStyle/>
          <a:p>
            <a:fld id="{7DC24850-4EB9-4536-9E4D-26FC9AE9A9A0}" type="datetimeFigureOut">
              <a:rPr lang="de-CH" smtClean="0"/>
              <a:t>08.10.2022</a:t>
            </a:fld>
            <a:endParaRPr lang="de-CH"/>
          </a:p>
        </p:txBody>
      </p:sp>
      <p:sp>
        <p:nvSpPr>
          <p:cNvPr id="5" name="Fußzeilenplatzhalter 4">
            <a:extLst>
              <a:ext uri="{FF2B5EF4-FFF2-40B4-BE49-F238E27FC236}">
                <a16:creationId xmlns:a16="http://schemas.microsoft.com/office/drawing/2014/main" id="{F219C964-2C70-4409-B887-68B7038A4893}"/>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A876B726-8706-4405-BA60-8564B2D6C42D}"/>
              </a:ext>
            </a:extLst>
          </p:cNvPr>
          <p:cNvSpPr>
            <a:spLocks noGrp="1"/>
          </p:cNvSpPr>
          <p:nvPr>
            <p:ph type="sldNum" sz="quarter" idx="12"/>
          </p:nvPr>
        </p:nvSpPr>
        <p:spPr/>
        <p:txBody>
          <a:bodyPr/>
          <a:lstStyle/>
          <a:p>
            <a:fld id="{00C62F36-D71D-4A05-A4E2-4FC7C87740E8}" type="slidenum">
              <a:rPr lang="de-CH" smtClean="0"/>
              <a:t>‹Nr.›</a:t>
            </a:fld>
            <a:endParaRPr lang="de-CH"/>
          </a:p>
        </p:txBody>
      </p:sp>
    </p:spTree>
    <p:extLst>
      <p:ext uri="{BB962C8B-B14F-4D97-AF65-F5344CB8AC3E}">
        <p14:creationId xmlns:p14="http://schemas.microsoft.com/office/powerpoint/2010/main" val="130594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8797-27F4-4B84-A084-DADAB0C235FF}"/>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746C8C3F-CC69-4E3F-B95F-19CE147F696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8F5F668-D64B-4E98-8EEC-393F1BA1BF57}"/>
              </a:ext>
            </a:extLst>
          </p:cNvPr>
          <p:cNvSpPr>
            <a:spLocks noGrp="1"/>
          </p:cNvSpPr>
          <p:nvPr>
            <p:ph type="dt" sz="half" idx="10"/>
          </p:nvPr>
        </p:nvSpPr>
        <p:spPr/>
        <p:txBody>
          <a:bodyPr/>
          <a:lstStyle/>
          <a:p>
            <a:fld id="{7DC24850-4EB9-4536-9E4D-26FC9AE9A9A0}" type="datetimeFigureOut">
              <a:rPr lang="de-CH" smtClean="0"/>
              <a:t>08.10.2022</a:t>
            </a:fld>
            <a:endParaRPr lang="de-CH"/>
          </a:p>
        </p:txBody>
      </p:sp>
      <p:sp>
        <p:nvSpPr>
          <p:cNvPr id="5" name="Fußzeilenplatzhalter 4">
            <a:extLst>
              <a:ext uri="{FF2B5EF4-FFF2-40B4-BE49-F238E27FC236}">
                <a16:creationId xmlns:a16="http://schemas.microsoft.com/office/drawing/2014/main" id="{42ABADED-B4B2-4A31-9FD7-EA866D51BCD1}"/>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BC26D0A5-09DC-43B3-A22E-F8C4756C873E}"/>
              </a:ext>
            </a:extLst>
          </p:cNvPr>
          <p:cNvSpPr>
            <a:spLocks noGrp="1"/>
          </p:cNvSpPr>
          <p:nvPr>
            <p:ph type="sldNum" sz="quarter" idx="12"/>
          </p:nvPr>
        </p:nvSpPr>
        <p:spPr/>
        <p:txBody>
          <a:bodyPr/>
          <a:lstStyle/>
          <a:p>
            <a:fld id="{00C62F36-D71D-4A05-A4E2-4FC7C87740E8}" type="slidenum">
              <a:rPr lang="de-CH" smtClean="0"/>
              <a:t>‹Nr.›</a:t>
            </a:fld>
            <a:endParaRPr lang="de-CH"/>
          </a:p>
        </p:txBody>
      </p:sp>
    </p:spTree>
    <p:extLst>
      <p:ext uri="{BB962C8B-B14F-4D97-AF65-F5344CB8AC3E}">
        <p14:creationId xmlns:p14="http://schemas.microsoft.com/office/powerpoint/2010/main" val="2750297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91B1938-2BF6-404B-8054-1E6837CA270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F893E75A-19ED-4930-9FA0-06DF0591F02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F4972C4C-B0EA-4C20-AAD4-74144617A3C1}"/>
              </a:ext>
            </a:extLst>
          </p:cNvPr>
          <p:cNvSpPr>
            <a:spLocks noGrp="1"/>
          </p:cNvSpPr>
          <p:nvPr>
            <p:ph type="dt" sz="half" idx="10"/>
          </p:nvPr>
        </p:nvSpPr>
        <p:spPr/>
        <p:txBody>
          <a:bodyPr/>
          <a:lstStyle/>
          <a:p>
            <a:fld id="{7DC24850-4EB9-4536-9E4D-26FC9AE9A9A0}" type="datetimeFigureOut">
              <a:rPr lang="de-CH" smtClean="0"/>
              <a:t>08.10.2022</a:t>
            </a:fld>
            <a:endParaRPr lang="de-CH"/>
          </a:p>
        </p:txBody>
      </p:sp>
      <p:sp>
        <p:nvSpPr>
          <p:cNvPr id="5" name="Fußzeilenplatzhalter 4">
            <a:extLst>
              <a:ext uri="{FF2B5EF4-FFF2-40B4-BE49-F238E27FC236}">
                <a16:creationId xmlns:a16="http://schemas.microsoft.com/office/drawing/2014/main" id="{1A794C3A-88A1-4081-951A-DEF57C168E36}"/>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755F18EA-993F-4DB2-AE73-8778D1CD2ECA}"/>
              </a:ext>
            </a:extLst>
          </p:cNvPr>
          <p:cNvSpPr>
            <a:spLocks noGrp="1"/>
          </p:cNvSpPr>
          <p:nvPr>
            <p:ph type="sldNum" sz="quarter" idx="12"/>
          </p:nvPr>
        </p:nvSpPr>
        <p:spPr/>
        <p:txBody>
          <a:bodyPr/>
          <a:lstStyle/>
          <a:p>
            <a:fld id="{00C62F36-D71D-4A05-A4E2-4FC7C87740E8}" type="slidenum">
              <a:rPr lang="de-CH" smtClean="0"/>
              <a:t>‹Nr.›</a:t>
            </a:fld>
            <a:endParaRPr lang="de-CH"/>
          </a:p>
        </p:txBody>
      </p:sp>
    </p:spTree>
    <p:extLst>
      <p:ext uri="{BB962C8B-B14F-4D97-AF65-F5344CB8AC3E}">
        <p14:creationId xmlns:p14="http://schemas.microsoft.com/office/powerpoint/2010/main" val="301527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8023E-A300-4214-B355-B9ABD9D77891}"/>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0528C9ED-9531-4F76-91FB-9C595843DE8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ACB95CD2-09F5-45F2-BCBD-C119CF56098F}"/>
              </a:ext>
            </a:extLst>
          </p:cNvPr>
          <p:cNvSpPr>
            <a:spLocks noGrp="1"/>
          </p:cNvSpPr>
          <p:nvPr>
            <p:ph type="dt" sz="half" idx="10"/>
          </p:nvPr>
        </p:nvSpPr>
        <p:spPr/>
        <p:txBody>
          <a:bodyPr/>
          <a:lstStyle/>
          <a:p>
            <a:fld id="{7DC24850-4EB9-4536-9E4D-26FC9AE9A9A0}" type="datetimeFigureOut">
              <a:rPr lang="de-CH" smtClean="0"/>
              <a:t>08.10.2022</a:t>
            </a:fld>
            <a:endParaRPr lang="de-CH"/>
          </a:p>
        </p:txBody>
      </p:sp>
      <p:sp>
        <p:nvSpPr>
          <p:cNvPr id="5" name="Fußzeilenplatzhalter 4">
            <a:extLst>
              <a:ext uri="{FF2B5EF4-FFF2-40B4-BE49-F238E27FC236}">
                <a16:creationId xmlns:a16="http://schemas.microsoft.com/office/drawing/2014/main" id="{20EE95B4-6974-49E8-A20D-FB17554B4A8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FE3CD08F-D7F5-4C0F-9AF0-5BF667AE70FC}"/>
              </a:ext>
            </a:extLst>
          </p:cNvPr>
          <p:cNvSpPr>
            <a:spLocks noGrp="1"/>
          </p:cNvSpPr>
          <p:nvPr>
            <p:ph type="sldNum" sz="quarter" idx="12"/>
          </p:nvPr>
        </p:nvSpPr>
        <p:spPr/>
        <p:txBody>
          <a:bodyPr/>
          <a:lstStyle/>
          <a:p>
            <a:fld id="{00C62F36-D71D-4A05-A4E2-4FC7C87740E8}" type="slidenum">
              <a:rPr lang="de-CH" smtClean="0"/>
              <a:t>‹Nr.›</a:t>
            </a:fld>
            <a:endParaRPr lang="de-CH"/>
          </a:p>
        </p:txBody>
      </p:sp>
    </p:spTree>
    <p:extLst>
      <p:ext uri="{BB962C8B-B14F-4D97-AF65-F5344CB8AC3E}">
        <p14:creationId xmlns:p14="http://schemas.microsoft.com/office/powerpoint/2010/main" val="2909325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FCDF0-922B-4468-9FEA-08EB9EB3419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227C85DD-1542-4147-A837-5BAEBFF2E2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87B5995-7B04-4B8D-BFBE-00F4C5BFD66B}"/>
              </a:ext>
            </a:extLst>
          </p:cNvPr>
          <p:cNvSpPr>
            <a:spLocks noGrp="1"/>
          </p:cNvSpPr>
          <p:nvPr>
            <p:ph type="dt" sz="half" idx="10"/>
          </p:nvPr>
        </p:nvSpPr>
        <p:spPr/>
        <p:txBody>
          <a:bodyPr/>
          <a:lstStyle/>
          <a:p>
            <a:fld id="{7DC24850-4EB9-4536-9E4D-26FC9AE9A9A0}" type="datetimeFigureOut">
              <a:rPr lang="de-CH" smtClean="0"/>
              <a:t>08.10.2022</a:t>
            </a:fld>
            <a:endParaRPr lang="de-CH"/>
          </a:p>
        </p:txBody>
      </p:sp>
      <p:sp>
        <p:nvSpPr>
          <p:cNvPr id="5" name="Fußzeilenplatzhalter 4">
            <a:extLst>
              <a:ext uri="{FF2B5EF4-FFF2-40B4-BE49-F238E27FC236}">
                <a16:creationId xmlns:a16="http://schemas.microsoft.com/office/drawing/2014/main" id="{9AB7B3CD-489E-4B90-BDDB-D16E75161461}"/>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765B6518-233D-494C-82A9-E5442F802263}"/>
              </a:ext>
            </a:extLst>
          </p:cNvPr>
          <p:cNvSpPr>
            <a:spLocks noGrp="1"/>
          </p:cNvSpPr>
          <p:nvPr>
            <p:ph type="sldNum" sz="quarter" idx="12"/>
          </p:nvPr>
        </p:nvSpPr>
        <p:spPr/>
        <p:txBody>
          <a:bodyPr/>
          <a:lstStyle/>
          <a:p>
            <a:fld id="{00C62F36-D71D-4A05-A4E2-4FC7C87740E8}" type="slidenum">
              <a:rPr lang="de-CH" smtClean="0"/>
              <a:t>‹Nr.›</a:t>
            </a:fld>
            <a:endParaRPr lang="de-CH"/>
          </a:p>
        </p:txBody>
      </p:sp>
    </p:spTree>
    <p:extLst>
      <p:ext uri="{BB962C8B-B14F-4D97-AF65-F5344CB8AC3E}">
        <p14:creationId xmlns:p14="http://schemas.microsoft.com/office/powerpoint/2010/main" val="193707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3095EF-98C7-4672-AE62-70C9C54B2C3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80E947A8-9CD3-4B94-ADCE-DF1646AC1B9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BCD4F437-6648-4704-8843-90947862E4E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A724EAEA-6E88-48C8-97CE-3BF774D64D8D}"/>
              </a:ext>
            </a:extLst>
          </p:cNvPr>
          <p:cNvSpPr>
            <a:spLocks noGrp="1"/>
          </p:cNvSpPr>
          <p:nvPr>
            <p:ph type="dt" sz="half" idx="10"/>
          </p:nvPr>
        </p:nvSpPr>
        <p:spPr/>
        <p:txBody>
          <a:bodyPr/>
          <a:lstStyle/>
          <a:p>
            <a:fld id="{7DC24850-4EB9-4536-9E4D-26FC9AE9A9A0}" type="datetimeFigureOut">
              <a:rPr lang="de-CH" smtClean="0"/>
              <a:t>08.10.2022</a:t>
            </a:fld>
            <a:endParaRPr lang="de-CH"/>
          </a:p>
        </p:txBody>
      </p:sp>
      <p:sp>
        <p:nvSpPr>
          <p:cNvPr id="6" name="Fußzeilenplatzhalter 5">
            <a:extLst>
              <a:ext uri="{FF2B5EF4-FFF2-40B4-BE49-F238E27FC236}">
                <a16:creationId xmlns:a16="http://schemas.microsoft.com/office/drawing/2014/main" id="{F71118B5-F837-4F9D-9872-E5DA4E64610E}"/>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CA242584-1039-4BE9-9287-526E818E3B60}"/>
              </a:ext>
            </a:extLst>
          </p:cNvPr>
          <p:cNvSpPr>
            <a:spLocks noGrp="1"/>
          </p:cNvSpPr>
          <p:nvPr>
            <p:ph type="sldNum" sz="quarter" idx="12"/>
          </p:nvPr>
        </p:nvSpPr>
        <p:spPr/>
        <p:txBody>
          <a:bodyPr/>
          <a:lstStyle/>
          <a:p>
            <a:fld id="{00C62F36-D71D-4A05-A4E2-4FC7C87740E8}" type="slidenum">
              <a:rPr lang="de-CH" smtClean="0"/>
              <a:t>‹Nr.›</a:t>
            </a:fld>
            <a:endParaRPr lang="de-CH"/>
          </a:p>
        </p:txBody>
      </p:sp>
    </p:spTree>
    <p:extLst>
      <p:ext uri="{BB962C8B-B14F-4D97-AF65-F5344CB8AC3E}">
        <p14:creationId xmlns:p14="http://schemas.microsoft.com/office/powerpoint/2010/main" val="406261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0E8823-AF27-45EE-86F8-1F92DA853A8B}"/>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A7D2DD0B-666B-4FDD-BB12-751748E36B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7D92975-400D-4101-810B-B8A4E90787B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973EF409-53FC-44B0-ABB0-BD657602F0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9F282B2-4F79-4275-A949-FE67EEC2E24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0D38CD-1F45-4B41-8BF5-B8E37FAB8E3B}"/>
              </a:ext>
            </a:extLst>
          </p:cNvPr>
          <p:cNvSpPr>
            <a:spLocks noGrp="1"/>
          </p:cNvSpPr>
          <p:nvPr>
            <p:ph type="dt" sz="half" idx="10"/>
          </p:nvPr>
        </p:nvSpPr>
        <p:spPr/>
        <p:txBody>
          <a:bodyPr/>
          <a:lstStyle/>
          <a:p>
            <a:fld id="{7DC24850-4EB9-4536-9E4D-26FC9AE9A9A0}" type="datetimeFigureOut">
              <a:rPr lang="de-CH" smtClean="0"/>
              <a:t>08.10.2022</a:t>
            </a:fld>
            <a:endParaRPr lang="de-CH"/>
          </a:p>
        </p:txBody>
      </p:sp>
      <p:sp>
        <p:nvSpPr>
          <p:cNvPr id="8" name="Fußzeilenplatzhalter 7">
            <a:extLst>
              <a:ext uri="{FF2B5EF4-FFF2-40B4-BE49-F238E27FC236}">
                <a16:creationId xmlns:a16="http://schemas.microsoft.com/office/drawing/2014/main" id="{9D8C4713-4A56-4F14-8EBE-A3495F2992B6}"/>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0BD5A178-E42C-445C-A5E0-DE196B7A71C2}"/>
              </a:ext>
            </a:extLst>
          </p:cNvPr>
          <p:cNvSpPr>
            <a:spLocks noGrp="1"/>
          </p:cNvSpPr>
          <p:nvPr>
            <p:ph type="sldNum" sz="quarter" idx="12"/>
          </p:nvPr>
        </p:nvSpPr>
        <p:spPr/>
        <p:txBody>
          <a:bodyPr/>
          <a:lstStyle/>
          <a:p>
            <a:fld id="{00C62F36-D71D-4A05-A4E2-4FC7C87740E8}" type="slidenum">
              <a:rPr lang="de-CH" smtClean="0"/>
              <a:t>‹Nr.›</a:t>
            </a:fld>
            <a:endParaRPr lang="de-CH"/>
          </a:p>
        </p:txBody>
      </p:sp>
    </p:spTree>
    <p:extLst>
      <p:ext uri="{BB962C8B-B14F-4D97-AF65-F5344CB8AC3E}">
        <p14:creationId xmlns:p14="http://schemas.microsoft.com/office/powerpoint/2010/main" val="4293777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309CD-8A6A-445F-8991-A519056DC139}"/>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727B93D8-4EFE-41E0-ACED-B9EB60A0A385}"/>
              </a:ext>
            </a:extLst>
          </p:cNvPr>
          <p:cNvSpPr>
            <a:spLocks noGrp="1"/>
          </p:cNvSpPr>
          <p:nvPr>
            <p:ph type="dt" sz="half" idx="10"/>
          </p:nvPr>
        </p:nvSpPr>
        <p:spPr/>
        <p:txBody>
          <a:bodyPr/>
          <a:lstStyle/>
          <a:p>
            <a:fld id="{7DC24850-4EB9-4536-9E4D-26FC9AE9A9A0}" type="datetimeFigureOut">
              <a:rPr lang="de-CH" smtClean="0"/>
              <a:t>08.10.2022</a:t>
            </a:fld>
            <a:endParaRPr lang="de-CH"/>
          </a:p>
        </p:txBody>
      </p:sp>
      <p:sp>
        <p:nvSpPr>
          <p:cNvPr id="4" name="Fußzeilenplatzhalter 3">
            <a:extLst>
              <a:ext uri="{FF2B5EF4-FFF2-40B4-BE49-F238E27FC236}">
                <a16:creationId xmlns:a16="http://schemas.microsoft.com/office/drawing/2014/main" id="{8E1F2DDD-4D44-4C34-A6FD-9928BB8A8B65}"/>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1114D323-3369-417B-8EC5-5E68972A43EF}"/>
              </a:ext>
            </a:extLst>
          </p:cNvPr>
          <p:cNvSpPr>
            <a:spLocks noGrp="1"/>
          </p:cNvSpPr>
          <p:nvPr>
            <p:ph type="sldNum" sz="quarter" idx="12"/>
          </p:nvPr>
        </p:nvSpPr>
        <p:spPr/>
        <p:txBody>
          <a:bodyPr/>
          <a:lstStyle/>
          <a:p>
            <a:fld id="{00C62F36-D71D-4A05-A4E2-4FC7C87740E8}" type="slidenum">
              <a:rPr lang="de-CH" smtClean="0"/>
              <a:t>‹Nr.›</a:t>
            </a:fld>
            <a:endParaRPr lang="de-CH"/>
          </a:p>
        </p:txBody>
      </p:sp>
    </p:spTree>
    <p:extLst>
      <p:ext uri="{BB962C8B-B14F-4D97-AF65-F5344CB8AC3E}">
        <p14:creationId xmlns:p14="http://schemas.microsoft.com/office/powerpoint/2010/main" val="3607211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25D4A63-FC24-499F-BF39-5CCC989219AB}"/>
              </a:ext>
            </a:extLst>
          </p:cNvPr>
          <p:cNvSpPr>
            <a:spLocks noGrp="1"/>
          </p:cNvSpPr>
          <p:nvPr>
            <p:ph type="dt" sz="half" idx="10"/>
          </p:nvPr>
        </p:nvSpPr>
        <p:spPr/>
        <p:txBody>
          <a:bodyPr/>
          <a:lstStyle/>
          <a:p>
            <a:fld id="{7DC24850-4EB9-4536-9E4D-26FC9AE9A9A0}" type="datetimeFigureOut">
              <a:rPr lang="de-CH" smtClean="0"/>
              <a:t>08.10.2022</a:t>
            </a:fld>
            <a:endParaRPr lang="de-CH"/>
          </a:p>
        </p:txBody>
      </p:sp>
      <p:sp>
        <p:nvSpPr>
          <p:cNvPr id="3" name="Fußzeilenplatzhalter 2">
            <a:extLst>
              <a:ext uri="{FF2B5EF4-FFF2-40B4-BE49-F238E27FC236}">
                <a16:creationId xmlns:a16="http://schemas.microsoft.com/office/drawing/2014/main" id="{7F9E9575-BB6C-42E5-8C06-B967908EF164}"/>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865B29D1-C569-4568-B414-8BFAD6AFC23D}"/>
              </a:ext>
            </a:extLst>
          </p:cNvPr>
          <p:cNvSpPr>
            <a:spLocks noGrp="1"/>
          </p:cNvSpPr>
          <p:nvPr>
            <p:ph type="sldNum" sz="quarter" idx="12"/>
          </p:nvPr>
        </p:nvSpPr>
        <p:spPr/>
        <p:txBody>
          <a:bodyPr/>
          <a:lstStyle/>
          <a:p>
            <a:fld id="{00C62F36-D71D-4A05-A4E2-4FC7C87740E8}" type="slidenum">
              <a:rPr lang="de-CH" smtClean="0"/>
              <a:t>‹Nr.›</a:t>
            </a:fld>
            <a:endParaRPr lang="de-CH"/>
          </a:p>
        </p:txBody>
      </p:sp>
    </p:spTree>
    <p:extLst>
      <p:ext uri="{BB962C8B-B14F-4D97-AF65-F5344CB8AC3E}">
        <p14:creationId xmlns:p14="http://schemas.microsoft.com/office/powerpoint/2010/main" val="289153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5E7051-3528-4818-9099-07BE587B14B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B9681BB6-CD11-48DB-B2D8-A440D93BC9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455F7BF2-21DF-4F0D-8ED8-9B927B168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9A34123-DB02-4BA7-ABA6-B4B268F32E95}"/>
              </a:ext>
            </a:extLst>
          </p:cNvPr>
          <p:cNvSpPr>
            <a:spLocks noGrp="1"/>
          </p:cNvSpPr>
          <p:nvPr>
            <p:ph type="dt" sz="half" idx="10"/>
          </p:nvPr>
        </p:nvSpPr>
        <p:spPr/>
        <p:txBody>
          <a:bodyPr/>
          <a:lstStyle/>
          <a:p>
            <a:fld id="{7DC24850-4EB9-4536-9E4D-26FC9AE9A9A0}" type="datetimeFigureOut">
              <a:rPr lang="de-CH" smtClean="0"/>
              <a:t>08.10.2022</a:t>
            </a:fld>
            <a:endParaRPr lang="de-CH"/>
          </a:p>
        </p:txBody>
      </p:sp>
      <p:sp>
        <p:nvSpPr>
          <p:cNvPr id="6" name="Fußzeilenplatzhalter 5">
            <a:extLst>
              <a:ext uri="{FF2B5EF4-FFF2-40B4-BE49-F238E27FC236}">
                <a16:creationId xmlns:a16="http://schemas.microsoft.com/office/drawing/2014/main" id="{FCD6E0C8-7906-47A6-8834-564E34100C95}"/>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DBD7A496-FF49-446A-BEE9-09F852BB0783}"/>
              </a:ext>
            </a:extLst>
          </p:cNvPr>
          <p:cNvSpPr>
            <a:spLocks noGrp="1"/>
          </p:cNvSpPr>
          <p:nvPr>
            <p:ph type="sldNum" sz="quarter" idx="12"/>
          </p:nvPr>
        </p:nvSpPr>
        <p:spPr/>
        <p:txBody>
          <a:bodyPr/>
          <a:lstStyle/>
          <a:p>
            <a:fld id="{00C62F36-D71D-4A05-A4E2-4FC7C87740E8}" type="slidenum">
              <a:rPr lang="de-CH" smtClean="0"/>
              <a:t>‹Nr.›</a:t>
            </a:fld>
            <a:endParaRPr lang="de-CH"/>
          </a:p>
        </p:txBody>
      </p:sp>
    </p:spTree>
    <p:extLst>
      <p:ext uri="{BB962C8B-B14F-4D97-AF65-F5344CB8AC3E}">
        <p14:creationId xmlns:p14="http://schemas.microsoft.com/office/powerpoint/2010/main" val="1113542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F5804-3213-4CAD-824D-8252836AEA1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49D247A4-C4F5-4E85-B7A6-D8548E37C9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E7A137B-E815-4E97-9E66-82EBDA4180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DEC2EEA-CF60-4D10-90B0-00DFC03B3911}"/>
              </a:ext>
            </a:extLst>
          </p:cNvPr>
          <p:cNvSpPr>
            <a:spLocks noGrp="1"/>
          </p:cNvSpPr>
          <p:nvPr>
            <p:ph type="dt" sz="half" idx="10"/>
          </p:nvPr>
        </p:nvSpPr>
        <p:spPr/>
        <p:txBody>
          <a:bodyPr/>
          <a:lstStyle/>
          <a:p>
            <a:fld id="{7DC24850-4EB9-4536-9E4D-26FC9AE9A9A0}" type="datetimeFigureOut">
              <a:rPr lang="de-CH" smtClean="0"/>
              <a:t>08.10.2022</a:t>
            </a:fld>
            <a:endParaRPr lang="de-CH"/>
          </a:p>
        </p:txBody>
      </p:sp>
      <p:sp>
        <p:nvSpPr>
          <p:cNvPr id="6" name="Fußzeilenplatzhalter 5">
            <a:extLst>
              <a:ext uri="{FF2B5EF4-FFF2-40B4-BE49-F238E27FC236}">
                <a16:creationId xmlns:a16="http://schemas.microsoft.com/office/drawing/2014/main" id="{78D4E003-9CB3-40FC-B5CC-BAC53079518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E7D985E-0039-4621-85E9-C1BA0D19E03B}"/>
              </a:ext>
            </a:extLst>
          </p:cNvPr>
          <p:cNvSpPr>
            <a:spLocks noGrp="1"/>
          </p:cNvSpPr>
          <p:nvPr>
            <p:ph type="sldNum" sz="quarter" idx="12"/>
          </p:nvPr>
        </p:nvSpPr>
        <p:spPr/>
        <p:txBody>
          <a:bodyPr/>
          <a:lstStyle/>
          <a:p>
            <a:fld id="{00C62F36-D71D-4A05-A4E2-4FC7C87740E8}" type="slidenum">
              <a:rPr lang="de-CH" smtClean="0"/>
              <a:t>‹Nr.›</a:t>
            </a:fld>
            <a:endParaRPr lang="de-CH"/>
          </a:p>
        </p:txBody>
      </p:sp>
    </p:spTree>
    <p:extLst>
      <p:ext uri="{BB962C8B-B14F-4D97-AF65-F5344CB8AC3E}">
        <p14:creationId xmlns:p14="http://schemas.microsoft.com/office/powerpoint/2010/main" val="350617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B8F0A13-3E2F-4ADB-9C23-7D09EFFBAB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901DB456-6BE5-4CF2-B5D2-803A15FAFA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42215BE8-DED3-49B7-9048-F352BEFDC7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24850-4EB9-4536-9E4D-26FC9AE9A9A0}" type="datetimeFigureOut">
              <a:rPr lang="de-CH" smtClean="0"/>
              <a:t>08.10.2022</a:t>
            </a:fld>
            <a:endParaRPr lang="de-CH"/>
          </a:p>
        </p:txBody>
      </p:sp>
      <p:sp>
        <p:nvSpPr>
          <p:cNvPr id="5" name="Fußzeilenplatzhalter 4">
            <a:extLst>
              <a:ext uri="{FF2B5EF4-FFF2-40B4-BE49-F238E27FC236}">
                <a16:creationId xmlns:a16="http://schemas.microsoft.com/office/drawing/2014/main" id="{7360A9A5-5645-4F3B-AB1B-3FEB4DF53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858E5062-EE33-4D3F-8A8B-269008E3C5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62F36-D71D-4A05-A4E2-4FC7C87740E8}" type="slidenum">
              <a:rPr lang="de-CH" smtClean="0"/>
              <a:t>‹Nr.›</a:t>
            </a:fld>
            <a:endParaRPr lang="de-CH"/>
          </a:p>
        </p:txBody>
      </p:sp>
    </p:spTree>
    <p:extLst>
      <p:ext uri="{BB962C8B-B14F-4D97-AF65-F5344CB8AC3E}">
        <p14:creationId xmlns:p14="http://schemas.microsoft.com/office/powerpoint/2010/main" val="2494355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ideo 4">
            <a:extLst>
              <a:ext uri="{FF2B5EF4-FFF2-40B4-BE49-F238E27FC236}">
                <a16:creationId xmlns:a16="http://schemas.microsoft.com/office/drawing/2014/main" id="{31E16664-FD49-4BF1-A199-CBFF9364001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1" b="285"/>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8B14B67-C4B3-4996-9B9D-95451F7A1FB2}"/>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de-CH" sz="5200">
                <a:solidFill>
                  <a:srgbClr val="FFFFFF"/>
                </a:solidFill>
              </a:rPr>
              <a:t>Erde</a:t>
            </a:r>
          </a:p>
        </p:txBody>
      </p:sp>
      <p:sp>
        <p:nvSpPr>
          <p:cNvPr id="3" name="Untertitel 2">
            <a:extLst>
              <a:ext uri="{FF2B5EF4-FFF2-40B4-BE49-F238E27FC236}">
                <a16:creationId xmlns:a16="http://schemas.microsoft.com/office/drawing/2014/main" id="{EA9BC4A5-58D4-41AA-90C9-F0493CE456AC}"/>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endParaRPr lang="de-CH">
              <a:solidFill>
                <a:srgbClr val="FFFFFF"/>
              </a:solidFill>
            </a:endParaRPr>
          </a:p>
        </p:txBody>
      </p:sp>
    </p:spTree>
    <p:extLst>
      <p:ext uri="{BB962C8B-B14F-4D97-AF65-F5344CB8AC3E}">
        <p14:creationId xmlns:p14="http://schemas.microsoft.com/office/powerpoint/2010/main" val="129994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9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513A02C-749D-4656-A010-9140F39659C6}"/>
              </a:ext>
            </a:extLst>
          </p:cNvPr>
          <p:cNvSpPr>
            <a:spLocks noGrp="1"/>
          </p:cNvSpPr>
          <p:nvPr>
            <p:ph type="title"/>
          </p:nvPr>
        </p:nvSpPr>
        <p:spPr>
          <a:xfrm>
            <a:off x="1371599" y="294538"/>
            <a:ext cx="9895951" cy="1033669"/>
          </a:xfrm>
        </p:spPr>
        <p:txBody>
          <a:bodyPr>
            <a:normAutofit/>
          </a:bodyPr>
          <a:lstStyle/>
          <a:p>
            <a:r>
              <a:rPr lang="de-CH" sz="4000">
                <a:solidFill>
                  <a:srgbClr val="FFFFFF"/>
                </a:solidFill>
              </a:rPr>
              <a:t>Welcher Planet ist die Erde?</a:t>
            </a:r>
          </a:p>
        </p:txBody>
      </p:sp>
      <p:sp>
        <p:nvSpPr>
          <p:cNvPr id="3" name="Inhaltsplatzhalter 2">
            <a:extLst>
              <a:ext uri="{FF2B5EF4-FFF2-40B4-BE49-F238E27FC236}">
                <a16:creationId xmlns:a16="http://schemas.microsoft.com/office/drawing/2014/main" id="{AC18315A-4682-43CE-B8CE-24715EBE4054}"/>
              </a:ext>
            </a:extLst>
          </p:cNvPr>
          <p:cNvSpPr>
            <a:spLocks noGrp="1"/>
          </p:cNvSpPr>
          <p:nvPr>
            <p:ph idx="1"/>
          </p:nvPr>
        </p:nvSpPr>
        <p:spPr>
          <a:xfrm>
            <a:off x="1371599" y="2318197"/>
            <a:ext cx="9724031" cy="3683358"/>
          </a:xfrm>
        </p:spPr>
        <p:txBody>
          <a:bodyPr anchor="ctr">
            <a:normAutofit/>
          </a:bodyPr>
          <a:lstStyle/>
          <a:p>
            <a:pPr marL="0" indent="0">
              <a:buNone/>
            </a:pPr>
            <a:r>
              <a:rPr lang="de-CH" dirty="0"/>
              <a:t>Die Erde ist der 3. Planet von der Sonne und der grösste der vier inneren oder auch terrestrischen Planeten (Merkur, Venus, Erde und Mars) unseres Sonnensystems (Äquatordurchmesser der Erde: 12.756 km).</a:t>
            </a:r>
          </a:p>
        </p:txBody>
      </p:sp>
    </p:spTree>
    <p:extLst>
      <p:ext uri="{BB962C8B-B14F-4D97-AF65-F5344CB8AC3E}">
        <p14:creationId xmlns:p14="http://schemas.microsoft.com/office/powerpoint/2010/main" val="3973544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513A02C-749D-4656-A010-9140F39659C6}"/>
              </a:ext>
            </a:extLst>
          </p:cNvPr>
          <p:cNvSpPr>
            <a:spLocks noGrp="1"/>
          </p:cNvSpPr>
          <p:nvPr>
            <p:ph type="title"/>
          </p:nvPr>
        </p:nvSpPr>
        <p:spPr>
          <a:xfrm>
            <a:off x="1371599" y="294538"/>
            <a:ext cx="9895951" cy="1033669"/>
          </a:xfrm>
        </p:spPr>
        <p:txBody>
          <a:bodyPr>
            <a:normAutofit/>
          </a:bodyPr>
          <a:lstStyle/>
          <a:p>
            <a:r>
              <a:rPr lang="de-CH" sz="4000">
                <a:solidFill>
                  <a:srgbClr val="FFFFFF"/>
                </a:solidFill>
              </a:rPr>
              <a:t>Welchen Durchmesser besitzt der Planet Erde?</a:t>
            </a:r>
          </a:p>
        </p:txBody>
      </p:sp>
      <p:sp>
        <p:nvSpPr>
          <p:cNvPr id="3" name="Inhaltsplatzhalter 2">
            <a:extLst>
              <a:ext uri="{FF2B5EF4-FFF2-40B4-BE49-F238E27FC236}">
                <a16:creationId xmlns:a16="http://schemas.microsoft.com/office/drawing/2014/main" id="{AC18315A-4682-43CE-B8CE-24715EBE4054}"/>
              </a:ext>
            </a:extLst>
          </p:cNvPr>
          <p:cNvSpPr>
            <a:spLocks noGrp="1"/>
          </p:cNvSpPr>
          <p:nvPr>
            <p:ph idx="1"/>
          </p:nvPr>
        </p:nvSpPr>
        <p:spPr>
          <a:xfrm>
            <a:off x="1371599" y="2318197"/>
            <a:ext cx="9724031" cy="3683358"/>
          </a:xfrm>
        </p:spPr>
        <p:txBody>
          <a:bodyPr anchor="ctr">
            <a:normAutofit/>
          </a:bodyPr>
          <a:lstStyle/>
          <a:p>
            <a:pPr marL="0" indent="0">
              <a:buNone/>
            </a:pPr>
            <a:r>
              <a:rPr lang="de-CH" dirty="0"/>
              <a:t>Die Erde gehört mit Merkur, Venus und Mars zu den inneren, terrestrischen Planeten, die sich durch ihre grosse Dichte (Erde mit 5.5 g/cm³) von den gasförmigen äusseren Riesenplaneten unterscheiden. Die Erde hat einen Durchmesser von 12.756 km und eine Masse von rund 6*10</a:t>
            </a:r>
            <a:r>
              <a:rPr lang="de-CH" baseline="30000" dirty="0"/>
              <a:t>24</a:t>
            </a:r>
            <a:r>
              <a:rPr lang="de-CH" dirty="0"/>
              <a:t> kg.</a:t>
            </a:r>
          </a:p>
        </p:txBody>
      </p:sp>
    </p:spTree>
    <p:extLst>
      <p:ext uri="{BB962C8B-B14F-4D97-AF65-F5344CB8AC3E}">
        <p14:creationId xmlns:p14="http://schemas.microsoft.com/office/powerpoint/2010/main" val="1853454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513A02C-749D-4656-A010-9140F39659C6}"/>
              </a:ext>
            </a:extLst>
          </p:cNvPr>
          <p:cNvSpPr>
            <a:spLocks noGrp="1"/>
          </p:cNvSpPr>
          <p:nvPr>
            <p:ph type="title"/>
          </p:nvPr>
        </p:nvSpPr>
        <p:spPr>
          <a:xfrm>
            <a:off x="1371599" y="294538"/>
            <a:ext cx="9895951" cy="1033669"/>
          </a:xfrm>
        </p:spPr>
        <p:txBody>
          <a:bodyPr>
            <a:normAutofit/>
          </a:bodyPr>
          <a:lstStyle/>
          <a:p>
            <a:r>
              <a:rPr lang="de-CH" sz="4000" dirty="0">
                <a:solidFill>
                  <a:srgbClr val="FFFFFF"/>
                </a:solidFill>
              </a:rPr>
              <a:t>Welcher Planet ist die Erde im Sonnensystem?</a:t>
            </a:r>
          </a:p>
        </p:txBody>
      </p:sp>
      <p:sp>
        <p:nvSpPr>
          <p:cNvPr id="3" name="Inhaltsplatzhalter 2">
            <a:extLst>
              <a:ext uri="{FF2B5EF4-FFF2-40B4-BE49-F238E27FC236}">
                <a16:creationId xmlns:a16="http://schemas.microsoft.com/office/drawing/2014/main" id="{AC18315A-4682-43CE-B8CE-24715EBE4054}"/>
              </a:ext>
            </a:extLst>
          </p:cNvPr>
          <p:cNvSpPr>
            <a:spLocks noGrp="1"/>
          </p:cNvSpPr>
          <p:nvPr>
            <p:ph idx="1"/>
          </p:nvPr>
        </p:nvSpPr>
        <p:spPr>
          <a:xfrm>
            <a:off x="1371599" y="2318197"/>
            <a:ext cx="9724031" cy="3683358"/>
          </a:xfrm>
        </p:spPr>
        <p:txBody>
          <a:bodyPr anchor="ctr">
            <a:normAutofit/>
          </a:bodyPr>
          <a:lstStyle/>
          <a:p>
            <a:pPr marL="0" indent="0">
              <a:buNone/>
            </a:pPr>
            <a:r>
              <a:rPr lang="de-CH" dirty="0"/>
              <a:t>In der Reihenfolge ihres Abstands von der Sonne folgen die terrestrischen Planeten Merkur, Venus, Erde und Mars, die den inneren Teil des Planetensystems ausmachen. Den äusseren Teil bilden die Gasplaneten Jupiter, Saturn, Uranus und Neptun.</a:t>
            </a:r>
          </a:p>
        </p:txBody>
      </p:sp>
    </p:spTree>
    <p:extLst>
      <p:ext uri="{BB962C8B-B14F-4D97-AF65-F5344CB8AC3E}">
        <p14:creationId xmlns:p14="http://schemas.microsoft.com/office/powerpoint/2010/main" val="758912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513A02C-749D-4656-A010-9140F39659C6}"/>
              </a:ext>
            </a:extLst>
          </p:cNvPr>
          <p:cNvSpPr>
            <a:spLocks noGrp="1"/>
          </p:cNvSpPr>
          <p:nvPr>
            <p:ph type="title"/>
          </p:nvPr>
        </p:nvSpPr>
        <p:spPr>
          <a:xfrm>
            <a:off x="1371599" y="294538"/>
            <a:ext cx="9895951" cy="1033669"/>
          </a:xfrm>
        </p:spPr>
        <p:txBody>
          <a:bodyPr>
            <a:normAutofit/>
          </a:bodyPr>
          <a:lstStyle/>
          <a:p>
            <a:r>
              <a:rPr lang="de-CH" sz="4000">
                <a:solidFill>
                  <a:srgbClr val="FFFFFF"/>
                </a:solidFill>
              </a:rPr>
              <a:t>Was man über die Erde wissen sollte?</a:t>
            </a:r>
          </a:p>
        </p:txBody>
      </p:sp>
      <p:sp>
        <p:nvSpPr>
          <p:cNvPr id="3" name="Inhaltsplatzhalter 2">
            <a:extLst>
              <a:ext uri="{FF2B5EF4-FFF2-40B4-BE49-F238E27FC236}">
                <a16:creationId xmlns:a16="http://schemas.microsoft.com/office/drawing/2014/main" id="{AC18315A-4682-43CE-B8CE-24715EBE4054}"/>
              </a:ext>
            </a:extLst>
          </p:cNvPr>
          <p:cNvSpPr>
            <a:spLocks noGrp="1"/>
          </p:cNvSpPr>
          <p:nvPr>
            <p:ph idx="1"/>
          </p:nvPr>
        </p:nvSpPr>
        <p:spPr>
          <a:xfrm>
            <a:off x="1371599" y="2318197"/>
            <a:ext cx="9724031" cy="3683358"/>
          </a:xfrm>
        </p:spPr>
        <p:txBody>
          <a:bodyPr anchor="ctr">
            <a:normAutofit/>
          </a:bodyPr>
          <a:lstStyle/>
          <a:p>
            <a:pPr marL="0" indent="0">
              <a:buNone/>
            </a:pPr>
            <a:r>
              <a:rPr lang="de-CH" dirty="0"/>
              <a:t>Die Erde ist der Planet, auf dem wir leben. Wie die anderen Planeten umkreist die Erde die Sonne, dafür benötigt sie ein Jahr. Einmal am Tag dreht sich die Erde um die eigene Achse, also die Erdachse.</a:t>
            </a:r>
          </a:p>
        </p:txBody>
      </p:sp>
    </p:spTree>
    <p:extLst>
      <p:ext uri="{BB962C8B-B14F-4D97-AF65-F5344CB8AC3E}">
        <p14:creationId xmlns:p14="http://schemas.microsoft.com/office/powerpoint/2010/main" val="133505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513A02C-749D-4656-A010-9140F39659C6}"/>
              </a:ext>
            </a:extLst>
          </p:cNvPr>
          <p:cNvSpPr>
            <a:spLocks noGrp="1"/>
          </p:cNvSpPr>
          <p:nvPr>
            <p:ph type="title"/>
          </p:nvPr>
        </p:nvSpPr>
        <p:spPr>
          <a:xfrm>
            <a:off x="1371599" y="294538"/>
            <a:ext cx="9895951" cy="1033669"/>
          </a:xfrm>
        </p:spPr>
        <p:txBody>
          <a:bodyPr>
            <a:normAutofit/>
          </a:bodyPr>
          <a:lstStyle/>
          <a:p>
            <a:r>
              <a:rPr lang="de-CH" sz="4000">
                <a:solidFill>
                  <a:srgbClr val="FFFFFF"/>
                </a:solidFill>
              </a:rPr>
              <a:t>Welcher Planet ist der Erde am ähnlichsten?</a:t>
            </a:r>
          </a:p>
        </p:txBody>
      </p:sp>
      <p:sp>
        <p:nvSpPr>
          <p:cNvPr id="3" name="Inhaltsplatzhalter 2">
            <a:extLst>
              <a:ext uri="{FF2B5EF4-FFF2-40B4-BE49-F238E27FC236}">
                <a16:creationId xmlns:a16="http://schemas.microsoft.com/office/drawing/2014/main" id="{AC18315A-4682-43CE-B8CE-24715EBE4054}"/>
              </a:ext>
            </a:extLst>
          </p:cNvPr>
          <p:cNvSpPr>
            <a:spLocks noGrp="1"/>
          </p:cNvSpPr>
          <p:nvPr>
            <p:ph idx="1"/>
          </p:nvPr>
        </p:nvSpPr>
        <p:spPr>
          <a:xfrm>
            <a:off x="1371599" y="2318197"/>
            <a:ext cx="9724031" cy="3683358"/>
          </a:xfrm>
        </p:spPr>
        <p:txBody>
          <a:bodyPr anchor="ctr">
            <a:normAutofit/>
          </a:bodyPr>
          <a:lstStyle/>
          <a:p>
            <a:pPr marL="0" indent="0">
              <a:buNone/>
            </a:pPr>
            <a:r>
              <a:rPr lang="de-CH" dirty="0"/>
              <a:t>Ein internationales Forscherteam unter Leitung der Universität Bern hat die Masse der sieben Planeten berechnet, die um den Stern TRAPPIST-1 kreisen. Unter ihnen findet sich der erdähnlichste Planet, der bislang bekannt ist. Die sieben Planeten beim Stern TRAPPIST-1: e ist der Erde am ähnlichsten.</a:t>
            </a:r>
          </a:p>
        </p:txBody>
      </p:sp>
    </p:spTree>
    <p:extLst>
      <p:ext uri="{BB962C8B-B14F-4D97-AF65-F5344CB8AC3E}">
        <p14:creationId xmlns:p14="http://schemas.microsoft.com/office/powerpoint/2010/main" val="167045427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92a2ac5-b25a-46ac-94d3-afeb148eacd8" xsi:nil="true"/>
    <lcf76f155ced4ddcb4097134ff3c332f xmlns="5d36d37b-71b4-4416-b8a2-712a72be792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E0A218B65CF8F4E9AF05F2AB7592672" ma:contentTypeVersion="19" ma:contentTypeDescription="Ein neues Dokument erstellen." ma:contentTypeScope="" ma:versionID="896d5db0d1d056281e1cba17532560c4">
  <xsd:schema xmlns:xsd="http://www.w3.org/2001/XMLSchema" xmlns:xs="http://www.w3.org/2001/XMLSchema" xmlns:p="http://schemas.microsoft.com/office/2006/metadata/properties" xmlns:ns2="5d36d37b-71b4-4416-b8a2-712a72be7925" xmlns:ns3="e92a2ac5-b25a-46ac-94d3-afeb148eacd8" targetNamespace="http://schemas.microsoft.com/office/2006/metadata/properties" ma:root="true" ma:fieldsID="894d5c3fc7a739f299e410a9e03e8636" ns2:_="" ns3:_="">
    <xsd:import namespace="5d36d37b-71b4-4416-b8a2-712a72be7925"/>
    <xsd:import namespace="e92a2ac5-b25a-46ac-94d3-afeb148eacd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36d37b-71b4-4416-b8a2-712a72be79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37208fab-4dc0-401f-83e0-c7b9bb7a63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2a2ac5-b25a-46ac-94d3-afeb148eacd8"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effe5ca1-ef84-4dab-a378-9389cdd71f7b}" ma:internalName="TaxCatchAll" ma:showField="CatchAllData" ma:web="e92a2ac5-b25a-46ac-94d3-afeb148eac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42D163-FB26-484E-AA26-0442956A0123}">
  <ds:schemaRefs>
    <ds:schemaRef ds:uri="http://schemas.openxmlformats.org/package/2006/metadata/core-properties"/>
    <ds:schemaRef ds:uri="http://purl.org/dc/dcmitype/"/>
    <ds:schemaRef ds:uri="http://schemas.microsoft.com/office/2006/documentManagement/types"/>
    <ds:schemaRef ds:uri="5d36d37b-71b4-4416-b8a2-712a72be7925"/>
    <ds:schemaRef ds:uri="http://purl.org/dc/elements/1.1/"/>
    <ds:schemaRef ds:uri="http://www.w3.org/XML/1998/namespace"/>
    <ds:schemaRef ds:uri="http://schemas.microsoft.com/office/2006/metadata/properties"/>
    <ds:schemaRef ds:uri="http://purl.org/dc/terms/"/>
    <ds:schemaRef ds:uri="http://schemas.microsoft.com/office/infopath/2007/PartnerControls"/>
    <ds:schemaRef ds:uri="e92a2ac5-b25a-46ac-94d3-afeb148eacd8"/>
  </ds:schemaRefs>
</ds:datastoreItem>
</file>

<file path=customXml/itemProps2.xml><?xml version="1.0" encoding="utf-8"?>
<ds:datastoreItem xmlns:ds="http://schemas.openxmlformats.org/officeDocument/2006/customXml" ds:itemID="{C4FE45D6-C789-4B29-988F-3058FFE78BED}">
  <ds:schemaRefs>
    <ds:schemaRef ds:uri="http://schemas.microsoft.com/sharepoint/v3/contenttype/forms"/>
  </ds:schemaRefs>
</ds:datastoreItem>
</file>

<file path=customXml/itemProps3.xml><?xml version="1.0" encoding="utf-8"?>
<ds:datastoreItem xmlns:ds="http://schemas.openxmlformats.org/officeDocument/2006/customXml" ds:itemID="{F5E9CA73-C39B-4C36-A130-60812A4D2F58}"/>
</file>

<file path=docProps/app.xml><?xml version="1.0" encoding="utf-8"?>
<Properties xmlns="http://schemas.openxmlformats.org/officeDocument/2006/extended-properties" xmlns:vt="http://schemas.openxmlformats.org/officeDocument/2006/docPropsVTypes">
  <TotalTime>0</TotalTime>
  <Words>265</Words>
  <Application>Microsoft Office PowerPoint</Application>
  <PresentationFormat>Breitbild</PresentationFormat>
  <Paragraphs>11</Paragraphs>
  <Slides>6</Slides>
  <Notes>0</Notes>
  <HiddenSlides>0</HiddenSlides>
  <MMClips>1</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Arial</vt:lpstr>
      <vt:lpstr>Calibri</vt:lpstr>
      <vt:lpstr>Calibri Light</vt:lpstr>
      <vt:lpstr>Office</vt:lpstr>
      <vt:lpstr>Erde</vt:lpstr>
      <vt:lpstr>Welcher Planet ist die Erde?</vt:lpstr>
      <vt:lpstr>Welchen Durchmesser besitzt der Planet Erde?</vt:lpstr>
      <vt:lpstr>Welcher Planet ist die Erde im Sonnensystem?</vt:lpstr>
      <vt:lpstr>Was man über die Erde wissen sollte?</vt:lpstr>
      <vt:lpstr>Welcher Planet ist der Erde am ähnlichsten?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Erde</dc:title>
  <dc:creator>Georges Wyttenbach</dc:creator>
  <cp:lastModifiedBy>Doris Keller</cp:lastModifiedBy>
  <cp:revision>1</cp:revision>
  <dcterms:created xsi:type="dcterms:W3CDTF">2022-01-16T10:00:15Z</dcterms:created>
  <dcterms:modified xsi:type="dcterms:W3CDTF">2022-10-08T08:27:44Z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0x010100BE0A218B65CF8F4E9AF05F2AB7592672</vt:lpwstr>
  </property>
  <property fmtid="{D5CDD505-2E9C-101B-9397-08002B2CF9AE}" pid="3" name="MediaServiceImageTags">
    <vt:lpwstr/>
  </property>
</Properties>
</file>