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3" r:id="rId4"/>
  </p:sldMasterIdLst>
  <p:notesMasterIdLst>
    <p:notesMasterId r:id="rId7"/>
  </p:notesMasterIdLst>
  <p:handoutMasterIdLst>
    <p:handoutMasterId r:id="rId8"/>
  </p:handout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18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86379" autoAdjust="0"/>
  </p:normalViewPr>
  <p:slideViewPr>
    <p:cSldViewPr snapToGrid="0" showGuides="1">
      <p:cViewPr varScale="1">
        <p:scale>
          <a:sx n="68" d="100"/>
          <a:sy n="68" d="100"/>
        </p:scale>
        <p:origin x="750" y="60"/>
      </p:cViewPr>
      <p:guideLst>
        <p:guide pos="41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0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örg Simmler (BSB)" userId="d1f86c1b-38f5-4b0c-9fea-29991ad74e14" providerId="ADAL" clId="{843B9D82-DC7B-44EB-B05F-CF61CE4391D6}"/>
    <pc:docChg chg="custSel addSld delSld modSld modMainMaster">
      <pc:chgData name="Jörg Simmler (BSB)" userId="d1f86c1b-38f5-4b0c-9fea-29991ad74e14" providerId="ADAL" clId="{843B9D82-DC7B-44EB-B05F-CF61CE4391D6}" dt="2022-07-15T13:19:30.757" v="256"/>
      <pc:docMkLst>
        <pc:docMk/>
      </pc:docMkLst>
      <pc:sldChg chg="addSp delSp modSp mod modClrScheme chgLayout">
        <pc:chgData name="Jörg Simmler (BSB)" userId="d1f86c1b-38f5-4b0c-9fea-29991ad74e14" providerId="ADAL" clId="{843B9D82-DC7B-44EB-B05F-CF61CE4391D6}" dt="2022-07-15T13:19:30.757" v="256"/>
        <pc:sldMkLst>
          <pc:docMk/>
          <pc:sldMk cId="1495496538" sldId="257"/>
        </pc:sldMkLst>
        <pc:spChg chg="add del mod ord">
          <ac:chgData name="Jörg Simmler (BSB)" userId="d1f86c1b-38f5-4b0c-9fea-29991ad74e14" providerId="ADAL" clId="{843B9D82-DC7B-44EB-B05F-CF61CE4391D6}" dt="2022-07-15T13:19:30.757" v="256"/>
          <ac:spMkLst>
            <pc:docMk/>
            <pc:sldMk cId="1495496538" sldId="257"/>
            <ac:spMk id="2" creationId="{7E3BE798-51E3-86A8-9F87-F5F33D2DC15B}"/>
          </ac:spMkLst>
        </pc:spChg>
        <pc:spChg chg="mod ord">
          <ac:chgData name="Jörg Simmler (BSB)" userId="d1f86c1b-38f5-4b0c-9fea-29991ad74e14" providerId="ADAL" clId="{843B9D82-DC7B-44EB-B05F-CF61CE4391D6}" dt="2022-07-15T12:53:00.438" v="196" actId="14100"/>
          <ac:spMkLst>
            <pc:docMk/>
            <pc:sldMk cId="1495496538" sldId="257"/>
            <ac:spMk id="3" creationId="{3D71C9CD-CAE8-4AC8-936D-333769D479E5}"/>
          </ac:spMkLst>
        </pc:spChg>
        <pc:spChg chg="add del mod">
          <ac:chgData name="Jörg Simmler (BSB)" userId="d1f86c1b-38f5-4b0c-9fea-29991ad74e14" providerId="ADAL" clId="{843B9D82-DC7B-44EB-B05F-CF61CE4391D6}" dt="2022-07-15T12:40:22.327" v="23" actId="478"/>
          <ac:spMkLst>
            <pc:docMk/>
            <pc:sldMk cId="1495496538" sldId="257"/>
            <ac:spMk id="4" creationId="{FBB6D9C0-0806-98B9-7200-75A1130707EF}"/>
          </ac:spMkLst>
        </pc:spChg>
        <pc:spChg chg="add del mod">
          <ac:chgData name="Jörg Simmler (BSB)" userId="d1f86c1b-38f5-4b0c-9fea-29991ad74e14" providerId="ADAL" clId="{843B9D82-DC7B-44EB-B05F-CF61CE4391D6}" dt="2022-07-15T12:41:04.946" v="32" actId="478"/>
          <ac:spMkLst>
            <pc:docMk/>
            <pc:sldMk cId="1495496538" sldId="257"/>
            <ac:spMk id="5" creationId="{D8D93E0B-9549-ECA7-9D85-05E3049596A9}"/>
          </ac:spMkLst>
        </pc:spChg>
        <pc:picChg chg="add del mod ord modCrop">
          <ac:chgData name="Jörg Simmler (BSB)" userId="d1f86c1b-38f5-4b0c-9fea-29991ad74e14" providerId="ADAL" clId="{843B9D82-DC7B-44EB-B05F-CF61CE4391D6}" dt="2022-07-15T12:52:55.074" v="194" actId="14100"/>
          <ac:picMkLst>
            <pc:docMk/>
            <pc:sldMk cId="1495496538" sldId="257"/>
            <ac:picMk id="6" creationId="{251CEBEB-5088-4E63-81A4-0DCEB5B45207}"/>
          </ac:picMkLst>
        </pc:picChg>
      </pc:sldChg>
      <pc:sldChg chg="modSp add">
        <pc:chgData name="Jörg Simmler (BSB)" userId="d1f86c1b-38f5-4b0c-9fea-29991ad74e14" providerId="ADAL" clId="{843B9D82-DC7B-44EB-B05F-CF61CE4391D6}" dt="2022-07-15T13:18:55.223" v="254"/>
        <pc:sldMkLst>
          <pc:docMk/>
          <pc:sldMk cId="602358167" sldId="258"/>
        </pc:sldMkLst>
        <pc:spChg chg="mod">
          <ac:chgData name="Jörg Simmler (BSB)" userId="d1f86c1b-38f5-4b0c-9fea-29991ad74e14" providerId="ADAL" clId="{843B9D82-DC7B-44EB-B05F-CF61CE4391D6}" dt="2022-07-15T13:18:55.223" v="254"/>
          <ac:spMkLst>
            <pc:docMk/>
            <pc:sldMk cId="602358167" sldId="258"/>
            <ac:spMk id="2" creationId="{E417FF03-E4A9-66E0-36C1-CE96602BA0A9}"/>
          </ac:spMkLst>
        </pc:spChg>
      </pc:sldChg>
      <pc:sldChg chg="modSp add del">
        <pc:chgData name="Jörg Simmler (BSB)" userId="d1f86c1b-38f5-4b0c-9fea-29991ad74e14" providerId="ADAL" clId="{843B9D82-DC7B-44EB-B05F-CF61CE4391D6}" dt="2022-07-15T13:02:07.663" v="238" actId="2696"/>
        <pc:sldMkLst>
          <pc:docMk/>
          <pc:sldMk cId="2343262133" sldId="258"/>
        </pc:sldMkLst>
        <pc:spChg chg="mod">
          <ac:chgData name="Jörg Simmler (BSB)" userId="d1f86c1b-38f5-4b0c-9fea-29991ad74e14" providerId="ADAL" clId="{843B9D82-DC7B-44EB-B05F-CF61CE4391D6}" dt="2022-07-15T13:02:00.988" v="237"/>
          <ac:spMkLst>
            <pc:docMk/>
            <pc:sldMk cId="2343262133" sldId="258"/>
            <ac:spMk id="2" creationId="{3652C6B2-42B2-4A11-549F-1749C61353AB}"/>
          </ac:spMkLst>
        </pc:spChg>
      </pc:sldChg>
      <pc:sldChg chg="del">
        <pc:chgData name="Jörg Simmler (BSB)" userId="d1f86c1b-38f5-4b0c-9fea-29991ad74e14" providerId="ADAL" clId="{843B9D82-DC7B-44EB-B05F-CF61CE4391D6}" dt="2022-07-15T12:38:44.305" v="0" actId="2696"/>
        <pc:sldMkLst>
          <pc:docMk/>
          <pc:sldMk cId="1300311978" sldId="266"/>
        </pc:sldMkLst>
      </pc:sldChg>
      <pc:sldChg chg="del">
        <pc:chgData name="Jörg Simmler (BSB)" userId="d1f86c1b-38f5-4b0c-9fea-29991ad74e14" providerId="ADAL" clId="{843B9D82-DC7B-44EB-B05F-CF61CE4391D6}" dt="2022-07-15T12:38:58.661" v="6" actId="2696"/>
        <pc:sldMkLst>
          <pc:docMk/>
          <pc:sldMk cId="2392016612" sldId="301"/>
        </pc:sldMkLst>
      </pc:sldChg>
      <pc:sldChg chg="del">
        <pc:chgData name="Jörg Simmler (BSB)" userId="d1f86c1b-38f5-4b0c-9fea-29991ad74e14" providerId="ADAL" clId="{843B9D82-DC7B-44EB-B05F-CF61CE4391D6}" dt="2022-07-15T12:38:51.281" v="3" actId="2696"/>
        <pc:sldMkLst>
          <pc:docMk/>
          <pc:sldMk cId="1814961046" sldId="302"/>
        </pc:sldMkLst>
      </pc:sldChg>
      <pc:sldChg chg="del">
        <pc:chgData name="Jörg Simmler (BSB)" userId="d1f86c1b-38f5-4b0c-9fea-29991ad74e14" providerId="ADAL" clId="{843B9D82-DC7B-44EB-B05F-CF61CE4391D6}" dt="2022-07-15T12:39:04.189" v="8" actId="2696"/>
        <pc:sldMkLst>
          <pc:docMk/>
          <pc:sldMk cId="1625322881" sldId="303"/>
        </pc:sldMkLst>
      </pc:sldChg>
      <pc:sldChg chg="del">
        <pc:chgData name="Jörg Simmler (BSB)" userId="d1f86c1b-38f5-4b0c-9fea-29991ad74e14" providerId="ADAL" clId="{843B9D82-DC7B-44EB-B05F-CF61CE4391D6}" dt="2022-07-15T12:39:36.164" v="12" actId="2696"/>
        <pc:sldMkLst>
          <pc:docMk/>
          <pc:sldMk cId="3598449493" sldId="304"/>
        </pc:sldMkLst>
      </pc:sldChg>
      <pc:sldChg chg="del">
        <pc:chgData name="Jörg Simmler (BSB)" userId="d1f86c1b-38f5-4b0c-9fea-29991ad74e14" providerId="ADAL" clId="{843B9D82-DC7B-44EB-B05F-CF61CE4391D6}" dt="2022-07-15T12:39:36.169" v="13" actId="2696"/>
        <pc:sldMkLst>
          <pc:docMk/>
          <pc:sldMk cId="3664454790" sldId="305"/>
        </pc:sldMkLst>
      </pc:sldChg>
      <pc:sldChg chg="del">
        <pc:chgData name="Jörg Simmler (BSB)" userId="d1f86c1b-38f5-4b0c-9fea-29991ad74e14" providerId="ADAL" clId="{843B9D82-DC7B-44EB-B05F-CF61CE4391D6}" dt="2022-07-15T12:40:06.546" v="17" actId="2696"/>
        <pc:sldMkLst>
          <pc:docMk/>
          <pc:sldMk cId="3658155112" sldId="306"/>
        </pc:sldMkLst>
      </pc:sldChg>
      <pc:sldChg chg="del">
        <pc:chgData name="Jörg Simmler (BSB)" userId="d1f86c1b-38f5-4b0c-9fea-29991ad74e14" providerId="ADAL" clId="{843B9D82-DC7B-44EB-B05F-CF61CE4391D6}" dt="2022-07-15T12:39:47.946" v="14" actId="2696"/>
        <pc:sldMkLst>
          <pc:docMk/>
          <pc:sldMk cId="2310427423" sldId="307"/>
        </pc:sldMkLst>
      </pc:sldChg>
      <pc:sldChg chg="del">
        <pc:chgData name="Jörg Simmler (BSB)" userId="d1f86c1b-38f5-4b0c-9fea-29991ad74e14" providerId="ADAL" clId="{843B9D82-DC7B-44EB-B05F-CF61CE4391D6}" dt="2022-07-15T12:40:06.532" v="16" actId="2696"/>
        <pc:sldMkLst>
          <pc:docMk/>
          <pc:sldMk cId="774380550" sldId="308"/>
        </pc:sldMkLst>
      </pc:sldChg>
      <pc:sldChg chg="del">
        <pc:chgData name="Jörg Simmler (BSB)" userId="d1f86c1b-38f5-4b0c-9fea-29991ad74e14" providerId="ADAL" clId="{843B9D82-DC7B-44EB-B05F-CF61CE4391D6}" dt="2022-07-15T12:40:06.528" v="15" actId="2696"/>
        <pc:sldMkLst>
          <pc:docMk/>
          <pc:sldMk cId="1787317280" sldId="309"/>
        </pc:sldMkLst>
      </pc:sldChg>
      <pc:sldMasterChg chg="addSp delSldLayout modSldLayout sldLayoutOrd">
        <pc:chgData name="Jörg Simmler (BSB)" userId="d1f86c1b-38f5-4b0c-9fea-29991ad74e14" providerId="ADAL" clId="{843B9D82-DC7B-44EB-B05F-CF61CE4391D6}" dt="2022-07-15T12:57:54.109" v="207" actId="179"/>
        <pc:sldMasterMkLst>
          <pc:docMk/>
          <pc:sldMasterMk cId="1789535569" sldId="2147483703"/>
        </pc:sldMasterMkLst>
        <pc:spChg chg="add">
          <ac:chgData name="Jörg Simmler (BSB)" userId="d1f86c1b-38f5-4b0c-9fea-29991ad74e14" providerId="ADAL" clId="{843B9D82-DC7B-44EB-B05F-CF61CE4391D6}" dt="2022-07-15T12:44:39.730" v="62"/>
          <ac:spMkLst>
            <pc:docMk/>
            <pc:sldMasterMk cId="1789535569" sldId="2147483703"/>
            <ac:spMk id="8" creationId="{1B18FF8B-4C10-ED26-D2D9-14EC584ED823}"/>
          </ac:spMkLst>
        </pc:spChg>
        <pc:spChg chg="add">
          <ac:chgData name="Jörg Simmler (BSB)" userId="d1f86c1b-38f5-4b0c-9fea-29991ad74e14" providerId="ADAL" clId="{843B9D82-DC7B-44EB-B05F-CF61CE4391D6}" dt="2022-07-15T12:44:39.730" v="62"/>
          <ac:spMkLst>
            <pc:docMk/>
            <pc:sldMasterMk cId="1789535569" sldId="2147483703"/>
            <ac:spMk id="9" creationId="{5DC560BB-05C4-CDBE-7569-3B051F8B7C82}"/>
          </ac:spMkLst>
        </pc:spChg>
        <pc:sldLayoutChg chg="del">
          <pc:chgData name="Jörg Simmler (BSB)" userId="d1f86c1b-38f5-4b0c-9fea-29991ad74e14" providerId="ADAL" clId="{843B9D82-DC7B-44EB-B05F-CF61CE4391D6}" dt="2022-07-15T12:51:33.329" v="134" actId="2696"/>
          <pc:sldLayoutMkLst>
            <pc:docMk/>
            <pc:sldMasterMk cId="1789535569" sldId="2147483703"/>
            <pc:sldLayoutMk cId="2694810674" sldId="214748364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67" v="148" actId="2696"/>
          <pc:sldLayoutMkLst>
            <pc:docMk/>
            <pc:sldMasterMk cId="1789535569" sldId="2147483703"/>
            <pc:sldLayoutMk cId="2187661543" sldId="214748365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63" v="158" actId="2696"/>
          <pc:sldLayoutMkLst>
            <pc:docMk/>
            <pc:sldMasterMk cId="1789535569" sldId="2147483703"/>
            <pc:sldLayoutMk cId="389618877" sldId="214748365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20" v="163" actId="2696"/>
          <pc:sldLayoutMkLst>
            <pc:docMk/>
            <pc:sldMasterMk cId="1789535569" sldId="2147483703"/>
            <pc:sldLayoutMk cId="2878641747" sldId="214748365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24" v="153" actId="2696"/>
          <pc:sldLayoutMkLst>
            <pc:docMk/>
            <pc:sldMasterMk cId="1789535569" sldId="2147483703"/>
            <pc:sldLayoutMk cId="2911057084" sldId="214748365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37" v="135" actId="2696"/>
          <pc:sldLayoutMkLst>
            <pc:docMk/>
            <pc:sldMasterMk cId="1789535569" sldId="2147483703"/>
            <pc:sldLayoutMk cId="3105085586" sldId="214748366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47" v="136" actId="2696"/>
          <pc:sldLayoutMkLst>
            <pc:docMk/>
            <pc:sldMasterMk cId="1789535569" sldId="2147483703"/>
            <pc:sldLayoutMk cId="855044332" sldId="214748366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55" v="137" actId="2696"/>
          <pc:sldLayoutMkLst>
            <pc:docMk/>
            <pc:sldMasterMk cId="1789535569" sldId="2147483703"/>
            <pc:sldLayoutMk cId="2724836410" sldId="214748366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63" v="138" actId="2696"/>
          <pc:sldLayoutMkLst>
            <pc:docMk/>
            <pc:sldMasterMk cId="1789535569" sldId="2147483703"/>
            <pc:sldLayoutMk cId="2928379178" sldId="2147483663"/>
          </pc:sldLayoutMkLst>
        </pc:sldLayoutChg>
        <pc:sldLayoutChg chg="modSp mod ord">
          <pc:chgData name="Jörg Simmler (BSB)" userId="d1f86c1b-38f5-4b0c-9fea-29991ad74e14" providerId="ADAL" clId="{843B9D82-DC7B-44EB-B05F-CF61CE4391D6}" dt="2022-07-15T12:57:54.109" v="207" actId="179"/>
          <pc:sldLayoutMkLst>
            <pc:docMk/>
            <pc:sldMasterMk cId="1789535569" sldId="2147483703"/>
            <pc:sldLayoutMk cId="3377171018" sldId="2147483664"/>
          </pc:sldLayoutMkLst>
          <pc:spChg chg="mod">
            <ac:chgData name="Jörg Simmler (BSB)" userId="d1f86c1b-38f5-4b0c-9fea-29991ad74e14" providerId="ADAL" clId="{843B9D82-DC7B-44EB-B05F-CF61CE4391D6}" dt="2022-07-15T12:46:41.734" v="77" actId="121"/>
            <ac:spMkLst>
              <pc:docMk/>
              <pc:sldMasterMk cId="1789535569" sldId="2147483703"/>
              <pc:sldLayoutMk cId="3377171018" sldId="2147483664"/>
              <ac:spMk id="2" creationId="{E94FD2F3-3119-48E2-B464-A93E23C5A607}"/>
            </ac:spMkLst>
          </pc:spChg>
          <pc:spChg chg="mod">
            <ac:chgData name="Jörg Simmler (BSB)" userId="d1f86c1b-38f5-4b0c-9fea-29991ad74e14" providerId="ADAL" clId="{843B9D82-DC7B-44EB-B05F-CF61CE4391D6}" dt="2022-07-15T12:57:54.109" v="207" actId="179"/>
            <ac:spMkLst>
              <pc:docMk/>
              <pc:sldMasterMk cId="1789535569" sldId="2147483703"/>
              <pc:sldLayoutMk cId="3377171018" sldId="2147483664"/>
              <ac:spMk id="3" creationId="{FCE87C6E-3441-429B-A81D-87F8344C068B}"/>
            </ac:spMkLst>
          </pc:spChg>
          <pc:spChg chg="mod">
            <ac:chgData name="Jörg Simmler (BSB)" userId="d1f86c1b-38f5-4b0c-9fea-29991ad74e14" providerId="ADAL" clId="{843B9D82-DC7B-44EB-B05F-CF61CE4391D6}" dt="2022-07-15T12:46:29.807" v="75" actId="1076"/>
            <ac:spMkLst>
              <pc:docMk/>
              <pc:sldMasterMk cId="1789535569" sldId="2147483703"/>
              <pc:sldLayoutMk cId="3377171018" sldId="2147483664"/>
              <ac:spMk id="7" creationId="{6D4AFEBD-46AA-4A09-AD19-CDD123811A47}"/>
            </ac:spMkLst>
          </pc:spChg>
          <pc:spChg chg="mod">
            <ac:chgData name="Jörg Simmler (BSB)" userId="d1f86c1b-38f5-4b0c-9fea-29991ad74e14" providerId="ADAL" clId="{843B9D82-DC7B-44EB-B05F-CF61CE4391D6}" dt="2022-07-15T12:47:24.789" v="82" actId="14100"/>
            <ac:spMkLst>
              <pc:docMk/>
              <pc:sldMasterMk cId="1789535569" sldId="2147483703"/>
              <pc:sldLayoutMk cId="3377171018" sldId="2147483664"/>
              <ac:spMk id="8" creationId="{35768407-2D97-4F4F-8CB8-4D3668680B64}"/>
            </ac:spMkLst>
          </pc:spChg>
        </pc:sldLayoutChg>
        <pc:sldLayoutChg chg="del">
          <pc:chgData name="Jörg Simmler (BSB)" userId="d1f86c1b-38f5-4b0c-9fea-29991ad74e14" providerId="ADAL" clId="{843B9D82-DC7B-44EB-B05F-CF61CE4391D6}" dt="2022-07-15T12:51:33.373" v="139" actId="2696"/>
          <pc:sldLayoutMkLst>
            <pc:docMk/>
            <pc:sldMasterMk cId="1789535569" sldId="2147483703"/>
            <pc:sldLayoutMk cId="440533000" sldId="214748366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84" v="140" actId="2696"/>
          <pc:sldLayoutMkLst>
            <pc:docMk/>
            <pc:sldMasterMk cId="1789535569" sldId="2147483703"/>
            <pc:sldLayoutMk cId="74013615" sldId="214748366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97" v="141" actId="2696"/>
          <pc:sldLayoutMkLst>
            <pc:docMk/>
            <pc:sldMasterMk cId="1789535569" sldId="2147483703"/>
            <pc:sldLayoutMk cId="243879636" sldId="214748366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08" v="142" actId="2696"/>
          <pc:sldLayoutMkLst>
            <pc:docMk/>
            <pc:sldMasterMk cId="1789535569" sldId="2147483703"/>
            <pc:sldLayoutMk cId="4151357272" sldId="214748366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17" v="143" actId="2696"/>
          <pc:sldLayoutMkLst>
            <pc:docMk/>
            <pc:sldMasterMk cId="1789535569" sldId="2147483703"/>
            <pc:sldLayoutMk cId="2414620619" sldId="214748366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28" v="144" actId="2696"/>
          <pc:sldLayoutMkLst>
            <pc:docMk/>
            <pc:sldMasterMk cId="1789535569" sldId="2147483703"/>
            <pc:sldLayoutMk cId="2274798320" sldId="214748367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35" v="145" actId="2696"/>
          <pc:sldLayoutMkLst>
            <pc:docMk/>
            <pc:sldMasterMk cId="1789535569" sldId="2147483703"/>
            <pc:sldLayoutMk cId="1162233376" sldId="214748367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46" v="146" actId="2696"/>
          <pc:sldLayoutMkLst>
            <pc:docMk/>
            <pc:sldMasterMk cId="1789535569" sldId="2147483703"/>
            <pc:sldLayoutMk cId="2883340266" sldId="214748367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54" v="147" actId="2696"/>
          <pc:sldLayoutMkLst>
            <pc:docMk/>
            <pc:sldMasterMk cId="1789535569" sldId="2147483703"/>
            <pc:sldLayoutMk cId="3454458272" sldId="214748367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80" v="149" actId="2696"/>
          <pc:sldLayoutMkLst>
            <pc:docMk/>
            <pc:sldMasterMk cId="1789535569" sldId="2147483703"/>
            <pc:sldLayoutMk cId="4281018264" sldId="214748367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92" v="150" actId="2696"/>
          <pc:sldLayoutMkLst>
            <pc:docMk/>
            <pc:sldMasterMk cId="1789535569" sldId="2147483703"/>
            <pc:sldLayoutMk cId="3105386309" sldId="214748367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04" v="151" actId="2696"/>
          <pc:sldLayoutMkLst>
            <pc:docMk/>
            <pc:sldMasterMk cId="1789535569" sldId="2147483703"/>
            <pc:sldLayoutMk cId="1258960895" sldId="214748367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16" v="152" actId="2696"/>
          <pc:sldLayoutMkLst>
            <pc:docMk/>
            <pc:sldMasterMk cId="1789535569" sldId="2147483703"/>
            <pc:sldLayoutMk cId="3106958734" sldId="214748367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30" v="154" actId="2696"/>
          <pc:sldLayoutMkLst>
            <pc:docMk/>
            <pc:sldMasterMk cId="1789535569" sldId="2147483703"/>
            <pc:sldLayoutMk cId="4221609258" sldId="214748367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37" v="155" actId="2696"/>
          <pc:sldLayoutMkLst>
            <pc:docMk/>
            <pc:sldMasterMk cId="1789535569" sldId="2147483703"/>
            <pc:sldLayoutMk cId="4114473868" sldId="214748367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44" v="156" actId="2696"/>
          <pc:sldLayoutMkLst>
            <pc:docMk/>
            <pc:sldMasterMk cId="1789535569" sldId="2147483703"/>
            <pc:sldLayoutMk cId="2359956026" sldId="214748368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50" v="157" actId="2696"/>
          <pc:sldLayoutMkLst>
            <pc:docMk/>
            <pc:sldMasterMk cId="1789535569" sldId="2147483703"/>
            <pc:sldLayoutMk cId="1035085988" sldId="214748368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76" v="159" actId="2696"/>
          <pc:sldLayoutMkLst>
            <pc:docMk/>
            <pc:sldMasterMk cId="1789535569" sldId="2147483703"/>
            <pc:sldLayoutMk cId="3258851992" sldId="214748368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88" v="160" actId="2696"/>
          <pc:sldLayoutMkLst>
            <pc:docMk/>
            <pc:sldMasterMk cId="1789535569" sldId="2147483703"/>
            <pc:sldLayoutMk cId="3686419478" sldId="214748368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99" v="161" actId="2696"/>
          <pc:sldLayoutMkLst>
            <pc:docMk/>
            <pc:sldMasterMk cId="1789535569" sldId="2147483703"/>
            <pc:sldLayoutMk cId="3815424886" sldId="214748368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11" v="162" actId="2696"/>
          <pc:sldLayoutMkLst>
            <pc:docMk/>
            <pc:sldMasterMk cId="1789535569" sldId="2147483703"/>
            <pc:sldLayoutMk cId="3565490311" sldId="214748368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27" v="164" actId="2696"/>
          <pc:sldLayoutMkLst>
            <pc:docMk/>
            <pc:sldMasterMk cId="1789535569" sldId="2147483703"/>
            <pc:sldLayoutMk cId="2681869821" sldId="214748368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35" v="165" actId="2696"/>
          <pc:sldLayoutMkLst>
            <pc:docMk/>
            <pc:sldMasterMk cId="1789535569" sldId="2147483703"/>
            <pc:sldLayoutMk cId="493388266" sldId="214748368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50" v="167" actId="2696"/>
          <pc:sldLayoutMkLst>
            <pc:docMk/>
            <pc:sldMasterMk cId="1789535569" sldId="2147483703"/>
            <pc:sldLayoutMk cId="3633710137" sldId="214748368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44" v="166" actId="2696"/>
          <pc:sldLayoutMkLst>
            <pc:docMk/>
            <pc:sldMasterMk cId="1789535569" sldId="2147483703"/>
            <pc:sldLayoutMk cId="3303732246" sldId="214748368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62" v="168" actId="2696"/>
          <pc:sldLayoutMkLst>
            <pc:docMk/>
            <pc:sldMasterMk cId="1789535569" sldId="2147483703"/>
            <pc:sldLayoutMk cId="2108078959" sldId="214748369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72" v="169" actId="2696"/>
          <pc:sldLayoutMkLst>
            <pc:docMk/>
            <pc:sldMasterMk cId="1789535569" sldId="2147483703"/>
            <pc:sldLayoutMk cId="2014259182" sldId="214748369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84" v="170" actId="2696"/>
          <pc:sldLayoutMkLst>
            <pc:docMk/>
            <pc:sldMasterMk cId="1789535569" sldId="2147483703"/>
            <pc:sldLayoutMk cId="2230872149" sldId="214748369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96" v="171" actId="2696"/>
          <pc:sldLayoutMkLst>
            <pc:docMk/>
            <pc:sldMasterMk cId="1789535569" sldId="2147483703"/>
            <pc:sldLayoutMk cId="2728092510" sldId="214748369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07" v="172" actId="2696"/>
          <pc:sldLayoutMkLst>
            <pc:docMk/>
            <pc:sldMasterMk cId="1789535569" sldId="2147483703"/>
            <pc:sldLayoutMk cId="627732245" sldId="214748369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19" v="173" actId="2696"/>
          <pc:sldLayoutMkLst>
            <pc:docMk/>
            <pc:sldMasterMk cId="1789535569" sldId="2147483703"/>
            <pc:sldLayoutMk cId="1884734306" sldId="214748369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30" v="174" actId="2696"/>
          <pc:sldLayoutMkLst>
            <pc:docMk/>
            <pc:sldMasterMk cId="1789535569" sldId="2147483703"/>
            <pc:sldLayoutMk cId="565382800" sldId="214748369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39" v="175" actId="2696"/>
          <pc:sldLayoutMkLst>
            <pc:docMk/>
            <pc:sldMasterMk cId="1789535569" sldId="2147483703"/>
            <pc:sldLayoutMk cId="1059679632" sldId="214748369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45" v="176" actId="2696"/>
          <pc:sldLayoutMkLst>
            <pc:docMk/>
            <pc:sldMasterMk cId="1789535569" sldId="2147483703"/>
            <pc:sldLayoutMk cId="2589529795" sldId="214748369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51" v="177" actId="2696"/>
          <pc:sldLayoutMkLst>
            <pc:docMk/>
            <pc:sldMasterMk cId="1789535569" sldId="2147483703"/>
            <pc:sldLayoutMk cId="3840593002" sldId="214748369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57" v="178" actId="2696"/>
          <pc:sldLayoutMkLst>
            <pc:docMk/>
            <pc:sldMasterMk cId="1789535569" sldId="2147483703"/>
            <pc:sldLayoutMk cId="257739575" sldId="214748370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63" v="179" actId="2696"/>
          <pc:sldLayoutMkLst>
            <pc:docMk/>
            <pc:sldMasterMk cId="1789535569" sldId="2147483703"/>
            <pc:sldLayoutMk cId="102084420" sldId="214748370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68" v="180" actId="2696"/>
          <pc:sldLayoutMkLst>
            <pc:docMk/>
            <pc:sldMasterMk cId="1789535569" sldId="2147483703"/>
            <pc:sldLayoutMk cId="2757538097" sldId="214748370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36" v="116" actId="2696"/>
          <pc:sldLayoutMkLst>
            <pc:docMk/>
            <pc:sldMasterMk cId="1789535569" sldId="2147483703"/>
            <pc:sldLayoutMk cId="3866534338" sldId="214748370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45" v="117" actId="2696"/>
          <pc:sldLayoutMkLst>
            <pc:docMk/>
            <pc:sldMasterMk cId="1789535569" sldId="2147483703"/>
            <pc:sldLayoutMk cId="2308839087" sldId="214748370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53" v="118" actId="2696"/>
          <pc:sldLayoutMkLst>
            <pc:docMk/>
            <pc:sldMasterMk cId="1789535569" sldId="2147483703"/>
            <pc:sldLayoutMk cId="446453555" sldId="214748370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66" v="119" actId="2696"/>
          <pc:sldLayoutMkLst>
            <pc:docMk/>
            <pc:sldMasterMk cId="1789535569" sldId="2147483703"/>
            <pc:sldLayoutMk cId="136266473" sldId="214748370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81" v="120" actId="2696"/>
          <pc:sldLayoutMkLst>
            <pc:docMk/>
            <pc:sldMasterMk cId="1789535569" sldId="2147483703"/>
            <pc:sldLayoutMk cId="568954147" sldId="214748370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90" v="121" actId="2696"/>
          <pc:sldLayoutMkLst>
            <pc:docMk/>
            <pc:sldMasterMk cId="1789535569" sldId="2147483703"/>
            <pc:sldLayoutMk cId="4078313816" sldId="214748370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96" v="122" actId="2696"/>
          <pc:sldLayoutMkLst>
            <pc:docMk/>
            <pc:sldMasterMk cId="1789535569" sldId="2147483703"/>
            <pc:sldLayoutMk cId="4150306768" sldId="214748371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08" v="123" actId="2696"/>
          <pc:sldLayoutMkLst>
            <pc:docMk/>
            <pc:sldMasterMk cId="1789535569" sldId="2147483703"/>
            <pc:sldLayoutMk cId="3672073569" sldId="214748371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18" v="124" actId="2696"/>
          <pc:sldLayoutMkLst>
            <pc:docMk/>
            <pc:sldMasterMk cId="1789535569" sldId="2147483703"/>
            <pc:sldLayoutMk cId="4189598544" sldId="214748371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31" v="125" actId="2696"/>
          <pc:sldLayoutMkLst>
            <pc:docMk/>
            <pc:sldMasterMk cId="1789535569" sldId="2147483703"/>
            <pc:sldLayoutMk cId="3914968127" sldId="214748371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40" v="126" actId="2696"/>
          <pc:sldLayoutMkLst>
            <pc:docMk/>
            <pc:sldMasterMk cId="1789535569" sldId="2147483703"/>
            <pc:sldLayoutMk cId="3760435581" sldId="214748371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52" v="127" actId="2696"/>
          <pc:sldLayoutMkLst>
            <pc:docMk/>
            <pc:sldMasterMk cId="1789535569" sldId="2147483703"/>
            <pc:sldLayoutMk cId="3471282310" sldId="214748371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60" v="128" actId="2696"/>
          <pc:sldLayoutMkLst>
            <pc:docMk/>
            <pc:sldMasterMk cId="1789535569" sldId="2147483703"/>
            <pc:sldLayoutMk cId="2193437966" sldId="214748371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71" v="129" actId="2696"/>
          <pc:sldLayoutMkLst>
            <pc:docMk/>
            <pc:sldMasterMk cId="1789535569" sldId="2147483703"/>
            <pc:sldLayoutMk cId="1488549071" sldId="214748371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92" v="130" actId="2696"/>
          <pc:sldLayoutMkLst>
            <pc:docMk/>
            <pc:sldMasterMk cId="1789535569" sldId="2147483703"/>
            <pc:sldLayoutMk cId="3131385303" sldId="214748371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01" v="131" actId="2696"/>
          <pc:sldLayoutMkLst>
            <pc:docMk/>
            <pc:sldMasterMk cId="1789535569" sldId="2147483703"/>
            <pc:sldLayoutMk cId="1151045058" sldId="214748371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11" v="132" actId="2696"/>
          <pc:sldLayoutMkLst>
            <pc:docMk/>
            <pc:sldMasterMk cId="1789535569" sldId="2147483703"/>
            <pc:sldLayoutMk cId="321177419" sldId="214748372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19" v="133" actId="2696"/>
          <pc:sldLayoutMkLst>
            <pc:docMk/>
            <pc:sldMasterMk cId="1789535569" sldId="2147483703"/>
            <pc:sldLayoutMk cId="937981538" sldId="214748372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AAC74A-664E-43D3-859E-B35855730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0C658-31F9-4A67-8267-E3463B262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C6B5592-871B-4916-BBD8-47FA9EA6C126}" type="datetime1">
              <a:rPr lang="de-DE" smtClean="0"/>
              <a:t>07.10.2022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7BBBF1-3A7A-4F4B-8592-578ABE65B7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02F046-B531-4374-9A89-AC21BCA06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D2DFAA7-D3C3-4D01-9299-453E25D16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527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C1C0A0-13D2-4E22-966A-2200C9EC8E06}" type="datetime1">
              <a:rPr lang="de-DE" noProof="0" smtClean="0"/>
              <a:t>07.10.2022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C51814-3B91-4036-94D2-3977634EE21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00625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25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9C071DB-1B6B-4FC3-A099-12F35734D22D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5768407-2D97-4F4F-8CB8-4D3668680B64}"/>
              </a:ext>
            </a:extLst>
          </p:cNvPr>
          <p:cNvSpPr/>
          <p:nvPr userDrawn="1"/>
        </p:nvSpPr>
        <p:spPr>
          <a:xfrm>
            <a:off x="0" y="0"/>
            <a:ext cx="7228983" cy="63817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ln>
                <a:noFill/>
              </a:ln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28984" y="216134"/>
            <a:ext cx="4347095" cy="2715605"/>
          </a:xfrm>
        </p:spPr>
        <p:txBody>
          <a:bodyPr rtlCol="0">
            <a:normAutofit/>
          </a:bodyPr>
          <a:lstStyle>
            <a:lvl1pPr algn="r">
              <a:defRPr sz="4400"/>
            </a:lvl1pPr>
          </a:lstStyle>
          <a:p>
            <a:pPr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7228982" cy="6381749"/>
          </a:xfrm>
        </p:spPr>
        <p:txBody>
          <a:bodyPr rtlCol="0">
            <a:normAutofit/>
          </a:bodyPr>
          <a:lstStyle>
            <a:lvl1pPr>
              <a:spcBef>
                <a:spcPts val="600"/>
              </a:spcBef>
              <a:defRPr sz="1800">
                <a:solidFill>
                  <a:schemeClr val="tx1"/>
                </a:solidFill>
              </a:defRPr>
            </a:lvl1pPr>
            <a:lvl2pPr marL="685800" indent="-328613">
              <a:spcBef>
                <a:spcPts val="600"/>
              </a:spcBef>
              <a:buFont typeface="Courier New" panose="02070309020205020404" pitchFamily="49" charset="0"/>
              <a:buChar char="o"/>
              <a:defRPr sz="1600">
                <a:solidFill>
                  <a:schemeClr val="accent1">
                    <a:lumMod val="75000"/>
                  </a:schemeClr>
                </a:solidFill>
              </a:defRPr>
            </a:lvl2pPr>
            <a:lvl3pPr marL="1071563" indent="-357188">
              <a:spcBef>
                <a:spcPts val="600"/>
              </a:spcBef>
              <a:buFont typeface="Wingdings" panose="05000000000000000000" pitchFamily="2" charset="2"/>
              <a:buChar char="ü"/>
              <a:defRPr sz="14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 dirty="0"/>
              <a:t>Textmasterformate durch Klicken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D4AFEBD-46AA-4A09-AD19-CDD123811A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642763" y="3089796"/>
            <a:ext cx="1933316" cy="113307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 dirty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37717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03DC2DEF-D2FE-4B45-ABA4-9F153FD1C98A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B18FF8B-4C10-ED26-D2D9-14EC584ED823}"/>
              </a:ext>
            </a:extLst>
          </p:cNvPr>
          <p:cNvSpPr/>
          <p:nvPr userDrawn="1"/>
        </p:nvSpPr>
        <p:spPr>
          <a:xfrm>
            <a:off x="11229975" y="6512060"/>
            <a:ext cx="962025" cy="345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DC560BB-05C4-CDBE-7569-3B051F8B7C82}"/>
              </a:ext>
            </a:extLst>
          </p:cNvPr>
          <p:cNvSpPr/>
          <p:nvPr userDrawn="1"/>
        </p:nvSpPr>
        <p:spPr>
          <a:xfrm>
            <a:off x="0" y="260350"/>
            <a:ext cx="300037" cy="755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789535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640" userDrawn="1">
          <p15:clr>
            <a:srgbClr val="F26B43"/>
          </p15:clr>
        </p15:guide>
        <p15:guide id="6" orient="horz" pos="777" userDrawn="1">
          <p15:clr>
            <a:srgbClr val="F26B43"/>
          </p15:clr>
        </p15:guide>
        <p15:guide id="7" orient="horz" pos="4020" userDrawn="1">
          <p15:clr>
            <a:srgbClr val="F26B43"/>
          </p15:clr>
        </p15:guide>
        <p15:guide id="8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3D71C9CD-CAE8-4AC8-936D-333769D47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1207" y="216134"/>
            <a:ext cx="3994872" cy="2715605"/>
          </a:xfrm>
        </p:spPr>
        <p:txBody>
          <a:bodyPr rtlCol="0">
            <a:normAutofit/>
          </a:bodyPr>
          <a:lstStyle/>
          <a:p>
            <a:pPr algn="l" rtl="0"/>
            <a:r>
              <a:rPr lang="de-CH" dirty="0"/>
              <a:t>Grösste Orte der Kantone</a:t>
            </a:r>
          </a:p>
        </p:txBody>
      </p:sp>
      <p:sp>
        <p:nvSpPr>
          <p:cNvPr id="2" name="Untertitel 1">
            <a:extLst>
              <a:ext uri="{FF2B5EF4-FFF2-40B4-BE49-F238E27FC236}">
                <a16:creationId xmlns:a16="http://schemas.microsoft.com/office/drawing/2014/main" id="{7E3BE798-51E3-86A8-9F87-F5F33D2D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7132320" cy="6483927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de-DE" sz="2800" dirty="0"/>
              <a:t>Kanton Zürich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CH" sz="2800" dirty="0"/>
              <a:t>Zürich 42’0000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CH" sz="2800" dirty="0"/>
              <a:t>Winterthur 113’000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de-DE" sz="2800" dirty="0"/>
              <a:t>Kanton Waadt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Lausanne 139‘000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Yverdon-les-Bains 30‘000</a:t>
            </a:r>
          </a:p>
        </p:txBody>
      </p:sp>
      <p:pic>
        <p:nvPicPr>
          <p:cNvPr id="6" name="Bildplatzhalter 5">
            <a:extLst>
              <a:ext uri="{FF2B5EF4-FFF2-40B4-BE49-F238E27FC236}">
                <a16:creationId xmlns:a16="http://schemas.microsoft.com/office/drawing/2014/main" id="{251CEBEB-5088-4E63-81A4-0DCEB5B45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1228" y="3089795"/>
            <a:ext cx="3904851" cy="2288539"/>
          </a:xfrm>
        </p:spPr>
      </p:pic>
    </p:spTree>
    <p:extLst>
      <p:ext uri="{BB962C8B-B14F-4D97-AF65-F5344CB8AC3E}">
        <p14:creationId xmlns:p14="http://schemas.microsoft.com/office/powerpoint/2010/main" val="149549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17FF03-E4A9-66E0-36C1-CE96602B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B106E3-92AA-3490-6B60-70B6EDCB4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3"/>
            </a:pPr>
            <a:r>
              <a:rPr lang="de-DE" sz="2800" dirty="0"/>
              <a:t>Kanton Bern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Bern 134‘600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Biel/Bienne 55‘600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 startAt="3"/>
            </a:pPr>
            <a:r>
              <a:rPr lang="de-DE" sz="2800" dirty="0"/>
              <a:t>Kanton Wallis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Sitten/Sion 35‘000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Martigny 20‘000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C5DA4F0-149E-3DA7-865C-C4251AAE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3DC2DEF-D2FE-4B45-ABA4-9F153FD1C98A}" type="slidenum">
              <a:rPr lang="de-DE" noProof="0" smtClean="0"/>
              <a:t>2</a:t>
            </a:fld>
            <a:endParaRPr lang="de-DE" noProof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25ACE723-2EDD-F881-9C24-92DB0E2EAE9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602358167"/>
      </p:ext>
    </p:extLst>
  </p:cSld>
  <p:clrMapOvr>
    <a:masterClrMapping/>
  </p:clrMapOvr>
</p:sld>
</file>

<file path=ppt/theme/theme1.xml><?xml version="1.0" encoding="utf-8"?>
<a:theme xmlns:a="http://schemas.openxmlformats.org/drawingml/2006/main" name="Tropfen">
  <a:themeElements>
    <a:clrScheme name="Tropfen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Tropfen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opfen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55576C-94C5-4ED4-B0CD-8CE064C11C80}"/>
</file>

<file path=customXml/itemProps2.xml><?xml version="1.0" encoding="utf-8"?>
<ds:datastoreItem xmlns:ds="http://schemas.openxmlformats.org/officeDocument/2006/customXml" ds:itemID="{B2CEA189-F78E-4F14-92B0-187D684B554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C241F69C-6BB2-48DC-9522-DD774BC4FA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TM04033925[[fn=Tropfen]]</Template>
  <TotalTime>0</TotalTime>
  <Words>34</Words>
  <Application>Microsoft Office PowerPoint</Application>
  <PresentationFormat>Breitbild</PresentationFormat>
  <Paragraphs>15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Courier New</vt:lpstr>
      <vt:lpstr>Tw Cen MT</vt:lpstr>
      <vt:lpstr>Wingdings</vt:lpstr>
      <vt:lpstr>Tropfen</vt:lpstr>
      <vt:lpstr>Grösste Orte der Kantone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Grösste Orte der Kantone</dc:title>
  <dc:creator>Georges Wyttenbach</dc:creator>
  <cp:lastModifiedBy>Doris Keller</cp:lastModifiedBy>
  <cp:revision>11</cp:revision>
  <dcterms:created xsi:type="dcterms:W3CDTF">2021-10-01T07:48:25Z</dcterms:created>
  <dcterms:modified xsi:type="dcterms:W3CDTF">2022-10-07T16:51:47Z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