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257" r:id="rId5"/>
    <p:sldId id="266" r:id="rId6"/>
    <p:sldId id="302" r:id="rId7"/>
    <p:sldId id="301" r:id="rId8"/>
    <p:sldId id="303" r:id="rId9"/>
    <p:sldId id="304" r:id="rId10"/>
    <p:sldId id="305" r:id="rId11"/>
    <p:sldId id="306" r:id="rId12"/>
    <p:sldId id="307" r:id="rId13"/>
    <p:sldId id="308" r:id="rId14"/>
    <p:sldId id="309" r:id="rId15"/>
  </p:sldIdLst>
  <p:sldSz cx="12192000" cy="6858000"/>
  <p:notesSz cx="6858000" cy="9144000"/>
  <p:defaultTextStyle>
    <a:defPPr rtl="0"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4180" userDrawn="1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3810" autoAdjust="0"/>
  </p:normalViewPr>
  <p:slideViewPr>
    <p:cSldViewPr snapToGrid="0" showGuides="1">
      <p:cViewPr varScale="1">
        <p:scale>
          <a:sx n="79" d="100"/>
          <a:sy n="79" d="100"/>
        </p:scale>
        <p:origin x="312" y="84"/>
      </p:cViewPr>
      <p:guideLst>
        <p:guide pos="4180"/>
        <p:guide orient="horz" pos="2160"/>
      </p:guideLst>
    </p:cSldViewPr>
  </p:slideViewPr>
  <p:outlineViewPr>
    <p:cViewPr>
      <p:scale>
        <a:sx n="33" d="100"/>
        <a:sy n="33" d="100"/>
      </p:scale>
      <p:origin x="0" y="-1249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06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ris Keller" userId="8632a153-503d-4ef7-b3c8-3b4e1994d05e" providerId="ADAL" clId="{6BB82CB2-E3FA-430F-9E21-59D2A57EABA1}"/>
    <pc:docChg chg="custSel modSld">
      <pc:chgData name="Doris Keller" userId="8632a153-503d-4ef7-b3c8-3b4e1994d05e" providerId="ADAL" clId="{6BB82CB2-E3FA-430F-9E21-59D2A57EABA1}" dt="2022-05-12T09:19:02.616" v="113" actId="6549"/>
      <pc:docMkLst>
        <pc:docMk/>
      </pc:docMkLst>
      <pc:sldChg chg="modSp mod">
        <pc:chgData name="Doris Keller" userId="8632a153-503d-4ef7-b3c8-3b4e1994d05e" providerId="ADAL" clId="{6BB82CB2-E3FA-430F-9E21-59D2A57EABA1}" dt="2022-05-12T09:07:25.813" v="110" actId="790"/>
        <pc:sldMkLst>
          <pc:docMk/>
          <pc:sldMk cId="1495496538" sldId="257"/>
        </pc:sldMkLst>
        <pc:spChg chg="mod">
          <ac:chgData name="Doris Keller" userId="8632a153-503d-4ef7-b3c8-3b4e1994d05e" providerId="ADAL" clId="{6BB82CB2-E3FA-430F-9E21-59D2A57EABA1}" dt="2022-05-12T09:07:25.813" v="110" actId="790"/>
          <ac:spMkLst>
            <pc:docMk/>
            <pc:sldMk cId="1495496538" sldId="257"/>
            <ac:spMk id="3" creationId="{3D71C9CD-CAE8-4AC8-936D-333769D479E5}"/>
          </ac:spMkLst>
        </pc:spChg>
      </pc:sldChg>
      <pc:sldChg chg="modSp mod">
        <pc:chgData name="Doris Keller" userId="8632a153-503d-4ef7-b3c8-3b4e1994d05e" providerId="ADAL" clId="{6BB82CB2-E3FA-430F-9E21-59D2A57EABA1}" dt="2022-05-12T09:19:02.616" v="113" actId="6549"/>
        <pc:sldMkLst>
          <pc:docMk/>
          <pc:sldMk cId="1300311978" sldId="266"/>
        </pc:sldMkLst>
        <pc:spChg chg="mod">
          <ac:chgData name="Doris Keller" userId="8632a153-503d-4ef7-b3c8-3b4e1994d05e" providerId="ADAL" clId="{6BB82CB2-E3FA-430F-9E21-59D2A57EABA1}" dt="2022-05-12T09:19:02.616" v="113" actId="6549"/>
          <ac:spMkLst>
            <pc:docMk/>
            <pc:sldMk cId="1300311978" sldId="266"/>
            <ac:spMk id="7" creationId="{1D6EB617-E017-4B26-9576-8578E948979A}"/>
          </ac:spMkLst>
        </pc:spChg>
      </pc:sldChg>
      <pc:sldChg chg="modSp mod">
        <pc:chgData name="Doris Keller" userId="8632a153-503d-4ef7-b3c8-3b4e1994d05e" providerId="ADAL" clId="{6BB82CB2-E3FA-430F-9E21-59D2A57EABA1}" dt="2022-05-12T09:05:49.570" v="109" actId="313"/>
        <pc:sldMkLst>
          <pc:docMk/>
          <pc:sldMk cId="2392016612" sldId="301"/>
        </pc:sldMkLst>
        <pc:spChg chg="mod">
          <ac:chgData name="Doris Keller" userId="8632a153-503d-4ef7-b3c8-3b4e1994d05e" providerId="ADAL" clId="{6BB82CB2-E3FA-430F-9E21-59D2A57EABA1}" dt="2022-05-12T09:05:49.570" v="109" actId="313"/>
          <ac:spMkLst>
            <pc:docMk/>
            <pc:sldMk cId="2392016612" sldId="301"/>
            <ac:spMk id="7" creationId="{1D6EB617-E017-4B26-9576-8578E948979A}"/>
          </ac:spMkLst>
        </pc:spChg>
      </pc:sldChg>
      <pc:sldChg chg="modSp mod">
        <pc:chgData name="Doris Keller" userId="8632a153-503d-4ef7-b3c8-3b4e1994d05e" providerId="ADAL" clId="{6BB82CB2-E3FA-430F-9E21-59D2A57EABA1}" dt="2022-05-12T09:02:40.677" v="25" actId="313"/>
        <pc:sldMkLst>
          <pc:docMk/>
          <pc:sldMk cId="1814961046" sldId="302"/>
        </pc:sldMkLst>
        <pc:spChg chg="mod">
          <ac:chgData name="Doris Keller" userId="8632a153-503d-4ef7-b3c8-3b4e1994d05e" providerId="ADAL" clId="{6BB82CB2-E3FA-430F-9E21-59D2A57EABA1}" dt="2022-05-12T09:02:40.677" v="25" actId="313"/>
          <ac:spMkLst>
            <pc:docMk/>
            <pc:sldMk cId="1814961046" sldId="302"/>
            <ac:spMk id="7" creationId="{1D6EB617-E017-4B26-9576-8578E948979A}"/>
          </ac:spMkLst>
        </pc:spChg>
      </pc:sldChg>
      <pc:sldChg chg="modSp mod">
        <pc:chgData name="Doris Keller" userId="8632a153-503d-4ef7-b3c8-3b4e1994d05e" providerId="ADAL" clId="{6BB82CB2-E3FA-430F-9E21-59D2A57EABA1}" dt="2022-05-12T09:07:54.180" v="111" actId="790"/>
        <pc:sldMkLst>
          <pc:docMk/>
          <pc:sldMk cId="1625322881" sldId="303"/>
        </pc:sldMkLst>
        <pc:spChg chg="mod">
          <ac:chgData name="Doris Keller" userId="8632a153-503d-4ef7-b3c8-3b4e1994d05e" providerId="ADAL" clId="{6BB82CB2-E3FA-430F-9E21-59D2A57EABA1}" dt="2022-05-12T09:07:54.180" v="111" actId="790"/>
          <ac:spMkLst>
            <pc:docMk/>
            <pc:sldMk cId="1625322881" sldId="303"/>
            <ac:spMk id="7" creationId="{1D6EB617-E017-4B26-9576-8578E948979A}"/>
          </ac:spMkLst>
        </pc:spChg>
      </pc:sldChg>
      <pc:sldChg chg="modSp mod">
        <pc:chgData name="Doris Keller" userId="8632a153-503d-4ef7-b3c8-3b4e1994d05e" providerId="ADAL" clId="{6BB82CB2-E3FA-430F-9E21-59D2A57EABA1}" dt="2022-05-12T09:03:26.515" v="55" actId="313"/>
        <pc:sldMkLst>
          <pc:docMk/>
          <pc:sldMk cId="3598449493" sldId="304"/>
        </pc:sldMkLst>
        <pc:spChg chg="mod">
          <ac:chgData name="Doris Keller" userId="8632a153-503d-4ef7-b3c8-3b4e1994d05e" providerId="ADAL" clId="{6BB82CB2-E3FA-430F-9E21-59D2A57EABA1}" dt="2022-05-12T09:03:26.515" v="55" actId="313"/>
          <ac:spMkLst>
            <pc:docMk/>
            <pc:sldMk cId="3598449493" sldId="304"/>
            <ac:spMk id="7" creationId="{1D6EB617-E017-4B26-9576-8578E948979A}"/>
          </ac:spMkLst>
        </pc:spChg>
      </pc:sldChg>
      <pc:sldChg chg="modSp mod">
        <pc:chgData name="Doris Keller" userId="8632a153-503d-4ef7-b3c8-3b4e1994d05e" providerId="ADAL" clId="{6BB82CB2-E3FA-430F-9E21-59D2A57EABA1}" dt="2022-05-12T09:03:35.269" v="65" actId="313"/>
        <pc:sldMkLst>
          <pc:docMk/>
          <pc:sldMk cId="3664454790" sldId="305"/>
        </pc:sldMkLst>
        <pc:spChg chg="mod">
          <ac:chgData name="Doris Keller" userId="8632a153-503d-4ef7-b3c8-3b4e1994d05e" providerId="ADAL" clId="{6BB82CB2-E3FA-430F-9E21-59D2A57EABA1}" dt="2022-05-12T09:03:35.269" v="65" actId="313"/>
          <ac:spMkLst>
            <pc:docMk/>
            <pc:sldMk cId="3664454790" sldId="305"/>
            <ac:spMk id="7" creationId="{1D6EB617-E017-4B26-9576-8578E948979A}"/>
          </ac:spMkLst>
        </pc:spChg>
      </pc:sldChg>
      <pc:sldChg chg="modSp mod">
        <pc:chgData name="Doris Keller" userId="8632a153-503d-4ef7-b3c8-3b4e1994d05e" providerId="ADAL" clId="{6BB82CB2-E3FA-430F-9E21-59D2A57EABA1}" dt="2022-05-12T09:03:42.873" v="75" actId="313"/>
        <pc:sldMkLst>
          <pc:docMk/>
          <pc:sldMk cId="3658155112" sldId="306"/>
        </pc:sldMkLst>
        <pc:spChg chg="mod">
          <ac:chgData name="Doris Keller" userId="8632a153-503d-4ef7-b3c8-3b4e1994d05e" providerId="ADAL" clId="{6BB82CB2-E3FA-430F-9E21-59D2A57EABA1}" dt="2022-05-12T09:03:42.873" v="75" actId="313"/>
          <ac:spMkLst>
            <pc:docMk/>
            <pc:sldMk cId="3658155112" sldId="306"/>
            <ac:spMk id="7" creationId="{1D6EB617-E017-4B26-9576-8578E948979A}"/>
          </ac:spMkLst>
        </pc:spChg>
      </pc:sldChg>
      <pc:sldChg chg="modSp mod">
        <pc:chgData name="Doris Keller" userId="8632a153-503d-4ef7-b3c8-3b4e1994d05e" providerId="ADAL" clId="{6BB82CB2-E3FA-430F-9E21-59D2A57EABA1}" dt="2022-05-12T09:03:49.106" v="85" actId="313"/>
        <pc:sldMkLst>
          <pc:docMk/>
          <pc:sldMk cId="2310427423" sldId="307"/>
        </pc:sldMkLst>
        <pc:spChg chg="mod">
          <ac:chgData name="Doris Keller" userId="8632a153-503d-4ef7-b3c8-3b4e1994d05e" providerId="ADAL" clId="{6BB82CB2-E3FA-430F-9E21-59D2A57EABA1}" dt="2022-05-12T09:03:49.106" v="85" actId="313"/>
          <ac:spMkLst>
            <pc:docMk/>
            <pc:sldMk cId="2310427423" sldId="307"/>
            <ac:spMk id="7" creationId="{1D6EB617-E017-4B26-9576-8578E948979A}"/>
          </ac:spMkLst>
        </pc:spChg>
      </pc:sldChg>
      <pc:sldChg chg="modSp mod">
        <pc:chgData name="Doris Keller" userId="8632a153-503d-4ef7-b3c8-3b4e1994d05e" providerId="ADAL" clId="{6BB82CB2-E3FA-430F-9E21-59D2A57EABA1}" dt="2022-05-12T09:03:57.408" v="95" actId="313"/>
        <pc:sldMkLst>
          <pc:docMk/>
          <pc:sldMk cId="774380550" sldId="308"/>
        </pc:sldMkLst>
        <pc:spChg chg="mod">
          <ac:chgData name="Doris Keller" userId="8632a153-503d-4ef7-b3c8-3b4e1994d05e" providerId="ADAL" clId="{6BB82CB2-E3FA-430F-9E21-59D2A57EABA1}" dt="2022-05-12T09:03:57.408" v="95" actId="313"/>
          <ac:spMkLst>
            <pc:docMk/>
            <pc:sldMk cId="774380550" sldId="308"/>
            <ac:spMk id="7" creationId="{1D6EB617-E017-4B26-9576-8578E948979A}"/>
          </ac:spMkLst>
        </pc:spChg>
      </pc:sldChg>
      <pc:sldChg chg="modSp mod">
        <pc:chgData name="Doris Keller" userId="8632a153-503d-4ef7-b3c8-3b4e1994d05e" providerId="ADAL" clId="{6BB82CB2-E3FA-430F-9E21-59D2A57EABA1}" dt="2022-05-12T09:04:04.878" v="105" actId="313"/>
        <pc:sldMkLst>
          <pc:docMk/>
          <pc:sldMk cId="1787317280" sldId="309"/>
        </pc:sldMkLst>
        <pc:spChg chg="mod">
          <ac:chgData name="Doris Keller" userId="8632a153-503d-4ef7-b3c8-3b4e1994d05e" providerId="ADAL" clId="{6BB82CB2-E3FA-430F-9E21-59D2A57EABA1}" dt="2022-05-12T09:04:04.878" v="105" actId="313"/>
          <ac:spMkLst>
            <pc:docMk/>
            <pc:sldMk cId="1787317280" sldId="309"/>
            <ac:spMk id="7" creationId="{1D6EB617-E017-4B26-9576-8578E948979A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CCAAC74A-664E-43D3-859E-B35855730DB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710C658-31F9-4A67-8267-E3463B262A3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C6B5592-871B-4916-BBD8-47FA9EA6C126}" type="datetime1">
              <a:rPr lang="de-DE" smtClean="0"/>
              <a:t>07.10.2022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D7BBBF1-3A7A-4F4B-8592-578ABE65B71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A02F046-B531-4374-9A89-AC21BCA06E1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D2DFAA7-D3C3-4D01-9299-453E25D16D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052736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e-DE" noProof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DC1C0A0-13D2-4E22-966A-2200C9EC8E06}" type="datetime1">
              <a:rPr lang="de-DE" noProof="0" smtClean="0"/>
              <a:t>07.10.2022</a:t>
            </a:fld>
            <a:endParaRPr lang="de-DE" noProof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DC51814-3B91-4036-94D2-3977634EE214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130062578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DC51814-3B91-4036-94D2-3977634EE214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42505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DC51814-3B91-4036-94D2-3977634EE214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9239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DC51814-3B91-4036-94D2-3977634EE214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504765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DC51814-3B91-4036-94D2-3977634EE214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79934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DC51814-3B91-4036-94D2-3977634EE214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0034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DC51814-3B91-4036-94D2-3977634EE214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30288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DC51814-3B91-4036-94D2-3977634EE214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01807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DC51814-3B91-4036-94D2-3977634EE214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89672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DC51814-3B91-4036-94D2-3977634EE214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60172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DC51814-3B91-4036-94D2-3977634EE214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80173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DC51814-3B91-4036-94D2-3977634EE214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32065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76607FB0-0FB2-41FD-B334-74C7B05B8CE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9" name="Bildplatzhalter 8">
            <a:extLst>
              <a:ext uri="{FF2B5EF4-FFF2-40B4-BE49-F238E27FC236}">
                <a16:creationId xmlns:a16="http://schemas.microsoft.com/office/drawing/2014/main" id="{2D02598E-521E-41CD-B068-134834CFF4F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4448175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1800"/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F04A5F51-C7E6-44CC-ADF3-1C83AA35D0DC}"/>
              </a:ext>
            </a:extLst>
          </p:cNvPr>
          <p:cNvSpPr/>
          <p:nvPr userDrawn="1"/>
        </p:nvSpPr>
        <p:spPr>
          <a:xfrm>
            <a:off x="0" y="4448175"/>
            <a:ext cx="12192000" cy="24098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E8B51C6-9166-4F67-995A-396809E6533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71475" y="4551363"/>
            <a:ext cx="11520488" cy="1176337"/>
          </a:xfrm>
        </p:spPr>
        <p:txBody>
          <a:bodyPr rtlCol="0"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951C9A4-8764-4CB3-AC26-C957C0E84BC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71475" y="5830888"/>
            <a:ext cx="11520488" cy="550862"/>
          </a:xfrm>
        </p:spPr>
        <p:txBody>
          <a:bodyPr rtlCol="0"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de-DE" noProof="0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694810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34C5F727-FA73-47F4-8647-79441AA996E3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94FD2F3-3119-48E2-B464-A93E23C5A6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6" y="476250"/>
            <a:ext cx="5165724" cy="2557463"/>
          </a:xfrm>
        </p:spPr>
        <p:txBody>
          <a:bodyPr rtlCol="0" anchor="ctr">
            <a:noAutofit/>
          </a:bodyPr>
          <a:lstStyle>
            <a:lvl1pPr>
              <a:defRPr sz="54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CE87C6E-3441-429B-A81D-87F8344C068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096000" y="476250"/>
            <a:ext cx="5795963" cy="2557463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C8ECDD1-1369-42FD-BD19-6797742A1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13" name="Bildplatzhalter 6">
            <a:extLst>
              <a:ext uri="{FF2B5EF4-FFF2-40B4-BE49-F238E27FC236}">
                <a16:creationId xmlns:a16="http://schemas.microsoft.com/office/drawing/2014/main" id="{9303FD92-1AC4-4708-B13E-C97E00210D2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71476" y="3233941"/>
            <a:ext cx="11520486" cy="2966833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0E4979D5-6F1E-40A2-9A8E-8C5AE1AA3B62}"/>
              </a:ext>
            </a:extLst>
          </p:cNvPr>
          <p:cNvSpPr/>
          <p:nvPr userDrawn="1"/>
        </p:nvSpPr>
        <p:spPr>
          <a:xfrm>
            <a:off x="0" y="476250"/>
            <a:ext cx="165100" cy="25574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43879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34C5F727-FA73-47F4-8647-79441AA996E3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0E4979D5-6F1E-40A2-9A8E-8C5AE1AA3B62}"/>
              </a:ext>
            </a:extLst>
          </p:cNvPr>
          <p:cNvSpPr/>
          <p:nvPr userDrawn="1"/>
        </p:nvSpPr>
        <p:spPr>
          <a:xfrm>
            <a:off x="0" y="0"/>
            <a:ext cx="513805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94FD2F3-3119-48E2-B464-A93E23C5A6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19197" y="1296176"/>
            <a:ext cx="5272764" cy="1551573"/>
          </a:xfrm>
        </p:spPr>
        <p:txBody>
          <a:bodyPr rtlCol="0" anchor="b">
            <a:noAutofit/>
          </a:bodyPr>
          <a:lstStyle>
            <a:lvl1pPr>
              <a:defRPr sz="40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CE87C6E-3441-429B-A81D-87F8344C068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619198" y="3073967"/>
            <a:ext cx="5272764" cy="2557463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C8ECDD1-1369-42FD-BD19-6797742A1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13" name="Bildplatzhalter 6">
            <a:extLst>
              <a:ext uri="{FF2B5EF4-FFF2-40B4-BE49-F238E27FC236}">
                <a16:creationId xmlns:a16="http://schemas.microsoft.com/office/drawing/2014/main" id="{9303FD92-1AC4-4708-B13E-C97E00210D2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117601" y="1016000"/>
            <a:ext cx="5138058" cy="4978400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7306EB3B-6A54-45E7-B23D-F9515CC15D12}"/>
              </a:ext>
            </a:extLst>
          </p:cNvPr>
          <p:cNvSpPr/>
          <p:nvPr userDrawn="1"/>
        </p:nvSpPr>
        <p:spPr>
          <a:xfrm>
            <a:off x="0" y="5994400"/>
            <a:ext cx="4093029" cy="8636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7E110354-15BA-4B22-B7CF-3D5BFA5C722D}"/>
              </a:ext>
            </a:extLst>
          </p:cNvPr>
          <p:cNvSpPr/>
          <p:nvPr userDrawn="1"/>
        </p:nvSpPr>
        <p:spPr>
          <a:xfrm>
            <a:off x="2162630" y="873210"/>
            <a:ext cx="4093029" cy="13857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41513572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34C5F727-FA73-47F4-8647-79441AA996E3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94FD2F3-3119-48E2-B464-A93E23C5A6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1783831"/>
            <a:ext cx="3111954" cy="3290338"/>
          </a:xfrm>
        </p:spPr>
        <p:txBody>
          <a:bodyPr rtlCol="0" anchor="ctr">
            <a:noAutofit/>
          </a:bodyPr>
          <a:lstStyle>
            <a:lvl1pPr>
              <a:defRPr sz="40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CE87C6E-3441-429B-A81D-87F8344C068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489370" y="1783832"/>
            <a:ext cx="4402592" cy="3290338"/>
          </a:xfrm>
        </p:spPr>
        <p:txBody>
          <a:bodyPr rtlCol="0"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C8ECDD1-1369-42FD-BD19-6797742A1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13" name="Bildplatzhalter 6">
            <a:extLst>
              <a:ext uri="{FF2B5EF4-FFF2-40B4-BE49-F238E27FC236}">
                <a16:creationId xmlns:a16="http://schemas.microsoft.com/office/drawing/2014/main" id="{9303FD92-1AC4-4708-B13E-C97E00210D2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672114" y="0"/>
            <a:ext cx="3628571" cy="6858000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8E16C293-C1E0-4EA5-BDE5-D226D72FC08B}"/>
              </a:ext>
            </a:extLst>
          </p:cNvPr>
          <p:cNvSpPr/>
          <p:nvPr userDrawn="1"/>
        </p:nvSpPr>
        <p:spPr>
          <a:xfrm>
            <a:off x="371475" y="5297714"/>
            <a:ext cx="3111954" cy="156028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DC770C08-8FFF-4293-8E7D-DBFEE4E3E443}"/>
              </a:ext>
            </a:extLst>
          </p:cNvPr>
          <p:cNvSpPr/>
          <p:nvPr userDrawn="1"/>
        </p:nvSpPr>
        <p:spPr>
          <a:xfrm>
            <a:off x="7489370" y="0"/>
            <a:ext cx="4402593" cy="156028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4146206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ED497887-B1EF-4184-95F4-276A92D54B8F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4F93C6CC-9D8D-4981-8106-72C617756BD8}"/>
              </a:ext>
            </a:extLst>
          </p:cNvPr>
          <p:cNvSpPr/>
          <p:nvPr userDrawn="1"/>
        </p:nvSpPr>
        <p:spPr>
          <a:xfrm>
            <a:off x="0" y="1389743"/>
            <a:ext cx="12192000" cy="407851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C2FFEDF-1F62-45E5-8000-9689D9DFC4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2331584"/>
            <a:ext cx="10515600" cy="1500187"/>
          </a:xfrm>
        </p:spPr>
        <p:txBody>
          <a:bodyPr rtlCol="0" anchor="ctr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6F2E6F7-3BE5-4484-A73E-3EFDB7348BB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3968071"/>
            <a:ext cx="10515600" cy="805542"/>
          </a:xfrm>
        </p:spPr>
        <p:txBody>
          <a:bodyPr rtlCol="0"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de-DE" noProof="0"/>
              <a:t>Textmasterformat durch Klicken bearbeiten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10129-98D8-456D-9925-F02A38DE1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919AEFA0-9379-4E32-9D66-976465036916}"/>
              </a:ext>
            </a:extLst>
          </p:cNvPr>
          <p:cNvSpPr/>
          <p:nvPr userDrawn="1"/>
        </p:nvSpPr>
        <p:spPr>
          <a:xfrm>
            <a:off x="371475" y="580571"/>
            <a:ext cx="1573439" cy="150018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4FFB43B-30D9-4055-B912-4E3C85B03657}"/>
              </a:ext>
            </a:extLst>
          </p:cNvPr>
          <p:cNvSpPr/>
          <p:nvPr userDrawn="1"/>
        </p:nvSpPr>
        <p:spPr>
          <a:xfrm>
            <a:off x="7097486" y="5105274"/>
            <a:ext cx="4794477" cy="72596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0288144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ED497887-B1EF-4184-95F4-276A92D54B8F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4F93C6CC-9D8D-4981-8106-72C617756BD8}"/>
              </a:ext>
            </a:extLst>
          </p:cNvPr>
          <p:cNvSpPr/>
          <p:nvPr userDrawn="1"/>
        </p:nvSpPr>
        <p:spPr>
          <a:xfrm>
            <a:off x="0" y="0"/>
            <a:ext cx="6096000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1" name="Bildplatzhalter 6">
            <a:extLst>
              <a:ext uri="{FF2B5EF4-FFF2-40B4-BE49-F238E27FC236}">
                <a16:creationId xmlns:a16="http://schemas.microsoft.com/office/drawing/2014/main" id="{391EAACA-1322-4E60-917E-C7408F539D5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71476" y="260350"/>
            <a:ext cx="11520488" cy="6009821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C2FFEDF-1F62-45E5-8000-9689D9DFC4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74750" y="3957831"/>
            <a:ext cx="9620250" cy="1500187"/>
          </a:xfrm>
        </p:spPr>
        <p:txBody>
          <a:bodyPr rtlCol="0" anchor="ctr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10129-98D8-456D-9925-F02A38DE1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12" name="Freihandform: Form 11">
            <a:extLst>
              <a:ext uri="{FF2B5EF4-FFF2-40B4-BE49-F238E27FC236}">
                <a16:creationId xmlns:a16="http://schemas.microsoft.com/office/drawing/2014/main" id="{43296215-27AE-462B-9127-E1C932633896}"/>
              </a:ext>
            </a:extLst>
          </p:cNvPr>
          <p:cNvSpPr/>
          <p:nvPr userDrawn="1"/>
        </p:nvSpPr>
        <p:spPr>
          <a:xfrm>
            <a:off x="1093471" y="3843394"/>
            <a:ext cx="1722120" cy="1729060"/>
          </a:xfrm>
          <a:custGeom>
            <a:avLst/>
            <a:gdLst>
              <a:gd name="connsiteX0" fmla="*/ 0 w 2730500"/>
              <a:gd name="connsiteY0" fmla="*/ 0 h 2730500"/>
              <a:gd name="connsiteX1" fmla="*/ 2730500 w 2730500"/>
              <a:gd name="connsiteY1" fmla="*/ 0 h 2730500"/>
              <a:gd name="connsiteX2" fmla="*/ 2730500 w 2730500"/>
              <a:gd name="connsiteY2" fmla="*/ 672834 h 2730500"/>
              <a:gd name="connsiteX3" fmla="*/ 2606675 w 2730500"/>
              <a:gd name="connsiteY3" fmla="*/ 672834 h 2730500"/>
              <a:gd name="connsiteX4" fmla="*/ 2606675 w 2730500"/>
              <a:gd name="connsiteY4" fmla="*/ 116870 h 2730500"/>
              <a:gd name="connsiteX5" fmla="*/ 123826 w 2730500"/>
              <a:gd name="connsiteY5" fmla="*/ 116870 h 2730500"/>
              <a:gd name="connsiteX6" fmla="*/ 123826 w 2730500"/>
              <a:gd name="connsiteY6" fmla="*/ 2613630 h 2730500"/>
              <a:gd name="connsiteX7" fmla="*/ 2606675 w 2730500"/>
              <a:gd name="connsiteY7" fmla="*/ 2613630 h 2730500"/>
              <a:gd name="connsiteX8" fmla="*/ 2606675 w 2730500"/>
              <a:gd name="connsiteY8" fmla="*/ 2066205 h 2730500"/>
              <a:gd name="connsiteX9" fmla="*/ 2730500 w 2730500"/>
              <a:gd name="connsiteY9" fmla="*/ 2066205 h 2730500"/>
              <a:gd name="connsiteX10" fmla="*/ 2730500 w 2730500"/>
              <a:gd name="connsiteY10" fmla="*/ 2730500 h 2730500"/>
              <a:gd name="connsiteX11" fmla="*/ 0 w 2730500"/>
              <a:gd name="connsiteY11" fmla="*/ 2730500 h 273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730500" h="2730500">
                <a:moveTo>
                  <a:pt x="0" y="0"/>
                </a:moveTo>
                <a:lnTo>
                  <a:pt x="2730500" y="0"/>
                </a:lnTo>
                <a:lnTo>
                  <a:pt x="2730500" y="672834"/>
                </a:lnTo>
                <a:lnTo>
                  <a:pt x="2606675" y="672834"/>
                </a:lnTo>
                <a:lnTo>
                  <a:pt x="2606675" y="116870"/>
                </a:lnTo>
                <a:lnTo>
                  <a:pt x="123826" y="116870"/>
                </a:lnTo>
                <a:lnTo>
                  <a:pt x="123826" y="2613630"/>
                </a:lnTo>
                <a:lnTo>
                  <a:pt x="2606675" y="2613630"/>
                </a:lnTo>
                <a:lnTo>
                  <a:pt x="2606675" y="2066205"/>
                </a:lnTo>
                <a:lnTo>
                  <a:pt x="2730500" y="2066205"/>
                </a:lnTo>
                <a:lnTo>
                  <a:pt x="2730500" y="2730500"/>
                </a:lnTo>
                <a:lnTo>
                  <a:pt x="0" y="27305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274798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ED497887-B1EF-4184-95F4-276A92D54B8F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3" name="Bildplatzhalter 32">
            <a:extLst>
              <a:ext uri="{FF2B5EF4-FFF2-40B4-BE49-F238E27FC236}">
                <a16:creationId xmlns:a16="http://schemas.microsoft.com/office/drawing/2014/main" id="{2DB7CFEB-6952-4BC3-B9E0-0C382490F9E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400675" y="260350"/>
            <a:ext cx="6499502" cy="5940425"/>
          </a:xfrm>
          <a:custGeom>
            <a:avLst/>
            <a:gdLst>
              <a:gd name="connsiteX0" fmla="*/ 4432576 w 6499502"/>
              <a:gd name="connsiteY0" fmla="*/ 4057650 h 5940425"/>
              <a:gd name="connsiteX1" fmla="*/ 6499502 w 6499502"/>
              <a:gd name="connsiteY1" fmla="*/ 4057650 h 5940425"/>
              <a:gd name="connsiteX2" fmla="*/ 6499502 w 6499502"/>
              <a:gd name="connsiteY2" fmla="*/ 5940425 h 5940425"/>
              <a:gd name="connsiteX3" fmla="*/ 4432576 w 6499502"/>
              <a:gd name="connsiteY3" fmla="*/ 5940425 h 5940425"/>
              <a:gd name="connsiteX4" fmla="*/ 2216288 w 6499502"/>
              <a:gd name="connsiteY4" fmla="*/ 4057650 h 5940425"/>
              <a:gd name="connsiteX5" fmla="*/ 4283214 w 6499502"/>
              <a:gd name="connsiteY5" fmla="*/ 4057650 h 5940425"/>
              <a:gd name="connsiteX6" fmla="*/ 4283214 w 6499502"/>
              <a:gd name="connsiteY6" fmla="*/ 5940425 h 5940425"/>
              <a:gd name="connsiteX7" fmla="*/ 2216288 w 6499502"/>
              <a:gd name="connsiteY7" fmla="*/ 5940425 h 5940425"/>
              <a:gd name="connsiteX8" fmla="*/ 0 w 6499502"/>
              <a:gd name="connsiteY8" fmla="*/ 4057650 h 5940425"/>
              <a:gd name="connsiteX9" fmla="*/ 2066926 w 6499502"/>
              <a:gd name="connsiteY9" fmla="*/ 4057650 h 5940425"/>
              <a:gd name="connsiteX10" fmla="*/ 2066926 w 6499502"/>
              <a:gd name="connsiteY10" fmla="*/ 5940425 h 5940425"/>
              <a:gd name="connsiteX11" fmla="*/ 0 w 6499502"/>
              <a:gd name="connsiteY11" fmla="*/ 5940425 h 5940425"/>
              <a:gd name="connsiteX12" fmla="*/ 4432576 w 6499502"/>
              <a:gd name="connsiteY12" fmla="*/ 2028825 h 5940425"/>
              <a:gd name="connsiteX13" fmla="*/ 6499502 w 6499502"/>
              <a:gd name="connsiteY13" fmla="*/ 2028825 h 5940425"/>
              <a:gd name="connsiteX14" fmla="*/ 6499502 w 6499502"/>
              <a:gd name="connsiteY14" fmla="*/ 3911600 h 5940425"/>
              <a:gd name="connsiteX15" fmla="*/ 4432576 w 6499502"/>
              <a:gd name="connsiteY15" fmla="*/ 3911600 h 5940425"/>
              <a:gd name="connsiteX16" fmla="*/ 2216288 w 6499502"/>
              <a:gd name="connsiteY16" fmla="*/ 2028825 h 5940425"/>
              <a:gd name="connsiteX17" fmla="*/ 4283214 w 6499502"/>
              <a:gd name="connsiteY17" fmla="*/ 2028825 h 5940425"/>
              <a:gd name="connsiteX18" fmla="*/ 4283214 w 6499502"/>
              <a:gd name="connsiteY18" fmla="*/ 3911600 h 5940425"/>
              <a:gd name="connsiteX19" fmla="*/ 2216288 w 6499502"/>
              <a:gd name="connsiteY19" fmla="*/ 3911600 h 5940425"/>
              <a:gd name="connsiteX20" fmla="*/ 0 w 6499502"/>
              <a:gd name="connsiteY20" fmla="*/ 2028825 h 5940425"/>
              <a:gd name="connsiteX21" fmla="*/ 2066926 w 6499502"/>
              <a:gd name="connsiteY21" fmla="*/ 2028825 h 5940425"/>
              <a:gd name="connsiteX22" fmla="*/ 2066926 w 6499502"/>
              <a:gd name="connsiteY22" fmla="*/ 3911600 h 5940425"/>
              <a:gd name="connsiteX23" fmla="*/ 0 w 6499502"/>
              <a:gd name="connsiteY23" fmla="*/ 3911600 h 5940425"/>
              <a:gd name="connsiteX24" fmla="*/ 4432576 w 6499502"/>
              <a:gd name="connsiteY24" fmla="*/ 0 h 5940425"/>
              <a:gd name="connsiteX25" fmla="*/ 6499502 w 6499502"/>
              <a:gd name="connsiteY25" fmla="*/ 0 h 5940425"/>
              <a:gd name="connsiteX26" fmla="*/ 6499502 w 6499502"/>
              <a:gd name="connsiteY26" fmla="*/ 1882775 h 5940425"/>
              <a:gd name="connsiteX27" fmla="*/ 4432576 w 6499502"/>
              <a:gd name="connsiteY27" fmla="*/ 1882775 h 5940425"/>
              <a:gd name="connsiteX28" fmla="*/ 2216288 w 6499502"/>
              <a:gd name="connsiteY28" fmla="*/ 0 h 5940425"/>
              <a:gd name="connsiteX29" fmla="*/ 4283214 w 6499502"/>
              <a:gd name="connsiteY29" fmla="*/ 0 h 5940425"/>
              <a:gd name="connsiteX30" fmla="*/ 4283214 w 6499502"/>
              <a:gd name="connsiteY30" fmla="*/ 1882775 h 5940425"/>
              <a:gd name="connsiteX31" fmla="*/ 2216288 w 6499502"/>
              <a:gd name="connsiteY31" fmla="*/ 1882775 h 5940425"/>
              <a:gd name="connsiteX32" fmla="*/ 0 w 6499502"/>
              <a:gd name="connsiteY32" fmla="*/ 0 h 5940425"/>
              <a:gd name="connsiteX33" fmla="*/ 2066926 w 6499502"/>
              <a:gd name="connsiteY33" fmla="*/ 0 h 5940425"/>
              <a:gd name="connsiteX34" fmla="*/ 2066926 w 6499502"/>
              <a:gd name="connsiteY34" fmla="*/ 1882775 h 5940425"/>
              <a:gd name="connsiteX35" fmla="*/ 0 w 6499502"/>
              <a:gd name="connsiteY35" fmla="*/ 1882775 h 594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6499502" h="5940425">
                <a:moveTo>
                  <a:pt x="4432576" y="4057650"/>
                </a:moveTo>
                <a:lnTo>
                  <a:pt x="6499502" y="4057650"/>
                </a:lnTo>
                <a:lnTo>
                  <a:pt x="6499502" y="5940425"/>
                </a:lnTo>
                <a:lnTo>
                  <a:pt x="4432576" y="5940425"/>
                </a:lnTo>
                <a:close/>
                <a:moveTo>
                  <a:pt x="2216288" y="4057650"/>
                </a:moveTo>
                <a:lnTo>
                  <a:pt x="4283214" y="4057650"/>
                </a:lnTo>
                <a:lnTo>
                  <a:pt x="4283214" y="5940425"/>
                </a:lnTo>
                <a:lnTo>
                  <a:pt x="2216288" y="5940425"/>
                </a:lnTo>
                <a:close/>
                <a:moveTo>
                  <a:pt x="0" y="4057650"/>
                </a:moveTo>
                <a:lnTo>
                  <a:pt x="2066926" y="4057650"/>
                </a:lnTo>
                <a:lnTo>
                  <a:pt x="2066926" y="5940425"/>
                </a:lnTo>
                <a:lnTo>
                  <a:pt x="0" y="5940425"/>
                </a:lnTo>
                <a:close/>
                <a:moveTo>
                  <a:pt x="4432576" y="2028825"/>
                </a:moveTo>
                <a:lnTo>
                  <a:pt x="6499502" y="2028825"/>
                </a:lnTo>
                <a:lnTo>
                  <a:pt x="6499502" y="3911600"/>
                </a:lnTo>
                <a:lnTo>
                  <a:pt x="4432576" y="3911600"/>
                </a:lnTo>
                <a:close/>
                <a:moveTo>
                  <a:pt x="2216288" y="2028825"/>
                </a:moveTo>
                <a:lnTo>
                  <a:pt x="4283214" y="2028825"/>
                </a:lnTo>
                <a:lnTo>
                  <a:pt x="4283214" y="3911600"/>
                </a:lnTo>
                <a:lnTo>
                  <a:pt x="2216288" y="3911600"/>
                </a:lnTo>
                <a:close/>
                <a:moveTo>
                  <a:pt x="0" y="2028825"/>
                </a:moveTo>
                <a:lnTo>
                  <a:pt x="2066926" y="2028825"/>
                </a:lnTo>
                <a:lnTo>
                  <a:pt x="2066926" y="3911600"/>
                </a:lnTo>
                <a:lnTo>
                  <a:pt x="0" y="3911600"/>
                </a:lnTo>
                <a:close/>
                <a:moveTo>
                  <a:pt x="4432576" y="0"/>
                </a:moveTo>
                <a:lnTo>
                  <a:pt x="6499502" y="0"/>
                </a:lnTo>
                <a:lnTo>
                  <a:pt x="6499502" y="1882775"/>
                </a:lnTo>
                <a:lnTo>
                  <a:pt x="4432576" y="1882775"/>
                </a:lnTo>
                <a:close/>
                <a:moveTo>
                  <a:pt x="2216288" y="0"/>
                </a:moveTo>
                <a:lnTo>
                  <a:pt x="4283214" y="0"/>
                </a:lnTo>
                <a:lnTo>
                  <a:pt x="4283214" y="1882775"/>
                </a:lnTo>
                <a:lnTo>
                  <a:pt x="2216288" y="1882775"/>
                </a:lnTo>
                <a:close/>
                <a:moveTo>
                  <a:pt x="0" y="0"/>
                </a:moveTo>
                <a:lnTo>
                  <a:pt x="2066926" y="0"/>
                </a:lnTo>
                <a:lnTo>
                  <a:pt x="2066926" y="1882775"/>
                </a:lnTo>
                <a:lnTo>
                  <a:pt x="0" y="1882775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vert="horz" wrap="square" lIns="91440" tIns="45720" rIns="91440" bIns="45720" rtlCol="0" anchor="ctr">
            <a:no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C2FFEDF-1F62-45E5-8000-9689D9DFC4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1596928"/>
            <a:ext cx="4810125" cy="3267268"/>
          </a:xfrm>
        </p:spPr>
        <p:txBody>
          <a:bodyPr rtlCol="0" anchor="ctr"/>
          <a:lstStyle>
            <a:lvl1pPr>
              <a:defRPr sz="6000">
                <a:solidFill>
                  <a:schemeClr val="accent5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10129-98D8-456D-9925-F02A38DE1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A73E3CFC-9652-4E07-82D7-0EC3304CAA1F}"/>
              </a:ext>
            </a:extLst>
          </p:cNvPr>
          <p:cNvSpPr/>
          <p:nvPr userDrawn="1"/>
        </p:nvSpPr>
        <p:spPr>
          <a:xfrm>
            <a:off x="3933498" y="4952673"/>
            <a:ext cx="1248102" cy="12481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76B43515-5C7A-4125-B76D-8A24D2BBE5EC}"/>
              </a:ext>
            </a:extLst>
          </p:cNvPr>
          <p:cNvSpPr/>
          <p:nvPr userDrawn="1"/>
        </p:nvSpPr>
        <p:spPr>
          <a:xfrm>
            <a:off x="371475" y="1011911"/>
            <a:ext cx="496540" cy="49654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0C9A713B-4176-4C86-9E87-4ADBD6F444FB}"/>
              </a:ext>
            </a:extLst>
          </p:cNvPr>
          <p:cNvSpPr/>
          <p:nvPr userDrawn="1"/>
        </p:nvSpPr>
        <p:spPr>
          <a:xfrm>
            <a:off x="620587" y="671713"/>
            <a:ext cx="247428" cy="24742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11622333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ED497887-B1EF-4184-95F4-276A92D54B8F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C2FFEDF-1F62-45E5-8000-9689D9DFC4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3917949"/>
            <a:ext cx="6915150" cy="2268337"/>
          </a:xfrm>
        </p:spPr>
        <p:txBody>
          <a:bodyPr rtlCol="0" anchor="ctr"/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10129-98D8-456D-9925-F02A38DE1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A73E3CFC-9652-4E07-82D7-0EC3304CAA1F}"/>
              </a:ext>
            </a:extLst>
          </p:cNvPr>
          <p:cNvSpPr/>
          <p:nvPr userDrawn="1"/>
        </p:nvSpPr>
        <p:spPr>
          <a:xfrm>
            <a:off x="5222179" y="2327274"/>
            <a:ext cx="2176462" cy="15112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DFA0623C-0B34-4074-8AA0-6428A5AF07A3}"/>
              </a:ext>
            </a:extLst>
          </p:cNvPr>
          <p:cNvSpPr/>
          <p:nvPr userDrawn="1"/>
        </p:nvSpPr>
        <p:spPr>
          <a:xfrm>
            <a:off x="7468839" y="3917949"/>
            <a:ext cx="2176462" cy="228282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3" name="Bildplatzhalter 32">
            <a:extLst>
              <a:ext uri="{FF2B5EF4-FFF2-40B4-BE49-F238E27FC236}">
                <a16:creationId xmlns:a16="http://schemas.microsoft.com/office/drawing/2014/main" id="{B5D335A5-A601-4D8A-AEF5-F34792FF565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371474" y="260351"/>
            <a:ext cx="11520489" cy="5940424"/>
          </a:xfrm>
          <a:custGeom>
            <a:avLst/>
            <a:gdLst>
              <a:gd name="connsiteX0" fmla="*/ 9344026 w 11520489"/>
              <a:gd name="connsiteY0" fmla="*/ 3657598 h 5940424"/>
              <a:gd name="connsiteX1" fmla="*/ 11520489 w 11520489"/>
              <a:gd name="connsiteY1" fmla="*/ 3657598 h 5940424"/>
              <a:gd name="connsiteX2" fmla="*/ 11520489 w 11520489"/>
              <a:gd name="connsiteY2" fmla="*/ 5940424 h 5940424"/>
              <a:gd name="connsiteX3" fmla="*/ 9344026 w 11520489"/>
              <a:gd name="connsiteY3" fmla="*/ 5940424 h 5940424"/>
              <a:gd name="connsiteX4" fmla="*/ 9344026 w 11520489"/>
              <a:gd name="connsiteY4" fmla="*/ 2066924 h 5940424"/>
              <a:gd name="connsiteX5" fmla="*/ 11520489 w 11520489"/>
              <a:gd name="connsiteY5" fmla="*/ 2066924 h 5940424"/>
              <a:gd name="connsiteX6" fmla="*/ 11520489 w 11520489"/>
              <a:gd name="connsiteY6" fmla="*/ 3578224 h 5940424"/>
              <a:gd name="connsiteX7" fmla="*/ 9344026 w 11520489"/>
              <a:gd name="connsiteY7" fmla="*/ 3578224 h 5940424"/>
              <a:gd name="connsiteX8" fmla="*/ 7097365 w 11520489"/>
              <a:gd name="connsiteY8" fmla="*/ 2066924 h 5940424"/>
              <a:gd name="connsiteX9" fmla="*/ 9273828 w 11520489"/>
              <a:gd name="connsiteY9" fmla="*/ 2066924 h 5940424"/>
              <a:gd name="connsiteX10" fmla="*/ 9273828 w 11520489"/>
              <a:gd name="connsiteY10" fmla="*/ 3578224 h 5940424"/>
              <a:gd name="connsiteX11" fmla="*/ 7097365 w 11520489"/>
              <a:gd name="connsiteY11" fmla="*/ 3578224 h 5940424"/>
              <a:gd name="connsiteX12" fmla="*/ 2604044 w 11520489"/>
              <a:gd name="connsiteY12" fmla="*/ 2066923 h 5940424"/>
              <a:gd name="connsiteX13" fmla="*/ 4780506 w 11520489"/>
              <a:gd name="connsiteY13" fmla="*/ 2066923 h 5940424"/>
              <a:gd name="connsiteX14" fmla="*/ 4780506 w 11520489"/>
              <a:gd name="connsiteY14" fmla="*/ 3578222 h 5940424"/>
              <a:gd name="connsiteX15" fmla="*/ 2604044 w 11520489"/>
              <a:gd name="connsiteY15" fmla="*/ 3578222 h 5940424"/>
              <a:gd name="connsiteX16" fmla="*/ 0 w 11520489"/>
              <a:gd name="connsiteY16" fmla="*/ 2066923 h 5940424"/>
              <a:gd name="connsiteX17" fmla="*/ 2533843 w 11520489"/>
              <a:gd name="connsiteY17" fmla="*/ 2066923 h 5940424"/>
              <a:gd name="connsiteX18" fmla="*/ 2533843 w 11520489"/>
              <a:gd name="connsiteY18" fmla="*/ 3578222 h 5940424"/>
              <a:gd name="connsiteX19" fmla="*/ 0 w 11520489"/>
              <a:gd name="connsiteY19" fmla="*/ 3578222 h 5940424"/>
              <a:gd name="connsiteX20" fmla="*/ 2604046 w 11520489"/>
              <a:gd name="connsiteY20" fmla="*/ 0 h 5940424"/>
              <a:gd name="connsiteX21" fmla="*/ 4780509 w 11520489"/>
              <a:gd name="connsiteY21" fmla="*/ 0 h 5940424"/>
              <a:gd name="connsiteX22" fmla="*/ 4780509 w 11520489"/>
              <a:gd name="connsiteY22" fmla="*/ 1987550 h 5940424"/>
              <a:gd name="connsiteX23" fmla="*/ 2604046 w 11520489"/>
              <a:gd name="connsiteY23" fmla="*/ 1987550 h 5940424"/>
              <a:gd name="connsiteX24" fmla="*/ 2 w 11520489"/>
              <a:gd name="connsiteY24" fmla="*/ 0 h 5940424"/>
              <a:gd name="connsiteX25" fmla="*/ 2533845 w 11520489"/>
              <a:gd name="connsiteY25" fmla="*/ 0 h 5940424"/>
              <a:gd name="connsiteX26" fmla="*/ 2533845 w 11520489"/>
              <a:gd name="connsiteY26" fmla="*/ 1987550 h 5940424"/>
              <a:gd name="connsiteX27" fmla="*/ 2 w 11520489"/>
              <a:gd name="connsiteY27" fmla="*/ 1987550 h 5940424"/>
              <a:gd name="connsiteX28" fmla="*/ 7097365 w 11520489"/>
              <a:gd name="connsiteY28" fmla="*/ 0 h 5940424"/>
              <a:gd name="connsiteX29" fmla="*/ 9273828 w 11520489"/>
              <a:gd name="connsiteY29" fmla="*/ 0 h 5940424"/>
              <a:gd name="connsiteX30" fmla="*/ 9273828 w 11520489"/>
              <a:gd name="connsiteY30" fmla="*/ 1987550 h 5940424"/>
              <a:gd name="connsiteX31" fmla="*/ 7097365 w 11520489"/>
              <a:gd name="connsiteY31" fmla="*/ 1987550 h 5940424"/>
              <a:gd name="connsiteX32" fmla="*/ 4850705 w 11520489"/>
              <a:gd name="connsiteY32" fmla="*/ 0 h 5940424"/>
              <a:gd name="connsiteX33" fmla="*/ 7027168 w 11520489"/>
              <a:gd name="connsiteY33" fmla="*/ 0 h 5940424"/>
              <a:gd name="connsiteX34" fmla="*/ 7027168 w 11520489"/>
              <a:gd name="connsiteY34" fmla="*/ 1987550 h 5940424"/>
              <a:gd name="connsiteX35" fmla="*/ 4850705 w 11520489"/>
              <a:gd name="connsiteY35" fmla="*/ 1987550 h 5940424"/>
              <a:gd name="connsiteX36" fmla="*/ 9344025 w 11520489"/>
              <a:gd name="connsiteY36" fmla="*/ 0 h 5940424"/>
              <a:gd name="connsiteX37" fmla="*/ 11520488 w 11520489"/>
              <a:gd name="connsiteY37" fmla="*/ 0 h 5940424"/>
              <a:gd name="connsiteX38" fmla="*/ 11520488 w 11520489"/>
              <a:gd name="connsiteY38" fmla="*/ 1987550 h 5940424"/>
              <a:gd name="connsiteX39" fmla="*/ 9344025 w 11520489"/>
              <a:gd name="connsiteY39" fmla="*/ 1987550 h 59404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1520489" h="5940424">
                <a:moveTo>
                  <a:pt x="9344026" y="3657598"/>
                </a:moveTo>
                <a:lnTo>
                  <a:pt x="11520489" y="3657598"/>
                </a:lnTo>
                <a:lnTo>
                  <a:pt x="11520489" y="5940424"/>
                </a:lnTo>
                <a:lnTo>
                  <a:pt x="9344026" y="5940424"/>
                </a:lnTo>
                <a:close/>
                <a:moveTo>
                  <a:pt x="9344026" y="2066924"/>
                </a:moveTo>
                <a:lnTo>
                  <a:pt x="11520489" y="2066924"/>
                </a:lnTo>
                <a:lnTo>
                  <a:pt x="11520489" y="3578224"/>
                </a:lnTo>
                <a:lnTo>
                  <a:pt x="9344026" y="3578224"/>
                </a:lnTo>
                <a:close/>
                <a:moveTo>
                  <a:pt x="7097365" y="2066924"/>
                </a:moveTo>
                <a:lnTo>
                  <a:pt x="9273828" y="2066924"/>
                </a:lnTo>
                <a:lnTo>
                  <a:pt x="9273828" y="3578224"/>
                </a:lnTo>
                <a:lnTo>
                  <a:pt x="7097365" y="3578224"/>
                </a:lnTo>
                <a:close/>
                <a:moveTo>
                  <a:pt x="2604044" y="2066923"/>
                </a:moveTo>
                <a:lnTo>
                  <a:pt x="4780506" y="2066923"/>
                </a:lnTo>
                <a:lnTo>
                  <a:pt x="4780506" y="3578222"/>
                </a:lnTo>
                <a:lnTo>
                  <a:pt x="2604044" y="3578222"/>
                </a:lnTo>
                <a:close/>
                <a:moveTo>
                  <a:pt x="0" y="2066923"/>
                </a:moveTo>
                <a:lnTo>
                  <a:pt x="2533843" y="2066923"/>
                </a:lnTo>
                <a:lnTo>
                  <a:pt x="2533843" y="3578222"/>
                </a:lnTo>
                <a:lnTo>
                  <a:pt x="0" y="3578222"/>
                </a:lnTo>
                <a:close/>
                <a:moveTo>
                  <a:pt x="2604046" y="0"/>
                </a:moveTo>
                <a:lnTo>
                  <a:pt x="4780509" y="0"/>
                </a:lnTo>
                <a:lnTo>
                  <a:pt x="4780509" y="1987550"/>
                </a:lnTo>
                <a:lnTo>
                  <a:pt x="2604046" y="1987550"/>
                </a:lnTo>
                <a:close/>
                <a:moveTo>
                  <a:pt x="2" y="0"/>
                </a:moveTo>
                <a:lnTo>
                  <a:pt x="2533845" y="0"/>
                </a:lnTo>
                <a:lnTo>
                  <a:pt x="2533845" y="1987550"/>
                </a:lnTo>
                <a:lnTo>
                  <a:pt x="2" y="1987550"/>
                </a:lnTo>
                <a:close/>
                <a:moveTo>
                  <a:pt x="7097365" y="0"/>
                </a:moveTo>
                <a:lnTo>
                  <a:pt x="9273828" y="0"/>
                </a:lnTo>
                <a:lnTo>
                  <a:pt x="9273828" y="1987550"/>
                </a:lnTo>
                <a:lnTo>
                  <a:pt x="7097365" y="1987550"/>
                </a:lnTo>
                <a:close/>
                <a:moveTo>
                  <a:pt x="4850705" y="0"/>
                </a:moveTo>
                <a:lnTo>
                  <a:pt x="7027168" y="0"/>
                </a:lnTo>
                <a:lnTo>
                  <a:pt x="7027168" y="1987550"/>
                </a:lnTo>
                <a:lnTo>
                  <a:pt x="4850705" y="1987550"/>
                </a:lnTo>
                <a:close/>
                <a:moveTo>
                  <a:pt x="9344025" y="0"/>
                </a:moveTo>
                <a:lnTo>
                  <a:pt x="11520488" y="0"/>
                </a:lnTo>
                <a:lnTo>
                  <a:pt x="11520488" y="1987550"/>
                </a:lnTo>
                <a:lnTo>
                  <a:pt x="9344025" y="198755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vert="horz" wrap="square" lIns="91440" tIns="45720" rIns="91440" bIns="45720" rtlCol="0" anchor="t">
            <a:no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28833402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ED497887-B1EF-4184-95F4-276A92D54B8F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C2FFEDF-1F62-45E5-8000-9689D9DFC4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6300" y="4406207"/>
            <a:ext cx="10439400" cy="1175444"/>
          </a:xfrm>
        </p:spPr>
        <p:txBody>
          <a:bodyPr rtlCol="0" anchor="ctr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10129-98D8-456D-9925-F02A38DE1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A73E3CFC-9652-4E07-82D7-0EC3304CAA1F}"/>
              </a:ext>
            </a:extLst>
          </p:cNvPr>
          <p:cNvSpPr/>
          <p:nvPr userDrawn="1"/>
        </p:nvSpPr>
        <p:spPr>
          <a:xfrm>
            <a:off x="0" y="0"/>
            <a:ext cx="12191999" cy="28479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8" name="Bildplatzhalter 6">
            <a:extLst>
              <a:ext uri="{FF2B5EF4-FFF2-40B4-BE49-F238E27FC236}">
                <a16:creationId xmlns:a16="http://schemas.microsoft.com/office/drawing/2014/main" id="{230D70C6-13FD-45D4-8FB6-26C56B8FF2D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71476" y="260350"/>
            <a:ext cx="11520488" cy="3657599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E10ED78A-2A17-41C4-9030-D406C56DDF4A}"/>
              </a:ext>
            </a:extLst>
          </p:cNvPr>
          <p:cNvSpPr/>
          <p:nvPr userDrawn="1"/>
        </p:nvSpPr>
        <p:spPr>
          <a:xfrm>
            <a:off x="5795961" y="3914082"/>
            <a:ext cx="600075" cy="29189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34544582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>
            <a:extLst>
              <a:ext uri="{FF2B5EF4-FFF2-40B4-BE49-F238E27FC236}">
                <a16:creationId xmlns:a16="http://schemas.microsoft.com/office/drawing/2014/main" id="{0A6C789F-805A-4494-8430-C63414191AC2}"/>
              </a:ext>
            </a:extLst>
          </p:cNvPr>
          <p:cNvSpPr/>
          <p:nvPr userDrawn="1"/>
        </p:nvSpPr>
        <p:spPr>
          <a:xfrm>
            <a:off x="371475" y="1526382"/>
            <a:ext cx="3595688" cy="45624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A5A73287-EED0-4EEC-8007-E2C13366027B}"/>
              </a:ext>
            </a:extLst>
          </p:cNvPr>
          <p:cNvSpPr/>
          <p:nvPr userDrawn="1"/>
        </p:nvSpPr>
        <p:spPr>
          <a:xfrm>
            <a:off x="8224838" y="1526382"/>
            <a:ext cx="3595688" cy="45624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E3A6AA5-A315-455E-B5C7-E53E3746ED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E60534E-DE82-45F4-8E2E-DA97F169177F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81026" y="1724025"/>
            <a:ext cx="3143250" cy="4191000"/>
          </a:xfrm>
        </p:spPr>
        <p:txBody>
          <a:bodyPr rtlCol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3F1116B-C8B0-450D-83F6-49C4ABB22CC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451282" y="1712119"/>
            <a:ext cx="3142800" cy="4191000"/>
          </a:xfrm>
        </p:spPr>
        <p:txBody>
          <a:bodyPr rtlCol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C182A82-4FBE-4689-B739-692549B40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8" name="Bildplatzhalter 6">
            <a:extLst>
              <a:ext uri="{FF2B5EF4-FFF2-40B4-BE49-F238E27FC236}">
                <a16:creationId xmlns:a16="http://schemas.microsoft.com/office/drawing/2014/main" id="{4DC80855-A1B8-4B65-B6F6-2AA6239EC24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967163" y="1233488"/>
            <a:ext cx="4257675" cy="5148262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21876615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>
            <a:extLst>
              <a:ext uri="{FF2B5EF4-FFF2-40B4-BE49-F238E27FC236}">
                <a16:creationId xmlns:a16="http://schemas.microsoft.com/office/drawing/2014/main" id="{A5A73287-EED0-4EEC-8007-E2C13366027B}"/>
              </a:ext>
            </a:extLst>
          </p:cNvPr>
          <p:cNvSpPr/>
          <p:nvPr userDrawn="1"/>
        </p:nvSpPr>
        <p:spPr>
          <a:xfrm>
            <a:off x="6200775" y="1233487"/>
            <a:ext cx="5619751" cy="273367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E3A6AA5-A315-455E-B5C7-E53E3746ED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3F1116B-C8B0-450D-83F6-49C4ABB22CC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383054" y="1357414"/>
            <a:ext cx="5255193" cy="2404860"/>
          </a:xfrm>
        </p:spPr>
        <p:txBody>
          <a:bodyPr rtlCol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C182A82-4FBE-4689-B739-692549B40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8" name="Bildplatzhalter 6">
            <a:extLst>
              <a:ext uri="{FF2B5EF4-FFF2-40B4-BE49-F238E27FC236}">
                <a16:creationId xmlns:a16="http://schemas.microsoft.com/office/drawing/2014/main" id="{4DC80855-A1B8-4B65-B6F6-2AA6239EC24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71475" y="1233488"/>
            <a:ext cx="5757863" cy="2415600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11" name="Bildplatzhalter 6">
            <a:extLst>
              <a:ext uri="{FF2B5EF4-FFF2-40B4-BE49-F238E27FC236}">
                <a16:creationId xmlns:a16="http://schemas.microsoft.com/office/drawing/2014/main" id="{B9795E85-7B91-41BB-9DF4-A4893AA48FF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00775" y="3967163"/>
            <a:ext cx="5619750" cy="2414587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BB372D75-4BAD-4C47-AE7D-0F2711031EEC}"/>
              </a:ext>
            </a:extLst>
          </p:cNvPr>
          <p:cNvSpPr/>
          <p:nvPr userDrawn="1"/>
        </p:nvSpPr>
        <p:spPr>
          <a:xfrm>
            <a:off x="371475" y="3643799"/>
            <a:ext cx="5757863" cy="27336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E60534E-DE82-45F4-8E2E-DA97F169177F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22406" y="3848474"/>
            <a:ext cx="5256000" cy="2404800"/>
          </a:xfrm>
        </p:spPr>
        <p:txBody>
          <a:bodyPr rtlCol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4281018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76607FB0-0FB2-41FD-B334-74C7B05B8CE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21508BC1-7ABB-42C8-B268-3C6F4FD455DE}"/>
              </a:ext>
            </a:extLst>
          </p:cNvPr>
          <p:cNvSpPr/>
          <p:nvPr userDrawn="1"/>
        </p:nvSpPr>
        <p:spPr>
          <a:xfrm>
            <a:off x="200025" y="-1"/>
            <a:ext cx="1199197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9" name="Bildplatzhalter 8">
            <a:extLst>
              <a:ext uri="{FF2B5EF4-FFF2-40B4-BE49-F238E27FC236}">
                <a16:creationId xmlns:a16="http://schemas.microsoft.com/office/drawing/2014/main" id="{2D02598E-521E-41CD-B068-134834CFF4F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71500" y="0"/>
            <a:ext cx="6034088" cy="6857999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1800"/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F04A5F51-C7E6-44CC-ADF3-1C83AA35D0DC}"/>
              </a:ext>
            </a:extLst>
          </p:cNvPr>
          <p:cNvSpPr/>
          <p:nvPr userDrawn="1"/>
        </p:nvSpPr>
        <p:spPr>
          <a:xfrm>
            <a:off x="0" y="1"/>
            <a:ext cx="371475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E8B51C6-9166-4F67-995A-396809E6533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05625" y="1512889"/>
            <a:ext cx="4986338" cy="3262311"/>
          </a:xfrm>
        </p:spPr>
        <p:txBody>
          <a:bodyPr rtlCol="0"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951C9A4-8764-4CB3-AC26-C957C0E84BC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905625" y="4927600"/>
            <a:ext cx="4986338" cy="976311"/>
          </a:xfrm>
        </p:spPr>
        <p:txBody>
          <a:bodyPr rtlCol="0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de-DE" noProof="0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1050855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3A6AA5-A315-455E-B5C7-E53E3746ED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C182A82-4FBE-4689-B739-692549B40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8" name="Bildplatzhalter 6">
            <a:extLst>
              <a:ext uri="{FF2B5EF4-FFF2-40B4-BE49-F238E27FC236}">
                <a16:creationId xmlns:a16="http://schemas.microsoft.com/office/drawing/2014/main" id="{4DC80855-A1B8-4B65-B6F6-2AA6239EC24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71475" y="1233488"/>
            <a:ext cx="11520488" cy="2381361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BB372D75-4BAD-4C47-AE7D-0F2711031EEC}"/>
              </a:ext>
            </a:extLst>
          </p:cNvPr>
          <p:cNvSpPr/>
          <p:nvPr userDrawn="1"/>
        </p:nvSpPr>
        <p:spPr>
          <a:xfrm>
            <a:off x="371475" y="3643799"/>
            <a:ext cx="11520488" cy="27336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3F1116B-C8B0-450D-83F6-49C4ABB22CC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383054" y="3808206"/>
            <a:ext cx="5255193" cy="2404860"/>
          </a:xfrm>
        </p:spPr>
        <p:txBody>
          <a:bodyPr rtlCol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E60534E-DE82-45F4-8E2E-DA97F169177F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22406" y="3808236"/>
            <a:ext cx="5256000" cy="2404800"/>
          </a:xfrm>
        </p:spPr>
        <p:txBody>
          <a:bodyPr rtlCol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cxnSp>
        <p:nvCxnSpPr>
          <p:cNvPr id="6" name="Gerader Verbinder 5">
            <a:extLst>
              <a:ext uri="{FF2B5EF4-FFF2-40B4-BE49-F238E27FC236}">
                <a16:creationId xmlns:a16="http://schemas.microsoft.com/office/drawing/2014/main" id="{C15E3050-1157-4448-A84E-5AC72FC84A7F}"/>
              </a:ext>
            </a:extLst>
          </p:cNvPr>
          <p:cNvCxnSpPr/>
          <p:nvPr userDrawn="1"/>
        </p:nvCxnSpPr>
        <p:spPr>
          <a:xfrm>
            <a:off x="6131719" y="3774712"/>
            <a:ext cx="0" cy="247184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53863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>
            <a:extLst>
              <a:ext uri="{FF2B5EF4-FFF2-40B4-BE49-F238E27FC236}">
                <a16:creationId xmlns:a16="http://schemas.microsoft.com/office/drawing/2014/main" id="{F30BCBF1-64A6-4051-BC31-B793E99731A6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115DEB4D-1697-4E72-B2BF-F5EA1EF3B009}"/>
              </a:ext>
            </a:extLst>
          </p:cNvPr>
          <p:cNvSpPr/>
          <p:nvPr userDrawn="1"/>
        </p:nvSpPr>
        <p:spPr>
          <a:xfrm>
            <a:off x="7162799" y="3052634"/>
            <a:ext cx="1368533" cy="113014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E3A6AA5-A315-455E-B5C7-E53E3746ED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1334424"/>
            <a:ext cx="4448175" cy="1520824"/>
          </a:xfrm>
        </p:spPr>
        <p:txBody>
          <a:bodyPr rtlCol="0" anchor="b">
            <a:noAutofit/>
          </a:bodyPr>
          <a:lstStyle>
            <a:lvl1pPr>
              <a:defRPr sz="36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C182A82-4FBE-4689-B739-692549B40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3F1116B-C8B0-450D-83F6-49C4ABB22CC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609563" y="3118775"/>
            <a:ext cx="2927311" cy="3081999"/>
          </a:xfrm>
        </p:spPr>
        <p:txBody>
          <a:bodyPr rtlCol="0">
            <a:normAutofit/>
          </a:bodyPr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E60534E-DE82-45F4-8E2E-DA97F169177F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371475" y="3118776"/>
            <a:ext cx="2926800" cy="3081922"/>
          </a:xfrm>
        </p:spPr>
        <p:txBody>
          <a:bodyPr rtlCol="0">
            <a:normAutofit/>
          </a:bodyPr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25" name="Bildplatzhalter 24">
            <a:extLst>
              <a:ext uri="{FF2B5EF4-FFF2-40B4-BE49-F238E27FC236}">
                <a16:creationId xmlns:a16="http://schemas.microsoft.com/office/drawing/2014/main" id="{84421AF3-217F-49BD-BF47-1140F3F445D8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908415" y="-4277"/>
            <a:ext cx="7283585" cy="6204974"/>
          </a:xfrm>
          <a:custGeom>
            <a:avLst/>
            <a:gdLst>
              <a:gd name="connsiteX0" fmla="*/ 4914900 w 7283585"/>
              <a:gd name="connsiteY0" fmla="*/ 4064000 h 6204974"/>
              <a:gd name="connsiteX1" fmla="*/ 7283585 w 7283585"/>
              <a:gd name="connsiteY1" fmla="*/ 4064000 h 6204974"/>
              <a:gd name="connsiteX2" fmla="*/ 7283585 w 7283585"/>
              <a:gd name="connsiteY2" fmla="*/ 6204974 h 6204974"/>
              <a:gd name="connsiteX3" fmla="*/ 4914900 w 7283585"/>
              <a:gd name="connsiteY3" fmla="*/ 6204974 h 6204974"/>
              <a:gd name="connsiteX4" fmla="*/ 4914900 w 7283585"/>
              <a:gd name="connsiteY4" fmla="*/ 2032000 h 6204974"/>
              <a:gd name="connsiteX5" fmla="*/ 7283585 w 7283585"/>
              <a:gd name="connsiteY5" fmla="*/ 2032000 h 6204974"/>
              <a:gd name="connsiteX6" fmla="*/ 7283585 w 7283585"/>
              <a:gd name="connsiteY6" fmla="*/ 3946525 h 6204974"/>
              <a:gd name="connsiteX7" fmla="*/ 4914900 w 7283585"/>
              <a:gd name="connsiteY7" fmla="*/ 3946525 h 6204974"/>
              <a:gd name="connsiteX8" fmla="*/ 2457450 w 7283585"/>
              <a:gd name="connsiteY8" fmla="*/ 2032000 h 6204974"/>
              <a:gd name="connsiteX9" fmla="*/ 4826135 w 7283585"/>
              <a:gd name="connsiteY9" fmla="*/ 2032000 h 6204974"/>
              <a:gd name="connsiteX10" fmla="*/ 4826135 w 7283585"/>
              <a:gd name="connsiteY10" fmla="*/ 3946525 h 6204974"/>
              <a:gd name="connsiteX11" fmla="*/ 2457450 w 7283585"/>
              <a:gd name="connsiteY11" fmla="*/ 3946525 h 6204974"/>
              <a:gd name="connsiteX12" fmla="*/ 0 w 7283585"/>
              <a:gd name="connsiteY12" fmla="*/ 8552 h 6204974"/>
              <a:gd name="connsiteX13" fmla="*/ 2368685 w 7283585"/>
              <a:gd name="connsiteY13" fmla="*/ 8552 h 6204974"/>
              <a:gd name="connsiteX14" fmla="*/ 2368685 w 7283585"/>
              <a:gd name="connsiteY14" fmla="*/ 1923077 h 6204974"/>
              <a:gd name="connsiteX15" fmla="*/ 0 w 7283585"/>
              <a:gd name="connsiteY15" fmla="*/ 1923077 h 6204974"/>
              <a:gd name="connsiteX16" fmla="*/ 2457450 w 7283585"/>
              <a:gd name="connsiteY16" fmla="*/ 4276 h 6204974"/>
              <a:gd name="connsiteX17" fmla="*/ 4826135 w 7283585"/>
              <a:gd name="connsiteY17" fmla="*/ 4276 h 6204974"/>
              <a:gd name="connsiteX18" fmla="*/ 4826135 w 7283585"/>
              <a:gd name="connsiteY18" fmla="*/ 1918801 h 6204974"/>
              <a:gd name="connsiteX19" fmla="*/ 2457450 w 7283585"/>
              <a:gd name="connsiteY19" fmla="*/ 1918801 h 6204974"/>
              <a:gd name="connsiteX20" fmla="*/ 4914900 w 7283585"/>
              <a:gd name="connsiteY20" fmla="*/ 0 h 6204974"/>
              <a:gd name="connsiteX21" fmla="*/ 7283585 w 7283585"/>
              <a:gd name="connsiteY21" fmla="*/ 0 h 6204974"/>
              <a:gd name="connsiteX22" fmla="*/ 7283585 w 7283585"/>
              <a:gd name="connsiteY22" fmla="*/ 1914525 h 6204974"/>
              <a:gd name="connsiteX23" fmla="*/ 4914900 w 7283585"/>
              <a:gd name="connsiteY23" fmla="*/ 1914525 h 6204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7283585" h="6204974">
                <a:moveTo>
                  <a:pt x="4914900" y="4064000"/>
                </a:moveTo>
                <a:lnTo>
                  <a:pt x="7283585" y="4064000"/>
                </a:lnTo>
                <a:lnTo>
                  <a:pt x="7283585" y="6204974"/>
                </a:lnTo>
                <a:lnTo>
                  <a:pt x="4914900" y="6204974"/>
                </a:lnTo>
                <a:close/>
                <a:moveTo>
                  <a:pt x="4914900" y="2032000"/>
                </a:moveTo>
                <a:lnTo>
                  <a:pt x="7283585" y="2032000"/>
                </a:lnTo>
                <a:lnTo>
                  <a:pt x="7283585" y="3946525"/>
                </a:lnTo>
                <a:lnTo>
                  <a:pt x="4914900" y="3946525"/>
                </a:lnTo>
                <a:close/>
                <a:moveTo>
                  <a:pt x="2457450" y="2032000"/>
                </a:moveTo>
                <a:lnTo>
                  <a:pt x="4826135" y="2032000"/>
                </a:lnTo>
                <a:lnTo>
                  <a:pt x="4826135" y="3946525"/>
                </a:lnTo>
                <a:lnTo>
                  <a:pt x="2457450" y="3946525"/>
                </a:lnTo>
                <a:close/>
                <a:moveTo>
                  <a:pt x="0" y="8552"/>
                </a:moveTo>
                <a:lnTo>
                  <a:pt x="2368685" y="8552"/>
                </a:lnTo>
                <a:lnTo>
                  <a:pt x="2368685" y="1923077"/>
                </a:lnTo>
                <a:lnTo>
                  <a:pt x="0" y="1923077"/>
                </a:lnTo>
                <a:close/>
                <a:moveTo>
                  <a:pt x="2457450" y="4276"/>
                </a:moveTo>
                <a:lnTo>
                  <a:pt x="4826135" y="4276"/>
                </a:lnTo>
                <a:lnTo>
                  <a:pt x="4826135" y="1918801"/>
                </a:lnTo>
                <a:lnTo>
                  <a:pt x="2457450" y="1918801"/>
                </a:lnTo>
                <a:close/>
                <a:moveTo>
                  <a:pt x="4914900" y="0"/>
                </a:moveTo>
                <a:lnTo>
                  <a:pt x="7283585" y="0"/>
                </a:lnTo>
                <a:lnTo>
                  <a:pt x="7283585" y="1914525"/>
                </a:lnTo>
                <a:lnTo>
                  <a:pt x="4914900" y="1914525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vert="horz" wrap="square" lIns="91440" tIns="45720" rIns="91440" bIns="45720" rtlCol="0">
            <a:no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475378D9-445B-4812-AE73-9B2CF92DCDF1}"/>
              </a:ext>
            </a:extLst>
          </p:cNvPr>
          <p:cNvSpPr/>
          <p:nvPr userDrawn="1"/>
        </p:nvSpPr>
        <p:spPr>
          <a:xfrm>
            <a:off x="6210299" y="2027725"/>
            <a:ext cx="1073287" cy="9186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B569B8CC-B741-4501-A871-F6CC58941F5C}"/>
              </a:ext>
            </a:extLst>
          </p:cNvPr>
          <p:cNvSpPr/>
          <p:nvPr userDrawn="1"/>
        </p:nvSpPr>
        <p:spPr>
          <a:xfrm>
            <a:off x="8661263" y="4055448"/>
            <a:ext cx="1073287" cy="9186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cxnSp>
        <p:nvCxnSpPr>
          <p:cNvPr id="23" name="Gerader Verbinder 22">
            <a:extLst>
              <a:ext uri="{FF2B5EF4-FFF2-40B4-BE49-F238E27FC236}">
                <a16:creationId xmlns:a16="http://schemas.microsoft.com/office/drawing/2014/main" id="{8ED9C5BC-5F16-4DC8-BAA3-30A378B7F5FB}"/>
              </a:ext>
            </a:extLst>
          </p:cNvPr>
          <p:cNvCxnSpPr>
            <a:cxnSpLocks/>
          </p:cNvCxnSpPr>
          <p:nvPr userDrawn="1"/>
        </p:nvCxnSpPr>
        <p:spPr>
          <a:xfrm>
            <a:off x="3452019" y="3106075"/>
            <a:ext cx="0" cy="309470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hteck 23">
            <a:extLst>
              <a:ext uri="{FF2B5EF4-FFF2-40B4-BE49-F238E27FC236}">
                <a16:creationId xmlns:a16="http://schemas.microsoft.com/office/drawing/2014/main" id="{2F0E9B02-FBE7-4B3F-833A-FCDE146B2DAD}"/>
              </a:ext>
            </a:extLst>
          </p:cNvPr>
          <p:cNvSpPr/>
          <p:nvPr userDrawn="1"/>
        </p:nvSpPr>
        <p:spPr>
          <a:xfrm>
            <a:off x="0" y="1405862"/>
            <a:ext cx="300037" cy="14652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1258960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>
            <a:extLst>
              <a:ext uri="{FF2B5EF4-FFF2-40B4-BE49-F238E27FC236}">
                <a16:creationId xmlns:a16="http://schemas.microsoft.com/office/drawing/2014/main" id="{F30BCBF1-64A6-4051-BC31-B793E99731A6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3" name="Bildplatzhalter 6">
            <a:extLst>
              <a:ext uri="{FF2B5EF4-FFF2-40B4-BE49-F238E27FC236}">
                <a16:creationId xmlns:a16="http://schemas.microsoft.com/office/drawing/2014/main" id="{73E3AB81-FB3C-492F-8AB9-CFC37EECCEE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71475" y="260350"/>
            <a:ext cx="11520488" cy="6121400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BF2C4CC9-6F35-4EBF-857F-EBD298D77347}"/>
              </a:ext>
            </a:extLst>
          </p:cNvPr>
          <p:cNvSpPr/>
          <p:nvPr userDrawn="1"/>
        </p:nvSpPr>
        <p:spPr>
          <a:xfrm>
            <a:off x="1578741" y="2299953"/>
            <a:ext cx="4420009" cy="308192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D1D54A23-014A-49B4-9E28-7641C8A4F0C1}"/>
              </a:ext>
            </a:extLst>
          </p:cNvPr>
          <p:cNvSpPr/>
          <p:nvPr userDrawn="1"/>
        </p:nvSpPr>
        <p:spPr>
          <a:xfrm>
            <a:off x="6184487" y="2299953"/>
            <a:ext cx="4420009" cy="308192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E3A6AA5-A315-455E-B5C7-E53E3746ED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87504" y="1233488"/>
            <a:ext cx="9016993" cy="761076"/>
          </a:xfrm>
        </p:spPr>
        <p:txBody>
          <a:bodyPr rtlCol="0" anchor="ctr">
            <a:noAutofit/>
          </a:bodyPr>
          <a:lstStyle>
            <a:lvl1pPr algn="ctr">
              <a:defRPr sz="36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C182A82-4FBE-4689-B739-692549B40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3F1116B-C8B0-450D-83F6-49C4ABB22CC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328091" y="2424864"/>
            <a:ext cx="4132800" cy="2833200"/>
          </a:xfrm>
        </p:spPr>
        <p:txBody>
          <a:bodyPr rtlCol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E60534E-DE82-45F4-8E2E-DA97F169177F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722820" y="2424864"/>
            <a:ext cx="4131850" cy="2832101"/>
          </a:xfrm>
        </p:spPr>
        <p:txBody>
          <a:bodyPr rtlCol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10695873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EAB4EF4F-0A84-4C50-B171-F044231527B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113E1565-5B33-4914-9800-50B8400266FF}"/>
              </a:ext>
            </a:extLst>
          </p:cNvPr>
          <p:cNvSpPr/>
          <p:nvPr userDrawn="1"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6" name="Bildplatzhalter 6">
            <a:extLst>
              <a:ext uri="{FF2B5EF4-FFF2-40B4-BE49-F238E27FC236}">
                <a16:creationId xmlns:a16="http://schemas.microsoft.com/office/drawing/2014/main" id="{DE438B2E-01A6-453B-928D-97D98438168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35756" y="260350"/>
            <a:ext cx="11520488" cy="6300788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291105708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EAB4EF4F-0A84-4C50-B171-F044231527B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7" name="Bildplatzhalter 26">
            <a:extLst>
              <a:ext uri="{FF2B5EF4-FFF2-40B4-BE49-F238E27FC236}">
                <a16:creationId xmlns:a16="http://schemas.microsoft.com/office/drawing/2014/main" id="{404FC023-3732-4036-B4DA-F34DC453036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" y="1"/>
            <a:ext cx="12191999" cy="6857999"/>
          </a:xfrm>
          <a:custGeom>
            <a:avLst/>
            <a:gdLst>
              <a:gd name="connsiteX0" fmla="*/ 9194799 w 12191999"/>
              <a:gd name="connsiteY0" fmla="*/ 4114799 h 6108699"/>
              <a:gd name="connsiteX1" fmla="*/ 12191999 w 12191999"/>
              <a:gd name="connsiteY1" fmla="*/ 4114799 h 6108699"/>
              <a:gd name="connsiteX2" fmla="*/ 12191999 w 12191999"/>
              <a:gd name="connsiteY2" fmla="*/ 6108699 h 6108699"/>
              <a:gd name="connsiteX3" fmla="*/ 9194799 w 12191999"/>
              <a:gd name="connsiteY3" fmla="*/ 6108699 h 6108699"/>
              <a:gd name="connsiteX4" fmla="*/ 6129865 w 12191999"/>
              <a:gd name="connsiteY4" fmla="*/ 4114799 h 6108699"/>
              <a:gd name="connsiteX5" fmla="*/ 9127065 w 12191999"/>
              <a:gd name="connsiteY5" fmla="*/ 4114799 h 6108699"/>
              <a:gd name="connsiteX6" fmla="*/ 9127065 w 12191999"/>
              <a:gd name="connsiteY6" fmla="*/ 6108699 h 6108699"/>
              <a:gd name="connsiteX7" fmla="*/ 6129865 w 12191999"/>
              <a:gd name="connsiteY7" fmla="*/ 6108699 h 6108699"/>
              <a:gd name="connsiteX8" fmla="*/ 3064933 w 12191999"/>
              <a:gd name="connsiteY8" fmla="*/ 4114799 h 6108699"/>
              <a:gd name="connsiteX9" fmla="*/ 6062132 w 12191999"/>
              <a:gd name="connsiteY9" fmla="*/ 4114799 h 6108699"/>
              <a:gd name="connsiteX10" fmla="*/ 6062132 w 12191999"/>
              <a:gd name="connsiteY10" fmla="*/ 6108699 h 6108699"/>
              <a:gd name="connsiteX11" fmla="*/ 3064933 w 12191999"/>
              <a:gd name="connsiteY11" fmla="*/ 6108699 h 6108699"/>
              <a:gd name="connsiteX12" fmla="*/ 0 w 12191999"/>
              <a:gd name="connsiteY12" fmla="*/ 4114799 h 6108699"/>
              <a:gd name="connsiteX13" fmla="*/ 2997200 w 12191999"/>
              <a:gd name="connsiteY13" fmla="*/ 4114799 h 6108699"/>
              <a:gd name="connsiteX14" fmla="*/ 2997200 w 12191999"/>
              <a:gd name="connsiteY14" fmla="*/ 6108699 h 6108699"/>
              <a:gd name="connsiteX15" fmla="*/ 0 w 12191999"/>
              <a:gd name="connsiteY15" fmla="*/ 6108699 h 6108699"/>
              <a:gd name="connsiteX16" fmla="*/ 9194799 w 12191999"/>
              <a:gd name="connsiteY16" fmla="*/ 2057400 h 6108699"/>
              <a:gd name="connsiteX17" fmla="*/ 12191999 w 12191999"/>
              <a:gd name="connsiteY17" fmla="*/ 2057400 h 6108699"/>
              <a:gd name="connsiteX18" fmla="*/ 12191999 w 12191999"/>
              <a:gd name="connsiteY18" fmla="*/ 4051299 h 6108699"/>
              <a:gd name="connsiteX19" fmla="*/ 9194799 w 12191999"/>
              <a:gd name="connsiteY19" fmla="*/ 4051299 h 6108699"/>
              <a:gd name="connsiteX20" fmla="*/ 6129865 w 12191999"/>
              <a:gd name="connsiteY20" fmla="*/ 2057400 h 6108699"/>
              <a:gd name="connsiteX21" fmla="*/ 9127065 w 12191999"/>
              <a:gd name="connsiteY21" fmla="*/ 2057400 h 6108699"/>
              <a:gd name="connsiteX22" fmla="*/ 9127065 w 12191999"/>
              <a:gd name="connsiteY22" fmla="*/ 4051299 h 6108699"/>
              <a:gd name="connsiteX23" fmla="*/ 6129865 w 12191999"/>
              <a:gd name="connsiteY23" fmla="*/ 4051299 h 6108699"/>
              <a:gd name="connsiteX24" fmla="*/ 3064934 w 12191999"/>
              <a:gd name="connsiteY24" fmla="*/ 2057400 h 6108699"/>
              <a:gd name="connsiteX25" fmla="*/ 6062132 w 12191999"/>
              <a:gd name="connsiteY25" fmla="*/ 2057400 h 6108699"/>
              <a:gd name="connsiteX26" fmla="*/ 6062132 w 12191999"/>
              <a:gd name="connsiteY26" fmla="*/ 4051299 h 6108699"/>
              <a:gd name="connsiteX27" fmla="*/ 3064934 w 12191999"/>
              <a:gd name="connsiteY27" fmla="*/ 4051299 h 6108699"/>
              <a:gd name="connsiteX28" fmla="*/ 0 w 12191999"/>
              <a:gd name="connsiteY28" fmla="*/ 2057400 h 6108699"/>
              <a:gd name="connsiteX29" fmla="*/ 2997200 w 12191999"/>
              <a:gd name="connsiteY29" fmla="*/ 2057400 h 6108699"/>
              <a:gd name="connsiteX30" fmla="*/ 2997200 w 12191999"/>
              <a:gd name="connsiteY30" fmla="*/ 4051299 h 6108699"/>
              <a:gd name="connsiteX31" fmla="*/ 0 w 12191999"/>
              <a:gd name="connsiteY31" fmla="*/ 4051299 h 6108699"/>
              <a:gd name="connsiteX32" fmla="*/ 9194799 w 12191999"/>
              <a:gd name="connsiteY32" fmla="*/ 0 h 6108699"/>
              <a:gd name="connsiteX33" fmla="*/ 12191999 w 12191999"/>
              <a:gd name="connsiteY33" fmla="*/ 0 h 6108699"/>
              <a:gd name="connsiteX34" fmla="*/ 12191999 w 12191999"/>
              <a:gd name="connsiteY34" fmla="*/ 1993900 h 6108699"/>
              <a:gd name="connsiteX35" fmla="*/ 9194799 w 12191999"/>
              <a:gd name="connsiteY35" fmla="*/ 1993900 h 6108699"/>
              <a:gd name="connsiteX36" fmla="*/ 6129865 w 12191999"/>
              <a:gd name="connsiteY36" fmla="*/ 0 h 6108699"/>
              <a:gd name="connsiteX37" fmla="*/ 9127065 w 12191999"/>
              <a:gd name="connsiteY37" fmla="*/ 0 h 6108699"/>
              <a:gd name="connsiteX38" fmla="*/ 9127065 w 12191999"/>
              <a:gd name="connsiteY38" fmla="*/ 1993900 h 6108699"/>
              <a:gd name="connsiteX39" fmla="*/ 6129865 w 12191999"/>
              <a:gd name="connsiteY39" fmla="*/ 1993900 h 6108699"/>
              <a:gd name="connsiteX40" fmla="*/ 3064934 w 12191999"/>
              <a:gd name="connsiteY40" fmla="*/ 0 h 6108699"/>
              <a:gd name="connsiteX41" fmla="*/ 6062132 w 12191999"/>
              <a:gd name="connsiteY41" fmla="*/ 0 h 6108699"/>
              <a:gd name="connsiteX42" fmla="*/ 6062132 w 12191999"/>
              <a:gd name="connsiteY42" fmla="*/ 1993900 h 6108699"/>
              <a:gd name="connsiteX43" fmla="*/ 3064934 w 12191999"/>
              <a:gd name="connsiteY43" fmla="*/ 1993900 h 6108699"/>
              <a:gd name="connsiteX44" fmla="*/ 1 w 12191999"/>
              <a:gd name="connsiteY44" fmla="*/ 0 h 6108699"/>
              <a:gd name="connsiteX45" fmla="*/ 2997201 w 12191999"/>
              <a:gd name="connsiteY45" fmla="*/ 0 h 6108699"/>
              <a:gd name="connsiteX46" fmla="*/ 2997201 w 12191999"/>
              <a:gd name="connsiteY46" fmla="*/ 1993900 h 6108699"/>
              <a:gd name="connsiteX47" fmla="*/ 1 w 12191999"/>
              <a:gd name="connsiteY47" fmla="*/ 1993900 h 6108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12191999" h="6108699">
                <a:moveTo>
                  <a:pt x="9194799" y="4114799"/>
                </a:moveTo>
                <a:lnTo>
                  <a:pt x="12191999" y="4114799"/>
                </a:lnTo>
                <a:lnTo>
                  <a:pt x="12191999" y="6108699"/>
                </a:lnTo>
                <a:lnTo>
                  <a:pt x="9194799" y="6108699"/>
                </a:lnTo>
                <a:close/>
                <a:moveTo>
                  <a:pt x="6129865" y="4114799"/>
                </a:moveTo>
                <a:lnTo>
                  <a:pt x="9127065" y="4114799"/>
                </a:lnTo>
                <a:lnTo>
                  <a:pt x="9127065" y="6108699"/>
                </a:lnTo>
                <a:lnTo>
                  <a:pt x="6129865" y="6108699"/>
                </a:lnTo>
                <a:close/>
                <a:moveTo>
                  <a:pt x="3064933" y="4114799"/>
                </a:moveTo>
                <a:lnTo>
                  <a:pt x="6062132" y="4114799"/>
                </a:lnTo>
                <a:lnTo>
                  <a:pt x="6062132" y="6108699"/>
                </a:lnTo>
                <a:lnTo>
                  <a:pt x="3064933" y="6108699"/>
                </a:lnTo>
                <a:close/>
                <a:moveTo>
                  <a:pt x="0" y="4114799"/>
                </a:moveTo>
                <a:lnTo>
                  <a:pt x="2997200" y="4114799"/>
                </a:lnTo>
                <a:lnTo>
                  <a:pt x="2997200" y="6108699"/>
                </a:lnTo>
                <a:lnTo>
                  <a:pt x="0" y="6108699"/>
                </a:lnTo>
                <a:close/>
                <a:moveTo>
                  <a:pt x="9194799" y="2057400"/>
                </a:moveTo>
                <a:lnTo>
                  <a:pt x="12191999" y="2057400"/>
                </a:lnTo>
                <a:lnTo>
                  <a:pt x="12191999" y="4051299"/>
                </a:lnTo>
                <a:lnTo>
                  <a:pt x="9194799" y="4051299"/>
                </a:lnTo>
                <a:close/>
                <a:moveTo>
                  <a:pt x="6129865" y="2057400"/>
                </a:moveTo>
                <a:lnTo>
                  <a:pt x="9127065" y="2057400"/>
                </a:lnTo>
                <a:lnTo>
                  <a:pt x="9127065" y="4051299"/>
                </a:lnTo>
                <a:lnTo>
                  <a:pt x="6129865" y="4051299"/>
                </a:lnTo>
                <a:close/>
                <a:moveTo>
                  <a:pt x="3064934" y="2057400"/>
                </a:moveTo>
                <a:lnTo>
                  <a:pt x="6062132" y="2057400"/>
                </a:lnTo>
                <a:lnTo>
                  <a:pt x="6062132" y="4051299"/>
                </a:lnTo>
                <a:lnTo>
                  <a:pt x="3064934" y="4051299"/>
                </a:lnTo>
                <a:close/>
                <a:moveTo>
                  <a:pt x="0" y="2057400"/>
                </a:moveTo>
                <a:lnTo>
                  <a:pt x="2997200" y="2057400"/>
                </a:lnTo>
                <a:lnTo>
                  <a:pt x="2997200" y="4051299"/>
                </a:lnTo>
                <a:lnTo>
                  <a:pt x="0" y="4051299"/>
                </a:lnTo>
                <a:close/>
                <a:moveTo>
                  <a:pt x="9194799" y="0"/>
                </a:moveTo>
                <a:lnTo>
                  <a:pt x="12191999" y="0"/>
                </a:lnTo>
                <a:lnTo>
                  <a:pt x="12191999" y="1993900"/>
                </a:lnTo>
                <a:lnTo>
                  <a:pt x="9194799" y="1993900"/>
                </a:lnTo>
                <a:close/>
                <a:moveTo>
                  <a:pt x="6129865" y="0"/>
                </a:moveTo>
                <a:lnTo>
                  <a:pt x="9127065" y="0"/>
                </a:lnTo>
                <a:lnTo>
                  <a:pt x="9127065" y="1993900"/>
                </a:lnTo>
                <a:lnTo>
                  <a:pt x="6129865" y="1993900"/>
                </a:lnTo>
                <a:close/>
                <a:moveTo>
                  <a:pt x="3064934" y="0"/>
                </a:moveTo>
                <a:lnTo>
                  <a:pt x="6062132" y="0"/>
                </a:lnTo>
                <a:lnTo>
                  <a:pt x="6062132" y="1993900"/>
                </a:lnTo>
                <a:lnTo>
                  <a:pt x="3064934" y="1993900"/>
                </a:lnTo>
                <a:close/>
                <a:moveTo>
                  <a:pt x="1" y="0"/>
                </a:moveTo>
                <a:lnTo>
                  <a:pt x="2997201" y="0"/>
                </a:lnTo>
                <a:lnTo>
                  <a:pt x="2997201" y="1993900"/>
                </a:lnTo>
                <a:lnTo>
                  <a:pt x="1" y="19939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vert="horz" wrap="square" lIns="91440" tIns="45720" rIns="91440" bIns="45720" rtlCol="0">
            <a:no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422160925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EAB4EF4F-0A84-4C50-B171-F044231527B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" name="Bildplatzhalter 6">
            <a:extLst>
              <a:ext uri="{FF2B5EF4-FFF2-40B4-BE49-F238E27FC236}">
                <a16:creationId xmlns:a16="http://schemas.microsoft.com/office/drawing/2014/main" id="{18957288-25D1-4D25-BECD-5A2E6A88818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71475" y="260350"/>
            <a:ext cx="4492625" cy="6300788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5" name="Bildplatzhalter 6">
            <a:extLst>
              <a:ext uri="{FF2B5EF4-FFF2-40B4-BE49-F238E27FC236}">
                <a16:creationId xmlns:a16="http://schemas.microsoft.com/office/drawing/2014/main" id="{D9C7DFC2-3A77-4761-A9AF-98963C5CCA0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981575" y="260350"/>
            <a:ext cx="2740025" cy="6300788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6" name="Bildplatzhalter 6">
            <a:extLst>
              <a:ext uri="{FF2B5EF4-FFF2-40B4-BE49-F238E27FC236}">
                <a16:creationId xmlns:a16="http://schemas.microsoft.com/office/drawing/2014/main" id="{3F6FD22A-5FDA-45EC-BE49-3C0E30A397B0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839076" y="260350"/>
            <a:ext cx="4052888" cy="3803650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7" name="Bildplatzhalter 6">
            <a:extLst>
              <a:ext uri="{FF2B5EF4-FFF2-40B4-BE49-F238E27FC236}">
                <a16:creationId xmlns:a16="http://schemas.microsoft.com/office/drawing/2014/main" id="{B64BDA74-9644-41EB-984D-939D27B60F3F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839076" y="4165600"/>
            <a:ext cx="4052888" cy="2395538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41144738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EAB4EF4F-0A84-4C50-B171-F044231527B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" name="Bildplatzhalter 6">
            <a:extLst>
              <a:ext uri="{FF2B5EF4-FFF2-40B4-BE49-F238E27FC236}">
                <a16:creationId xmlns:a16="http://schemas.microsoft.com/office/drawing/2014/main" id="{18957288-25D1-4D25-BECD-5A2E6A88818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33488"/>
            <a:ext cx="12192001" cy="4391024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18F30468-CC2E-4430-88DD-81D548B988FA}"/>
              </a:ext>
            </a:extLst>
          </p:cNvPr>
          <p:cNvGrpSpPr/>
          <p:nvPr userDrawn="1"/>
        </p:nvGrpSpPr>
        <p:grpSpPr>
          <a:xfrm>
            <a:off x="371474" y="260350"/>
            <a:ext cx="644525" cy="973138"/>
            <a:chOff x="371475" y="671713"/>
            <a:chExt cx="496540" cy="836738"/>
          </a:xfrm>
        </p:grpSpPr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BF6F92E0-2218-46A5-A183-84468D9B72A2}"/>
                </a:ext>
              </a:extLst>
            </p:cNvPr>
            <p:cNvSpPr/>
            <p:nvPr userDrawn="1"/>
          </p:nvSpPr>
          <p:spPr>
            <a:xfrm>
              <a:off x="371475" y="1011911"/>
              <a:ext cx="496540" cy="49654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de-DE" noProof="0"/>
            </a:p>
          </p:txBody>
        </p:sp>
        <p:sp>
          <p:nvSpPr>
            <p:cNvPr id="9" name="Rechteck 8">
              <a:extLst>
                <a:ext uri="{FF2B5EF4-FFF2-40B4-BE49-F238E27FC236}">
                  <a16:creationId xmlns:a16="http://schemas.microsoft.com/office/drawing/2014/main" id="{9B476586-864B-4C72-91AF-8CF8796C6DE8}"/>
                </a:ext>
              </a:extLst>
            </p:cNvPr>
            <p:cNvSpPr/>
            <p:nvPr userDrawn="1"/>
          </p:nvSpPr>
          <p:spPr>
            <a:xfrm>
              <a:off x="620587" y="671713"/>
              <a:ext cx="247428" cy="24742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de-DE" noProof="0"/>
            </a:p>
          </p:txBody>
        </p:sp>
      </p:grpSp>
      <p:sp>
        <p:nvSpPr>
          <p:cNvPr id="10" name="Rechteck 9">
            <a:extLst>
              <a:ext uri="{FF2B5EF4-FFF2-40B4-BE49-F238E27FC236}">
                <a16:creationId xmlns:a16="http://schemas.microsoft.com/office/drawing/2014/main" id="{38B3D026-83A3-4D78-8B11-A20A6F47170C}"/>
              </a:ext>
            </a:extLst>
          </p:cNvPr>
          <p:cNvSpPr/>
          <p:nvPr userDrawn="1"/>
        </p:nvSpPr>
        <p:spPr>
          <a:xfrm>
            <a:off x="10795001" y="5642462"/>
            <a:ext cx="1397000" cy="12155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35995602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EAB4EF4F-0A84-4C50-B171-F044231527B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9171FC10-F7C3-4841-A705-B83FDE093009}"/>
              </a:ext>
            </a:extLst>
          </p:cNvPr>
          <p:cNvSpPr/>
          <p:nvPr userDrawn="1"/>
        </p:nvSpPr>
        <p:spPr>
          <a:xfrm>
            <a:off x="9398000" y="0"/>
            <a:ext cx="2793999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" name="Bildplatzhalter 6">
            <a:extLst>
              <a:ext uri="{FF2B5EF4-FFF2-40B4-BE49-F238E27FC236}">
                <a16:creationId xmlns:a16="http://schemas.microsoft.com/office/drawing/2014/main" id="{18957288-25D1-4D25-BECD-5A2E6A88818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260350"/>
            <a:ext cx="11891963" cy="6300788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103508598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2BA5B3-8B1C-4C1C-B4EB-C9A8AC24AE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7" cy="755649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B54C622-8EF1-4AE4-AB25-19D71A5C5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8" name="Bildplatzhalter 6">
            <a:extLst>
              <a:ext uri="{FF2B5EF4-FFF2-40B4-BE49-F238E27FC236}">
                <a16:creationId xmlns:a16="http://schemas.microsoft.com/office/drawing/2014/main" id="{39EF0319-0CF7-4AB8-BE69-FEE9B6C298F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71475" y="1233488"/>
            <a:ext cx="2466000" cy="4967287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02FAA6CD-8686-4F0E-9F34-3D74AC34027E}"/>
              </a:ext>
            </a:extLst>
          </p:cNvPr>
          <p:cNvSpPr/>
          <p:nvPr userDrawn="1"/>
        </p:nvSpPr>
        <p:spPr>
          <a:xfrm>
            <a:off x="2892285" y="1233488"/>
            <a:ext cx="3210339" cy="12715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DA658D4-2F70-44A3-A7C3-BF6A1D7BE2A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04445" y="1330963"/>
            <a:ext cx="2986019" cy="1076636"/>
          </a:xfrm>
        </p:spPr>
        <p:txBody>
          <a:bodyPr rtlCol="0" anchor="ctr"/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 dirty="0"/>
              <a:t>Textmasterformate durch Klicken bearbeiten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735AFBAA-25FF-494A-937E-3DFC5F737803}"/>
              </a:ext>
            </a:extLst>
          </p:cNvPr>
          <p:cNvSpPr/>
          <p:nvPr userDrawn="1"/>
        </p:nvSpPr>
        <p:spPr>
          <a:xfrm>
            <a:off x="2892284" y="2542916"/>
            <a:ext cx="3210339" cy="365785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DF57B0C-62A3-4053-936D-9841C7D76D8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004445" y="2623930"/>
            <a:ext cx="2986019" cy="3448880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11" name="Bildplatzhalter 6">
            <a:extLst>
              <a:ext uri="{FF2B5EF4-FFF2-40B4-BE49-F238E27FC236}">
                <a16:creationId xmlns:a16="http://schemas.microsoft.com/office/drawing/2014/main" id="{F36B08A9-4F2C-4D72-A755-CBF0DAD5A4F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51738" y="1233487"/>
            <a:ext cx="2464907" cy="4967287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7CD8F79B-BFE6-4B3E-8853-5C61FDFF46D9}"/>
              </a:ext>
            </a:extLst>
          </p:cNvPr>
          <p:cNvSpPr/>
          <p:nvPr userDrawn="1"/>
        </p:nvSpPr>
        <p:spPr>
          <a:xfrm>
            <a:off x="8673131" y="1233488"/>
            <a:ext cx="3210339" cy="12715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>
              <a:solidFill>
                <a:schemeClr val="bg1"/>
              </a:solidFill>
            </a:endParaRP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33B3569E-E4EC-433C-AFDA-E50961675D8F}"/>
              </a:ext>
            </a:extLst>
          </p:cNvPr>
          <p:cNvSpPr/>
          <p:nvPr userDrawn="1"/>
        </p:nvSpPr>
        <p:spPr>
          <a:xfrm>
            <a:off x="8673130" y="2542916"/>
            <a:ext cx="3210339" cy="365785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A2A6524-3EAC-4E27-BF8E-8F87E480F902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8786099" y="1333189"/>
            <a:ext cx="2984400" cy="1074410"/>
          </a:xfrm>
        </p:spPr>
        <p:txBody>
          <a:bodyPr rtlCol="0" anchor="ctr"/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 dirty="0"/>
              <a:t>Textmasterformate durch Klicken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1FB94EC-1786-4ACB-B9A8-28216C7AB699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8786099" y="2623930"/>
            <a:ext cx="2984400" cy="3448881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8961887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2BA5B3-8B1C-4C1C-B4EB-C9A8AC24AE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7" cy="755649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B54C622-8EF1-4AE4-AB25-19D71A5C5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8" name="Bildplatzhalter 6">
            <a:extLst>
              <a:ext uri="{FF2B5EF4-FFF2-40B4-BE49-F238E27FC236}">
                <a16:creationId xmlns:a16="http://schemas.microsoft.com/office/drawing/2014/main" id="{39EF0319-0CF7-4AB8-BE69-FEE9B6C298F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063827" y="1233488"/>
            <a:ext cx="4828135" cy="4967287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02FAA6CD-8686-4F0E-9F34-3D74AC34027E}"/>
              </a:ext>
            </a:extLst>
          </p:cNvPr>
          <p:cNvSpPr/>
          <p:nvPr userDrawn="1"/>
        </p:nvSpPr>
        <p:spPr>
          <a:xfrm>
            <a:off x="371476" y="1233488"/>
            <a:ext cx="3210339" cy="12715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DA658D4-2F70-44A3-A7C3-BF6A1D7BE2A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83636" y="1330963"/>
            <a:ext cx="2986019" cy="1076636"/>
          </a:xfrm>
        </p:spPr>
        <p:txBody>
          <a:bodyPr rtlCol="0" anchor="ctr"/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durch Klicken bearbeiten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735AFBAA-25FF-494A-937E-3DFC5F737803}"/>
              </a:ext>
            </a:extLst>
          </p:cNvPr>
          <p:cNvSpPr/>
          <p:nvPr userDrawn="1"/>
        </p:nvSpPr>
        <p:spPr>
          <a:xfrm>
            <a:off x="371475" y="2542916"/>
            <a:ext cx="3210339" cy="365785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DF57B0C-62A3-4053-936D-9841C7D76D8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83636" y="2623930"/>
            <a:ext cx="2986019" cy="3448880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7CD8F79B-BFE6-4B3E-8853-5C61FDFF46D9}"/>
              </a:ext>
            </a:extLst>
          </p:cNvPr>
          <p:cNvSpPr/>
          <p:nvPr userDrawn="1"/>
        </p:nvSpPr>
        <p:spPr>
          <a:xfrm>
            <a:off x="3717652" y="1233488"/>
            <a:ext cx="3210339" cy="12715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>
              <a:solidFill>
                <a:schemeClr val="bg1"/>
              </a:solidFill>
            </a:endParaRP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33B3569E-E4EC-433C-AFDA-E50961675D8F}"/>
              </a:ext>
            </a:extLst>
          </p:cNvPr>
          <p:cNvSpPr/>
          <p:nvPr userDrawn="1"/>
        </p:nvSpPr>
        <p:spPr>
          <a:xfrm>
            <a:off x="3717651" y="2542916"/>
            <a:ext cx="3210339" cy="365785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A2A6524-3EAC-4E27-BF8E-8F87E480F902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3830620" y="1333189"/>
            <a:ext cx="2984400" cy="1074410"/>
          </a:xfrm>
        </p:spPr>
        <p:txBody>
          <a:bodyPr rtlCol="0" anchor="ctr"/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 dirty="0"/>
              <a:t>Textmasterformate durch Klicken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1FB94EC-1786-4ACB-B9A8-28216C7AB699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3830620" y="2623930"/>
            <a:ext cx="2984400" cy="3448881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258851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76607FB0-0FB2-41FD-B334-74C7B05B8CE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9" name="Bildplatzhalter 8">
            <a:extLst>
              <a:ext uri="{FF2B5EF4-FFF2-40B4-BE49-F238E27FC236}">
                <a16:creationId xmlns:a16="http://schemas.microsoft.com/office/drawing/2014/main" id="{2D02598E-521E-41CD-B068-134834CFF4F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7999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1800"/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E8B51C6-9166-4F67-995A-396809E6533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436610" y="1779589"/>
            <a:ext cx="5318781" cy="2182811"/>
          </a:xfrm>
        </p:spPr>
        <p:txBody>
          <a:bodyPr rtlCol="0" anchor="b">
            <a:normAutofit/>
          </a:bodyPr>
          <a:lstStyle>
            <a:lvl1pPr algn="ctr">
              <a:defRPr sz="54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951C9A4-8764-4CB3-AC26-C957C0E84BC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436610" y="4079083"/>
            <a:ext cx="5318781" cy="976311"/>
          </a:xfrm>
        </p:spPr>
        <p:txBody>
          <a:bodyPr rtlCol="0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de-DE" noProof="0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85504433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2BA5B3-8B1C-4C1C-B4EB-C9A8AC24AE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7" cy="755649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B54C622-8EF1-4AE4-AB25-19D71A5C5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8" name="Bildplatzhalter 6">
            <a:extLst>
              <a:ext uri="{FF2B5EF4-FFF2-40B4-BE49-F238E27FC236}">
                <a16:creationId xmlns:a16="http://schemas.microsoft.com/office/drawing/2014/main" id="{39EF0319-0CF7-4AB8-BE69-FEE9B6C298F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71475" y="1233488"/>
            <a:ext cx="11520487" cy="4967287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A2A6524-3EAC-4E27-BF8E-8F87E480F902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261798" y="2910543"/>
            <a:ext cx="5058000" cy="518457"/>
          </a:xfrm>
        </p:spPr>
        <p:txBody>
          <a:bodyPr rtlCol="0" anchor="ctr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durch Klicken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1FB94EC-1786-4ACB-B9A8-28216C7AB699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261798" y="3523420"/>
            <a:ext cx="5058000" cy="2181641"/>
          </a:xfrm>
        </p:spPr>
        <p:txBody>
          <a:bodyPr rtlCol="0">
            <a:normAutofit/>
          </a:bodyPr>
          <a:lstStyle>
            <a:lvl1pPr>
              <a:defRPr sz="16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100">
                <a:solidFill>
                  <a:schemeClr val="bg1"/>
                </a:solidFill>
              </a:defRPr>
            </a:lvl4pPr>
            <a:lvl5pPr>
              <a:defRPr sz="11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DA658D4-2F70-44A3-A7C3-BF6A1D7BE2A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95142" y="2910543"/>
            <a:ext cx="5058397" cy="518457"/>
          </a:xfrm>
        </p:spPr>
        <p:txBody>
          <a:bodyPr rtlCol="0" anchor="ctr"/>
          <a:lstStyle>
            <a:lvl1pPr marL="0" indent="0">
              <a:buNone/>
              <a:defRPr sz="20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durch Klicken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DF57B0C-62A3-4053-936D-9841C7D76D8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95142" y="3523420"/>
            <a:ext cx="5058397" cy="2181641"/>
          </a:xfrm>
        </p:spPr>
        <p:txBody>
          <a:bodyPr rtlCol="0">
            <a:normAutofit/>
          </a:bodyPr>
          <a:lstStyle>
            <a:lvl1pPr>
              <a:defRPr sz="16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100">
                <a:solidFill>
                  <a:schemeClr val="bg1"/>
                </a:solidFill>
              </a:defRPr>
            </a:lvl4pPr>
            <a:lvl5pPr>
              <a:defRPr sz="11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68641947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4DB43705-0B3F-4F77-A8BB-08EC09D36A56}"/>
              </a:ext>
            </a:extLst>
          </p:cNvPr>
          <p:cNvSpPr/>
          <p:nvPr userDrawn="1"/>
        </p:nvSpPr>
        <p:spPr>
          <a:xfrm>
            <a:off x="0" y="0"/>
            <a:ext cx="12192000" cy="21463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B2BA5B3-8B1C-4C1C-B4EB-C9A8AC24AE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7" cy="755649"/>
          </a:xfrm>
        </p:spPr>
        <p:txBody>
          <a:bodyPr rtlCol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B54C622-8EF1-4AE4-AB25-19D71A5C5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A2A6524-3EAC-4E27-BF8E-8F87E480F902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261797" y="3634443"/>
            <a:ext cx="5630165" cy="518457"/>
          </a:xfrm>
        </p:spPr>
        <p:txBody>
          <a:bodyPr rtlCol="0" anchor="ctr">
            <a:norm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durch Klicken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1FB94EC-1786-4ACB-B9A8-28216C7AB699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261797" y="4247320"/>
            <a:ext cx="5630165" cy="1953455"/>
          </a:xfrm>
        </p:spPr>
        <p:txBody>
          <a:bodyPr rtlCol="0">
            <a:normAutofit/>
          </a:bodyPr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DA658D4-2F70-44A3-A7C3-BF6A1D7BE2A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71476" y="3634443"/>
            <a:ext cx="5582064" cy="518457"/>
          </a:xfrm>
        </p:spPr>
        <p:txBody>
          <a:bodyPr rtlCol="0" anchor="ctr"/>
          <a:lstStyle>
            <a:lvl1pPr marL="0" indent="0">
              <a:buNone/>
              <a:defRPr sz="20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durch Klicken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DF57B0C-62A3-4053-936D-9841C7D76D8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71476" y="4247320"/>
            <a:ext cx="5582064" cy="1953455"/>
          </a:xfrm>
        </p:spPr>
        <p:txBody>
          <a:bodyPr rtlCol="0">
            <a:normAutofit/>
          </a:bodyPr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11" name="Bildplatzhalter 6">
            <a:extLst>
              <a:ext uri="{FF2B5EF4-FFF2-40B4-BE49-F238E27FC236}">
                <a16:creationId xmlns:a16="http://schemas.microsoft.com/office/drawing/2014/main" id="{16CD8AAD-701B-4F23-AB47-6FC68078713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71476" y="1593851"/>
            <a:ext cx="5582064" cy="1929569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16" name="Bildplatzhalter 6">
            <a:extLst>
              <a:ext uri="{FF2B5EF4-FFF2-40B4-BE49-F238E27FC236}">
                <a16:creationId xmlns:a16="http://schemas.microsoft.com/office/drawing/2014/main" id="{2B9551A7-E41A-4D0E-925B-71270CA0F339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81738" y="1593850"/>
            <a:ext cx="5582064" cy="1929569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381542488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>
            <a:extLst>
              <a:ext uri="{FF2B5EF4-FFF2-40B4-BE49-F238E27FC236}">
                <a16:creationId xmlns:a16="http://schemas.microsoft.com/office/drawing/2014/main" id="{990C1024-E4C7-44C6-ADC4-870B3D482C3F}"/>
              </a:ext>
            </a:extLst>
          </p:cNvPr>
          <p:cNvSpPr/>
          <p:nvPr userDrawn="1"/>
        </p:nvSpPr>
        <p:spPr>
          <a:xfrm>
            <a:off x="6441279" y="3761720"/>
            <a:ext cx="5446800" cy="240095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4DB43705-0B3F-4F77-A8BB-08EC09D36A56}"/>
              </a:ext>
            </a:extLst>
          </p:cNvPr>
          <p:cNvSpPr/>
          <p:nvPr userDrawn="1"/>
        </p:nvSpPr>
        <p:spPr>
          <a:xfrm>
            <a:off x="371474" y="1271588"/>
            <a:ext cx="5445125" cy="240095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B2BA5B3-8B1C-4C1C-B4EB-C9A8AC24AE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7" cy="755649"/>
          </a:xfrm>
        </p:spPr>
        <p:txBody>
          <a:bodyPr rtlCol="0"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B54C622-8EF1-4AE4-AB25-19D71A5C5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A2A6524-3EAC-4E27-BF8E-8F87E480F902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610169" y="3956706"/>
            <a:ext cx="5109021" cy="518457"/>
          </a:xfrm>
        </p:spPr>
        <p:txBody>
          <a:bodyPr rtlCol="0" anchor="ctr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 dirty="0"/>
              <a:t>Textmasterformate durch Klicken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1FB94EC-1786-4ACB-B9A8-28216C7AB699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610169" y="4569583"/>
            <a:ext cx="5109021" cy="1412117"/>
          </a:xfrm>
        </p:spPr>
        <p:txBody>
          <a:bodyPr rtlCol="0">
            <a:normAutofit/>
          </a:bodyPr>
          <a:lstStyle>
            <a:lvl1pPr>
              <a:defRPr sz="16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100">
                <a:solidFill>
                  <a:schemeClr val="bg1"/>
                </a:solidFill>
              </a:defRPr>
            </a:lvl4pPr>
            <a:lvl5pPr>
              <a:defRPr sz="11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DA658D4-2F70-44A3-A7C3-BF6A1D7BE2A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39836" y="1462743"/>
            <a:ext cx="5108400" cy="518457"/>
          </a:xfrm>
        </p:spPr>
        <p:txBody>
          <a:bodyPr rtlCol="0" anchor="ctr"/>
          <a:lstStyle>
            <a:lvl1pPr marL="0" indent="0">
              <a:buNone/>
              <a:defRPr sz="20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 dirty="0"/>
              <a:t>Textmasterformate durch Klicken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DF57B0C-62A3-4053-936D-9841C7D76D8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39836" y="2075621"/>
            <a:ext cx="5108400" cy="1391480"/>
          </a:xfrm>
        </p:spPr>
        <p:txBody>
          <a:bodyPr rtlCol="0">
            <a:normAutofit/>
          </a:bodyPr>
          <a:lstStyle>
            <a:lvl1pPr>
              <a:defRPr sz="16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100">
                <a:solidFill>
                  <a:schemeClr val="bg1"/>
                </a:solidFill>
              </a:defRPr>
            </a:lvl4pPr>
            <a:lvl5pPr>
              <a:defRPr sz="11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17" name="Bildplatzhalter 6">
            <a:extLst>
              <a:ext uri="{FF2B5EF4-FFF2-40B4-BE49-F238E27FC236}">
                <a16:creationId xmlns:a16="http://schemas.microsoft.com/office/drawing/2014/main" id="{9DFBCB44-5019-402B-BEC3-12F7F5526F0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880101" y="1271588"/>
            <a:ext cx="6012000" cy="2400955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18" name="Bildplatzhalter 6">
            <a:extLst>
              <a:ext uri="{FF2B5EF4-FFF2-40B4-BE49-F238E27FC236}">
                <a16:creationId xmlns:a16="http://schemas.microsoft.com/office/drawing/2014/main" id="{8CD826C9-080C-4638-B261-376BD8B3162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71475" y="3758268"/>
            <a:ext cx="6011800" cy="2400955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356549031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E5460C4-49C1-4270-BC58-5EEBC7761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4" name="Bildplatzhalter 6">
            <a:extLst>
              <a:ext uri="{FF2B5EF4-FFF2-40B4-BE49-F238E27FC236}">
                <a16:creationId xmlns:a16="http://schemas.microsoft.com/office/drawing/2014/main" id="{7E138685-E3C5-48A4-8460-3BEDDDEDA6A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71475" y="1233488"/>
            <a:ext cx="5572125" cy="3973512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6" name="Bildplatzhalter 6">
            <a:extLst>
              <a:ext uri="{FF2B5EF4-FFF2-40B4-BE49-F238E27FC236}">
                <a16:creationId xmlns:a16="http://schemas.microsoft.com/office/drawing/2014/main" id="{B6811C8C-D1DA-4EE5-888B-A30D6285BA5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319837" y="2227263"/>
            <a:ext cx="5572125" cy="3973512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85661614-E5E5-43DF-A12A-7BE84E58EE3B}"/>
              </a:ext>
            </a:extLst>
          </p:cNvPr>
          <p:cNvSpPr/>
          <p:nvPr userDrawn="1"/>
        </p:nvSpPr>
        <p:spPr>
          <a:xfrm>
            <a:off x="371475" y="5271760"/>
            <a:ext cx="5572125" cy="92901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9161B260-71A2-402A-A38D-FE2C484B7F99}"/>
              </a:ext>
            </a:extLst>
          </p:cNvPr>
          <p:cNvSpPr/>
          <p:nvPr userDrawn="1"/>
        </p:nvSpPr>
        <p:spPr>
          <a:xfrm>
            <a:off x="6319836" y="1233488"/>
            <a:ext cx="5572125" cy="92901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B15B70BB-4776-4914-92C9-092579FD6EB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34987" y="5380667"/>
            <a:ext cx="5245100" cy="7112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10" name="Textplatzhalter 8">
            <a:extLst>
              <a:ext uri="{FF2B5EF4-FFF2-40B4-BE49-F238E27FC236}">
                <a16:creationId xmlns:a16="http://schemas.microsoft.com/office/drawing/2014/main" id="{58899736-796A-4B23-9534-D8784DD9A23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483348" y="1342395"/>
            <a:ext cx="5245100" cy="7112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</p:spTree>
    <p:extLst>
      <p:ext uri="{BB962C8B-B14F-4D97-AF65-F5344CB8AC3E}">
        <p14:creationId xmlns:p14="http://schemas.microsoft.com/office/powerpoint/2010/main" val="287864174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>
            <a:extLst>
              <a:ext uri="{FF2B5EF4-FFF2-40B4-BE49-F238E27FC236}">
                <a16:creationId xmlns:a16="http://schemas.microsoft.com/office/drawing/2014/main" id="{0565E0AE-C9AC-4E26-B4A4-DDEE620D897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B15B70BB-4776-4914-92C9-092579FD6EB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47699" y="4517395"/>
            <a:ext cx="5372096" cy="7112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24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10" name="Textplatzhalter 8">
            <a:extLst>
              <a:ext uri="{FF2B5EF4-FFF2-40B4-BE49-F238E27FC236}">
                <a16:creationId xmlns:a16="http://schemas.microsoft.com/office/drawing/2014/main" id="{58899736-796A-4B23-9534-D8784DD9A23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54749" y="1642105"/>
            <a:ext cx="5372096" cy="7112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24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6F023CF6-0A85-4867-A5CF-F75DDBC4C20A}"/>
              </a:ext>
            </a:extLst>
          </p:cNvPr>
          <p:cNvSpPr/>
          <p:nvPr userDrawn="1"/>
        </p:nvSpPr>
        <p:spPr>
          <a:xfrm>
            <a:off x="0" y="0"/>
            <a:ext cx="1854199" cy="1752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AF9F3577-4130-4F32-9302-DA8838D30560}"/>
              </a:ext>
            </a:extLst>
          </p:cNvPr>
          <p:cNvSpPr/>
          <p:nvPr userDrawn="1"/>
        </p:nvSpPr>
        <p:spPr>
          <a:xfrm>
            <a:off x="10337800" y="5122548"/>
            <a:ext cx="1854199" cy="1752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" name="Bildplatzhalter 6">
            <a:extLst>
              <a:ext uri="{FF2B5EF4-FFF2-40B4-BE49-F238E27FC236}">
                <a16:creationId xmlns:a16="http://schemas.microsoft.com/office/drawing/2014/main" id="{7E138685-E3C5-48A4-8460-3BEDDDEDA6A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47699" y="571500"/>
            <a:ext cx="5372097" cy="3839847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6" name="Bildplatzhalter 6">
            <a:extLst>
              <a:ext uri="{FF2B5EF4-FFF2-40B4-BE49-F238E27FC236}">
                <a16:creationId xmlns:a16="http://schemas.microsoft.com/office/drawing/2014/main" id="{B6811C8C-D1DA-4EE5-888B-A30D6285BA5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54748" y="2429505"/>
            <a:ext cx="5372097" cy="3856995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268186982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>
            <a:extLst>
              <a:ext uri="{FF2B5EF4-FFF2-40B4-BE49-F238E27FC236}">
                <a16:creationId xmlns:a16="http://schemas.microsoft.com/office/drawing/2014/main" id="{0565E0AE-C9AC-4E26-B4A4-DDEE620D897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6F023CF6-0A85-4867-A5CF-F75DDBC4C20A}"/>
              </a:ext>
            </a:extLst>
          </p:cNvPr>
          <p:cNvSpPr/>
          <p:nvPr userDrawn="1"/>
        </p:nvSpPr>
        <p:spPr>
          <a:xfrm>
            <a:off x="0" y="1932303"/>
            <a:ext cx="12192000" cy="291719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" name="Bildplatzhalter 6">
            <a:extLst>
              <a:ext uri="{FF2B5EF4-FFF2-40B4-BE49-F238E27FC236}">
                <a16:creationId xmlns:a16="http://schemas.microsoft.com/office/drawing/2014/main" id="{7E138685-E3C5-48A4-8460-3BEDDDEDA6A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47699" y="1470977"/>
            <a:ext cx="5372097" cy="3839847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6" name="Bildplatzhalter 6">
            <a:extLst>
              <a:ext uri="{FF2B5EF4-FFF2-40B4-BE49-F238E27FC236}">
                <a16:creationId xmlns:a16="http://schemas.microsoft.com/office/drawing/2014/main" id="{B6811C8C-D1DA-4EE5-888B-A30D6285BA5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54748" y="1462403"/>
            <a:ext cx="5372097" cy="3856995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B15B70BB-4776-4914-92C9-092579FD6EB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47699" y="5451475"/>
            <a:ext cx="5372096" cy="7112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24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10" name="Textplatzhalter 8">
            <a:extLst>
              <a:ext uri="{FF2B5EF4-FFF2-40B4-BE49-F238E27FC236}">
                <a16:creationId xmlns:a16="http://schemas.microsoft.com/office/drawing/2014/main" id="{58899736-796A-4B23-9534-D8784DD9A23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54748" y="591502"/>
            <a:ext cx="5372096" cy="7112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24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AF4B4D45-80E3-42F8-B437-4182608210C3}"/>
              </a:ext>
            </a:extLst>
          </p:cNvPr>
          <p:cNvGrpSpPr/>
          <p:nvPr userDrawn="1"/>
        </p:nvGrpSpPr>
        <p:grpSpPr>
          <a:xfrm>
            <a:off x="5387974" y="422433"/>
            <a:ext cx="644525" cy="973138"/>
            <a:chOff x="371475" y="671713"/>
            <a:chExt cx="496540" cy="836738"/>
          </a:xfrm>
          <a:solidFill>
            <a:schemeClr val="accent6"/>
          </a:solidFill>
        </p:grpSpPr>
        <p:sp>
          <p:nvSpPr>
            <p:cNvPr id="15" name="Rechteck 14">
              <a:extLst>
                <a:ext uri="{FF2B5EF4-FFF2-40B4-BE49-F238E27FC236}">
                  <a16:creationId xmlns:a16="http://schemas.microsoft.com/office/drawing/2014/main" id="{D670E361-AF23-4722-9250-CCF26B3C5884}"/>
                </a:ext>
              </a:extLst>
            </p:cNvPr>
            <p:cNvSpPr/>
            <p:nvPr userDrawn="1"/>
          </p:nvSpPr>
          <p:spPr>
            <a:xfrm>
              <a:off x="371475" y="1011911"/>
              <a:ext cx="496540" cy="4965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de-DE" noProof="0"/>
            </a:p>
          </p:txBody>
        </p:sp>
        <p:sp>
          <p:nvSpPr>
            <p:cNvPr id="16" name="Rechteck 15">
              <a:extLst>
                <a:ext uri="{FF2B5EF4-FFF2-40B4-BE49-F238E27FC236}">
                  <a16:creationId xmlns:a16="http://schemas.microsoft.com/office/drawing/2014/main" id="{BDE16CED-9FCD-4407-99EF-FFBE689DA9F1}"/>
                </a:ext>
              </a:extLst>
            </p:cNvPr>
            <p:cNvSpPr/>
            <p:nvPr userDrawn="1"/>
          </p:nvSpPr>
          <p:spPr>
            <a:xfrm>
              <a:off x="620587" y="671713"/>
              <a:ext cx="247428" cy="24742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de-DE" noProof="0"/>
            </a:p>
          </p:txBody>
        </p:sp>
      </p:grpSp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FA147081-5AFB-463F-B27C-7A0C4CA0573B}"/>
              </a:ext>
            </a:extLst>
          </p:cNvPr>
          <p:cNvGrpSpPr/>
          <p:nvPr userDrawn="1"/>
        </p:nvGrpSpPr>
        <p:grpSpPr>
          <a:xfrm flipH="1">
            <a:off x="6248401" y="5451475"/>
            <a:ext cx="644525" cy="973138"/>
            <a:chOff x="371475" y="671713"/>
            <a:chExt cx="496540" cy="836738"/>
          </a:xfrm>
          <a:solidFill>
            <a:schemeClr val="accent6"/>
          </a:solidFill>
        </p:grpSpPr>
        <p:sp>
          <p:nvSpPr>
            <p:cNvPr id="18" name="Rechteck 17">
              <a:extLst>
                <a:ext uri="{FF2B5EF4-FFF2-40B4-BE49-F238E27FC236}">
                  <a16:creationId xmlns:a16="http://schemas.microsoft.com/office/drawing/2014/main" id="{AE24567E-B0AE-4E55-A5FB-3019A9598162}"/>
                </a:ext>
              </a:extLst>
            </p:cNvPr>
            <p:cNvSpPr/>
            <p:nvPr userDrawn="1"/>
          </p:nvSpPr>
          <p:spPr>
            <a:xfrm>
              <a:off x="371475" y="1011911"/>
              <a:ext cx="496540" cy="4965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de-DE" noProof="0"/>
            </a:p>
          </p:txBody>
        </p:sp>
        <p:sp>
          <p:nvSpPr>
            <p:cNvPr id="19" name="Rechteck 18">
              <a:extLst>
                <a:ext uri="{FF2B5EF4-FFF2-40B4-BE49-F238E27FC236}">
                  <a16:creationId xmlns:a16="http://schemas.microsoft.com/office/drawing/2014/main" id="{4918E6C0-B582-4943-9462-FE9740846585}"/>
                </a:ext>
              </a:extLst>
            </p:cNvPr>
            <p:cNvSpPr/>
            <p:nvPr userDrawn="1"/>
          </p:nvSpPr>
          <p:spPr>
            <a:xfrm>
              <a:off x="620587" y="671713"/>
              <a:ext cx="247428" cy="24742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de-DE" noProof="0"/>
            </a:p>
          </p:txBody>
        </p:sp>
      </p:grpSp>
    </p:spTree>
    <p:extLst>
      <p:ext uri="{BB962C8B-B14F-4D97-AF65-F5344CB8AC3E}">
        <p14:creationId xmlns:p14="http://schemas.microsoft.com/office/powerpoint/2010/main" val="49338826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>
            <a:extLst>
              <a:ext uri="{FF2B5EF4-FFF2-40B4-BE49-F238E27FC236}">
                <a16:creationId xmlns:a16="http://schemas.microsoft.com/office/drawing/2014/main" id="{0565E0AE-C9AC-4E26-B4A4-DDEE620D897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" name="Bildplatzhalter 6">
            <a:extLst>
              <a:ext uri="{FF2B5EF4-FFF2-40B4-BE49-F238E27FC236}">
                <a16:creationId xmlns:a16="http://schemas.microsoft.com/office/drawing/2014/main" id="{7E138685-E3C5-48A4-8460-3BEDDDEDA6A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019200" cy="6858000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6" name="Bildplatzhalter 6">
            <a:extLst>
              <a:ext uri="{FF2B5EF4-FFF2-40B4-BE49-F238E27FC236}">
                <a16:creationId xmlns:a16="http://schemas.microsoft.com/office/drawing/2014/main" id="{B6811C8C-D1DA-4EE5-888B-A30D6285BA5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2201" y="0"/>
            <a:ext cx="6019799" cy="6858000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B15B70BB-4776-4914-92C9-092579FD6EB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25351" y="5008563"/>
            <a:ext cx="4910400" cy="7112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24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10" name="Textplatzhalter 8">
            <a:extLst>
              <a:ext uri="{FF2B5EF4-FFF2-40B4-BE49-F238E27FC236}">
                <a16:creationId xmlns:a16="http://schemas.microsoft.com/office/drawing/2014/main" id="{58899736-796A-4B23-9534-D8784DD9A23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635593" y="5008563"/>
            <a:ext cx="4908708" cy="7112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24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</p:spTree>
    <p:extLst>
      <p:ext uri="{BB962C8B-B14F-4D97-AF65-F5344CB8AC3E}">
        <p14:creationId xmlns:p14="http://schemas.microsoft.com/office/powerpoint/2010/main" val="330373224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>
            <a:extLst>
              <a:ext uri="{FF2B5EF4-FFF2-40B4-BE49-F238E27FC236}">
                <a16:creationId xmlns:a16="http://schemas.microsoft.com/office/drawing/2014/main" id="{0565E0AE-C9AC-4E26-B4A4-DDEE620D897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6F023CF6-0A85-4867-A5CF-F75DDBC4C20A}"/>
              </a:ext>
            </a:extLst>
          </p:cNvPr>
          <p:cNvSpPr/>
          <p:nvPr userDrawn="1"/>
        </p:nvSpPr>
        <p:spPr>
          <a:xfrm>
            <a:off x="0" y="0"/>
            <a:ext cx="5372096" cy="685799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" name="Bildplatzhalter 6">
            <a:extLst>
              <a:ext uri="{FF2B5EF4-FFF2-40B4-BE49-F238E27FC236}">
                <a16:creationId xmlns:a16="http://schemas.microsoft.com/office/drawing/2014/main" id="{7E138685-E3C5-48A4-8460-3BEDDDEDA6A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71475" y="260350"/>
            <a:ext cx="5618153" cy="6300787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97E2F46B-C34E-40D3-9D43-BBA43EDFC924}"/>
              </a:ext>
            </a:extLst>
          </p:cNvPr>
          <p:cNvSpPr/>
          <p:nvPr userDrawn="1"/>
        </p:nvSpPr>
        <p:spPr>
          <a:xfrm>
            <a:off x="6819906" y="-18257"/>
            <a:ext cx="5372096" cy="685799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6" name="Bildplatzhalter 6">
            <a:extLst>
              <a:ext uri="{FF2B5EF4-FFF2-40B4-BE49-F238E27FC236}">
                <a16:creationId xmlns:a16="http://schemas.microsoft.com/office/drawing/2014/main" id="{B6811C8C-D1DA-4EE5-888B-A30D6285BA5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80147" y="260350"/>
            <a:ext cx="5619600" cy="6300787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B15B70BB-4776-4914-92C9-092579FD6EB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25351" y="5008563"/>
            <a:ext cx="4910400" cy="7112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24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10" name="Textplatzhalter 8">
            <a:extLst>
              <a:ext uri="{FF2B5EF4-FFF2-40B4-BE49-F238E27FC236}">
                <a16:creationId xmlns:a16="http://schemas.microsoft.com/office/drawing/2014/main" id="{58899736-796A-4B23-9534-D8784DD9A23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635593" y="5008563"/>
            <a:ext cx="4908708" cy="7112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24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</p:spTree>
    <p:extLst>
      <p:ext uri="{BB962C8B-B14F-4D97-AF65-F5344CB8AC3E}">
        <p14:creationId xmlns:p14="http://schemas.microsoft.com/office/powerpoint/2010/main" val="363371013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E5460C4-49C1-4270-BC58-5EEBC7761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E2950CCA-59F9-4C47-A5BA-294E9EDCBABE}"/>
              </a:ext>
            </a:extLst>
          </p:cNvPr>
          <p:cNvSpPr/>
          <p:nvPr userDrawn="1"/>
        </p:nvSpPr>
        <p:spPr>
          <a:xfrm>
            <a:off x="371475" y="1233488"/>
            <a:ext cx="2776354" cy="49672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EB5BF167-B9E6-4F02-9FA8-3CA79D552F0E}"/>
              </a:ext>
            </a:extLst>
          </p:cNvPr>
          <p:cNvSpPr/>
          <p:nvPr userDrawn="1"/>
        </p:nvSpPr>
        <p:spPr>
          <a:xfrm>
            <a:off x="3286186" y="1233488"/>
            <a:ext cx="2776354" cy="49672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B48694DE-D82B-49DB-8A45-D1DD4C9BCEF1}"/>
              </a:ext>
            </a:extLst>
          </p:cNvPr>
          <p:cNvSpPr/>
          <p:nvPr userDrawn="1"/>
        </p:nvSpPr>
        <p:spPr>
          <a:xfrm>
            <a:off x="6200897" y="1233488"/>
            <a:ext cx="2776354" cy="496728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407C1370-8D38-4641-8D37-30A1218A4372}"/>
              </a:ext>
            </a:extLst>
          </p:cNvPr>
          <p:cNvSpPr/>
          <p:nvPr userDrawn="1"/>
        </p:nvSpPr>
        <p:spPr>
          <a:xfrm>
            <a:off x="9115608" y="1246188"/>
            <a:ext cx="2776354" cy="496728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cxnSp>
        <p:nvCxnSpPr>
          <p:cNvPr id="29" name="Gerader Verbinder 28">
            <a:extLst>
              <a:ext uri="{FF2B5EF4-FFF2-40B4-BE49-F238E27FC236}">
                <a16:creationId xmlns:a16="http://schemas.microsoft.com/office/drawing/2014/main" id="{CE3EDDE5-9B23-44D7-8546-0B2365B42B16}"/>
              </a:ext>
            </a:extLst>
          </p:cNvPr>
          <p:cNvCxnSpPr/>
          <p:nvPr userDrawn="1"/>
        </p:nvCxnSpPr>
        <p:spPr>
          <a:xfrm>
            <a:off x="591252" y="3721100"/>
            <a:ext cx="23368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r Verbinder 29">
            <a:extLst>
              <a:ext uri="{FF2B5EF4-FFF2-40B4-BE49-F238E27FC236}">
                <a16:creationId xmlns:a16="http://schemas.microsoft.com/office/drawing/2014/main" id="{B9D259D5-D3C0-4B60-B2D9-9B6DFFD270D8}"/>
              </a:ext>
            </a:extLst>
          </p:cNvPr>
          <p:cNvCxnSpPr/>
          <p:nvPr userDrawn="1"/>
        </p:nvCxnSpPr>
        <p:spPr>
          <a:xfrm>
            <a:off x="3505963" y="3721100"/>
            <a:ext cx="23368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r Verbinder 30">
            <a:extLst>
              <a:ext uri="{FF2B5EF4-FFF2-40B4-BE49-F238E27FC236}">
                <a16:creationId xmlns:a16="http://schemas.microsoft.com/office/drawing/2014/main" id="{0710C392-9E34-4640-AC70-210A1B8C47B5}"/>
              </a:ext>
            </a:extLst>
          </p:cNvPr>
          <p:cNvCxnSpPr/>
          <p:nvPr userDrawn="1"/>
        </p:nvCxnSpPr>
        <p:spPr>
          <a:xfrm>
            <a:off x="6420674" y="3721100"/>
            <a:ext cx="23368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r Verbinder 31">
            <a:extLst>
              <a:ext uri="{FF2B5EF4-FFF2-40B4-BE49-F238E27FC236}">
                <a16:creationId xmlns:a16="http://schemas.microsoft.com/office/drawing/2014/main" id="{D7A92E0B-B060-48FA-A650-36894FF4B216}"/>
              </a:ext>
            </a:extLst>
          </p:cNvPr>
          <p:cNvCxnSpPr/>
          <p:nvPr userDrawn="1"/>
        </p:nvCxnSpPr>
        <p:spPr>
          <a:xfrm>
            <a:off x="9335385" y="3721100"/>
            <a:ext cx="23368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Bildplatzhalter 33">
            <a:extLst>
              <a:ext uri="{FF2B5EF4-FFF2-40B4-BE49-F238E27FC236}">
                <a16:creationId xmlns:a16="http://schemas.microsoft.com/office/drawing/2014/main" id="{D9056F2B-EAFD-4A57-BB92-D14816C84DD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76300" y="1739900"/>
            <a:ext cx="1689100" cy="1397000"/>
          </a:xfrm>
        </p:spPr>
        <p:txBody>
          <a:bodyPr rtlCol="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35" name="Bildplatzhalter 33">
            <a:extLst>
              <a:ext uri="{FF2B5EF4-FFF2-40B4-BE49-F238E27FC236}">
                <a16:creationId xmlns:a16="http://schemas.microsoft.com/office/drawing/2014/main" id="{E65006DE-F797-4019-BB72-F484F9FE7E5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829813" y="4263232"/>
            <a:ext cx="1689100" cy="1397000"/>
          </a:xfrm>
        </p:spPr>
        <p:txBody>
          <a:bodyPr rtlCol="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36" name="Bildplatzhalter 33">
            <a:extLst>
              <a:ext uri="{FF2B5EF4-FFF2-40B4-BE49-F238E27FC236}">
                <a16:creationId xmlns:a16="http://schemas.microsoft.com/office/drawing/2014/main" id="{0947D252-5545-4406-8764-B7712464DA56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744524" y="1739900"/>
            <a:ext cx="1689100" cy="1397000"/>
          </a:xfrm>
        </p:spPr>
        <p:txBody>
          <a:bodyPr rtlCol="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38" name="Bildplatzhalter 33">
            <a:extLst>
              <a:ext uri="{FF2B5EF4-FFF2-40B4-BE49-F238E27FC236}">
                <a16:creationId xmlns:a16="http://schemas.microsoft.com/office/drawing/2014/main" id="{DD89F80C-C1D7-4F63-BAD2-F4EE1F9A162F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9659235" y="4263232"/>
            <a:ext cx="1689100" cy="1397000"/>
          </a:xfrm>
        </p:spPr>
        <p:txBody>
          <a:bodyPr rtlCol="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40" name="Textplatzhalter 39">
            <a:extLst>
              <a:ext uri="{FF2B5EF4-FFF2-40B4-BE49-F238E27FC236}">
                <a16:creationId xmlns:a16="http://schemas.microsoft.com/office/drawing/2014/main" id="{08BBFEC8-B6BE-4768-9284-26D98C06FFC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90550" y="3949700"/>
            <a:ext cx="2336800" cy="1854200"/>
          </a:xfrm>
        </p:spPr>
        <p:txBody>
          <a:bodyPr rtlCol="0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1" name="Textplatzhalter 39">
            <a:extLst>
              <a:ext uri="{FF2B5EF4-FFF2-40B4-BE49-F238E27FC236}">
                <a16:creationId xmlns:a16="http://schemas.microsoft.com/office/drawing/2014/main" id="{D12C79C2-427D-418B-8FFA-C27D8F2C986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505963" y="1595835"/>
            <a:ext cx="2336800" cy="1854200"/>
          </a:xfrm>
        </p:spPr>
        <p:txBody>
          <a:bodyPr rtlCol="0" anchor="b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2" name="Textplatzhalter 39">
            <a:extLst>
              <a:ext uri="{FF2B5EF4-FFF2-40B4-BE49-F238E27FC236}">
                <a16:creationId xmlns:a16="http://schemas.microsoft.com/office/drawing/2014/main" id="{0FD568C4-A06D-4A56-B7D6-AF338F5C329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420674" y="3949700"/>
            <a:ext cx="2336800" cy="1854200"/>
          </a:xfrm>
        </p:spPr>
        <p:txBody>
          <a:bodyPr rtlCol="0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3" name="Textplatzhalter 39">
            <a:extLst>
              <a:ext uri="{FF2B5EF4-FFF2-40B4-BE49-F238E27FC236}">
                <a16:creationId xmlns:a16="http://schemas.microsoft.com/office/drawing/2014/main" id="{76B41443-1233-4172-B61C-7CC516D8880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335385" y="1595835"/>
            <a:ext cx="2336800" cy="1854200"/>
          </a:xfrm>
        </p:spPr>
        <p:txBody>
          <a:bodyPr rtlCol="0" anchor="b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</p:spTree>
    <p:extLst>
      <p:ext uri="{BB962C8B-B14F-4D97-AF65-F5344CB8AC3E}">
        <p14:creationId xmlns:p14="http://schemas.microsoft.com/office/powerpoint/2010/main" val="210807895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hteck 20">
            <a:extLst>
              <a:ext uri="{FF2B5EF4-FFF2-40B4-BE49-F238E27FC236}">
                <a16:creationId xmlns:a16="http://schemas.microsoft.com/office/drawing/2014/main" id="{6B607F24-5B01-4964-9736-E876BC347E5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6168473" cy="758824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E2950CCA-59F9-4C47-A5BA-294E9EDCBABE}"/>
              </a:ext>
            </a:extLst>
          </p:cNvPr>
          <p:cNvSpPr/>
          <p:nvPr userDrawn="1"/>
        </p:nvSpPr>
        <p:spPr>
          <a:xfrm>
            <a:off x="6769101" y="0"/>
            <a:ext cx="2711082" cy="228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F44232AA-36A1-4A85-8868-9D12848EB106}"/>
              </a:ext>
            </a:extLst>
          </p:cNvPr>
          <p:cNvSpPr/>
          <p:nvPr userDrawn="1"/>
        </p:nvSpPr>
        <p:spPr>
          <a:xfrm>
            <a:off x="9480918" y="2286000"/>
            <a:ext cx="2711082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0B045D93-056D-486E-A634-890ECB9AF9C2}"/>
              </a:ext>
            </a:extLst>
          </p:cNvPr>
          <p:cNvSpPr/>
          <p:nvPr userDrawn="1"/>
        </p:nvSpPr>
        <p:spPr>
          <a:xfrm>
            <a:off x="6769100" y="4572000"/>
            <a:ext cx="2711082" cy="2286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8" name="Rechteck 27">
            <a:extLst>
              <a:ext uri="{FF2B5EF4-FFF2-40B4-BE49-F238E27FC236}">
                <a16:creationId xmlns:a16="http://schemas.microsoft.com/office/drawing/2014/main" id="{567CD5E4-19A9-4EFD-BBF1-2B1FBC9BB9BD}"/>
              </a:ext>
            </a:extLst>
          </p:cNvPr>
          <p:cNvSpPr/>
          <p:nvPr userDrawn="1"/>
        </p:nvSpPr>
        <p:spPr>
          <a:xfrm>
            <a:off x="9480918" y="0"/>
            <a:ext cx="2711082" cy="2286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3" name="Rechteck 32">
            <a:extLst>
              <a:ext uri="{FF2B5EF4-FFF2-40B4-BE49-F238E27FC236}">
                <a16:creationId xmlns:a16="http://schemas.microsoft.com/office/drawing/2014/main" id="{AA533582-AC3E-4F3B-9602-085EB97AD294}"/>
              </a:ext>
            </a:extLst>
          </p:cNvPr>
          <p:cNvSpPr/>
          <p:nvPr userDrawn="1"/>
        </p:nvSpPr>
        <p:spPr>
          <a:xfrm>
            <a:off x="6768364" y="2286000"/>
            <a:ext cx="2711082" cy="2286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7" name="Rechteck 36">
            <a:extLst>
              <a:ext uri="{FF2B5EF4-FFF2-40B4-BE49-F238E27FC236}">
                <a16:creationId xmlns:a16="http://schemas.microsoft.com/office/drawing/2014/main" id="{CF0B1BD9-4AC2-4549-9001-383664C7F224}"/>
              </a:ext>
            </a:extLst>
          </p:cNvPr>
          <p:cNvSpPr/>
          <p:nvPr userDrawn="1"/>
        </p:nvSpPr>
        <p:spPr>
          <a:xfrm>
            <a:off x="9480918" y="4572000"/>
            <a:ext cx="2711082" cy="2286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" name="Gleichschenkliges Dreieck 3">
            <a:extLst>
              <a:ext uri="{FF2B5EF4-FFF2-40B4-BE49-F238E27FC236}">
                <a16:creationId xmlns:a16="http://schemas.microsoft.com/office/drawing/2014/main" id="{32B2DC05-AAD7-458D-B737-BE8CCA1FFA99}"/>
              </a:ext>
            </a:extLst>
          </p:cNvPr>
          <p:cNvSpPr/>
          <p:nvPr userDrawn="1"/>
        </p:nvSpPr>
        <p:spPr>
          <a:xfrm rot="5400000">
            <a:off x="9422986" y="1050373"/>
            <a:ext cx="298174" cy="185254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9" name="Gleichschenkliges Dreieck 38">
            <a:extLst>
              <a:ext uri="{FF2B5EF4-FFF2-40B4-BE49-F238E27FC236}">
                <a16:creationId xmlns:a16="http://schemas.microsoft.com/office/drawing/2014/main" id="{E423C01B-EB10-48EF-8F1C-C2A7E1923E3E}"/>
              </a:ext>
            </a:extLst>
          </p:cNvPr>
          <p:cNvSpPr/>
          <p:nvPr userDrawn="1"/>
        </p:nvSpPr>
        <p:spPr>
          <a:xfrm rot="16200000">
            <a:off x="9238100" y="3336373"/>
            <a:ext cx="298174" cy="185254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4" name="Gleichschenkliges Dreieck 43">
            <a:extLst>
              <a:ext uri="{FF2B5EF4-FFF2-40B4-BE49-F238E27FC236}">
                <a16:creationId xmlns:a16="http://schemas.microsoft.com/office/drawing/2014/main" id="{BB0D5D5D-BB46-489A-A006-03E52FDA0AB6}"/>
              </a:ext>
            </a:extLst>
          </p:cNvPr>
          <p:cNvSpPr/>
          <p:nvPr userDrawn="1"/>
        </p:nvSpPr>
        <p:spPr>
          <a:xfrm rot="5400000">
            <a:off x="9422986" y="5622373"/>
            <a:ext cx="298174" cy="185254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5" name="Bildplatzhalter 33">
            <a:extLst>
              <a:ext uri="{FF2B5EF4-FFF2-40B4-BE49-F238E27FC236}">
                <a16:creationId xmlns:a16="http://schemas.microsoft.com/office/drawing/2014/main" id="{2D0DCA06-9544-45C9-BE22-EBB853AE757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0133588" y="561678"/>
            <a:ext cx="1405742" cy="1162644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46" name="Bildplatzhalter 33">
            <a:extLst>
              <a:ext uri="{FF2B5EF4-FFF2-40B4-BE49-F238E27FC236}">
                <a16:creationId xmlns:a16="http://schemas.microsoft.com/office/drawing/2014/main" id="{21403A13-F195-405D-B352-4B77969E358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421034" y="2847678"/>
            <a:ext cx="1405742" cy="1162644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47" name="Bildplatzhalter 33">
            <a:extLst>
              <a:ext uri="{FF2B5EF4-FFF2-40B4-BE49-F238E27FC236}">
                <a16:creationId xmlns:a16="http://schemas.microsoft.com/office/drawing/2014/main" id="{390C9BE2-4328-41D9-82FB-F6FEE7026C5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0133588" y="5133678"/>
            <a:ext cx="1405742" cy="1162644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48" name="Bildplatzhalter 6">
            <a:extLst>
              <a:ext uri="{FF2B5EF4-FFF2-40B4-BE49-F238E27FC236}">
                <a16:creationId xmlns:a16="http://schemas.microsoft.com/office/drawing/2014/main" id="{7E57D58E-479C-4409-8D5F-7CAC3178A771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371475" y="1233488"/>
            <a:ext cx="6168473" cy="5624512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17" name="Textplatzhalter 39">
            <a:extLst>
              <a:ext uri="{FF2B5EF4-FFF2-40B4-BE49-F238E27FC236}">
                <a16:creationId xmlns:a16="http://schemas.microsoft.com/office/drawing/2014/main" id="{1EE624A7-7FE4-44DC-B710-D995C25C9C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956242" y="215900"/>
            <a:ext cx="2336800" cy="18542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18" name="Textplatzhalter 39">
            <a:extLst>
              <a:ext uri="{FF2B5EF4-FFF2-40B4-BE49-F238E27FC236}">
                <a16:creationId xmlns:a16="http://schemas.microsoft.com/office/drawing/2014/main" id="{34CC27D1-7AB7-4922-81C5-41E9C01BAAE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668059" y="2501900"/>
            <a:ext cx="2336800" cy="18542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19" name="Textplatzhalter 39">
            <a:extLst>
              <a:ext uri="{FF2B5EF4-FFF2-40B4-BE49-F238E27FC236}">
                <a16:creationId xmlns:a16="http://schemas.microsoft.com/office/drawing/2014/main" id="{03F0CFEB-33B8-47FE-BC44-44AF273543D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956241" y="4787900"/>
            <a:ext cx="2336800" cy="18542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</p:spTree>
    <p:extLst>
      <p:ext uri="{BB962C8B-B14F-4D97-AF65-F5344CB8AC3E}">
        <p14:creationId xmlns:p14="http://schemas.microsoft.com/office/powerpoint/2010/main" val="2014259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76607FB0-0FB2-41FD-B334-74C7B05B8CE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D1A59197-7C21-44E6-8A97-DE0ABD1E6909}"/>
              </a:ext>
            </a:extLst>
          </p:cNvPr>
          <p:cNvSpPr/>
          <p:nvPr userDrawn="1"/>
        </p:nvSpPr>
        <p:spPr>
          <a:xfrm>
            <a:off x="0" y="0"/>
            <a:ext cx="64135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9" name="Bildplatzhalter 8">
            <a:extLst>
              <a:ext uri="{FF2B5EF4-FFF2-40B4-BE49-F238E27FC236}">
                <a16:creationId xmlns:a16="http://schemas.microsoft.com/office/drawing/2014/main" id="{2D02598E-521E-41CD-B068-134834CFF4F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016500" y="472281"/>
            <a:ext cx="7175500" cy="5913439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1800"/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E8B51C6-9166-4F67-995A-396809E6533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71476" y="1779589"/>
            <a:ext cx="4416424" cy="2182811"/>
          </a:xfrm>
        </p:spPr>
        <p:txBody>
          <a:bodyPr rtlCol="0" anchor="b">
            <a:normAutofit/>
          </a:bodyPr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951C9A4-8764-4CB3-AC26-C957C0E84BC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71476" y="4079083"/>
            <a:ext cx="4416424" cy="976311"/>
          </a:xfrm>
        </p:spPr>
        <p:txBody>
          <a:bodyPr rtlCol="0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de-DE" noProof="0"/>
              <a:t>Formatvorlage des Untertitelmasters durch Klicken bearbeiten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C1626B81-8882-4179-8C3A-BEA9BBEF2A62}"/>
              </a:ext>
            </a:extLst>
          </p:cNvPr>
          <p:cNvSpPr/>
          <p:nvPr userDrawn="1"/>
        </p:nvSpPr>
        <p:spPr>
          <a:xfrm>
            <a:off x="5021263" y="368300"/>
            <a:ext cx="3159760" cy="11668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72483641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8" cy="758824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48" name="Bildplatzhalter 6">
            <a:extLst>
              <a:ext uri="{FF2B5EF4-FFF2-40B4-BE49-F238E27FC236}">
                <a16:creationId xmlns:a16="http://schemas.microsoft.com/office/drawing/2014/main" id="{7E57D58E-479C-4409-8D5F-7CAC3178A771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371475" y="1233488"/>
            <a:ext cx="11520487" cy="3049754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17" name="Foliennummernplatzhalter 4">
            <a:extLst>
              <a:ext uri="{FF2B5EF4-FFF2-40B4-BE49-F238E27FC236}">
                <a16:creationId xmlns:a16="http://schemas.microsoft.com/office/drawing/2014/main" id="{76336E3A-55EE-4423-B1AA-7489CA988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20" name="Bildplatzhalter 33">
            <a:extLst>
              <a:ext uri="{FF2B5EF4-FFF2-40B4-BE49-F238E27FC236}">
                <a16:creationId xmlns:a16="http://schemas.microsoft.com/office/drawing/2014/main" id="{917F3183-F8DC-409E-BDAF-E3190E5CC10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466711" y="2999731"/>
            <a:ext cx="1405742" cy="1162644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25" name="Bildplatzhalter 33">
            <a:extLst>
              <a:ext uri="{FF2B5EF4-FFF2-40B4-BE49-F238E27FC236}">
                <a16:creationId xmlns:a16="http://schemas.microsoft.com/office/drawing/2014/main" id="{8DCF90EE-8A0F-46BB-A8EC-27CB7826EB0D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4108135" y="2999731"/>
            <a:ext cx="1405742" cy="1162644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26" name="Bildplatzhalter 33">
            <a:extLst>
              <a:ext uri="{FF2B5EF4-FFF2-40B4-BE49-F238E27FC236}">
                <a16:creationId xmlns:a16="http://schemas.microsoft.com/office/drawing/2014/main" id="{4B6BCE84-A7A7-4701-966F-9F969C523C51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749558" y="2999731"/>
            <a:ext cx="1405742" cy="1162644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27" name="Bildplatzhalter 33">
            <a:extLst>
              <a:ext uri="{FF2B5EF4-FFF2-40B4-BE49-F238E27FC236}">
                <a16:creationId xmlns:a16="http://schemas.microsoft.com/office/drawing/2014/main" id="{2F810615-16AA-4D3F-93BB-1074BABE1234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9435088" y="2999731"/>
            <a:ext cx="1405742" cy="1162644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E9E999B4-BC91-4EF5-915C-59E58E141134}"/>
              </a:ext>
            </a:extLst>
          </p:cNvPr>
          <p:cNvSpPr/>
          <p:nvPr userDrawn="1"/>
        </p:nvSpPr>
        <p:spPr>
          <a:xfrm>
            <a:off x="979920" y="4514247"/>
            <a:ext cx="2379325" cy="168652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4" name="Rechteck 33">
            <a:extLst>
              <a:ext uri="{FF2B5EF4-FFF2-40B4-BE49-F238E27FC236}">
                <a16:creationId xmlns:a16="http://schemas.microsoft.com/office/drawing/2014/main" id="{8E3D72D1-545E-4FA9-B18F-DBE257DA9472}"/>
              </a:ext>
            </a:extLst>
          </p:cNvPr>
          <p:cNvSpPr/>
          <p:nvPr userDrawn="1"/>
        </p:nvSpPr>
        <p:spPr>
          <a:xfrm>
            <a:off x="3621344" y="4514247"/>
            <a:ext cx="2379325" cy="168652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5" name="Rechteck 34">
            <a:extLst>
              <a:ext uri="{FF2B5EF4-FFF2-40B4-BE49-F238E27FC236}">
                <a16:creationId xmlns:a16="http://schemas.microsoft.com/office/drawing/2014/main" id="{A1FF2C74-7F94-4D15-9530-4844CA0ABABA}"/>
              </a:ext>
            </a:extLst>
          </p:cNvPr>
          <p:cNvSpPr/>
          <p:nvPr userDrawn="1"/>
        </p:nvSpPr>
        <p:spPr>
          <a:xfrm>
            <a:off x="6262766" y="4514247"/>
            <a:ext cx="2379325" cy="168652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6" name="Rechteck 35">
            <a:extLst>
              <a:ext uri="{FF2B5EF4-FFF2-40B4-BE49-F238E27FC236}">
                <a16:creationId xmlns:a16="http://schemas.microsoft.com/office/drawing/2014/main" id="{D65048BF-5755-467D-94DA-799CD1A9ED70}"/>
              </a:ext>
            </a:extLst>
          </p:cNvPr>
          <p:cNvSpPr/>
          <p:nvPr userDrawn="1"/>
        </p:nvSpPr>
        <p:spPr>
          <a:xfrm>
            <a:off x="8904188" y="4514247"/>
            <a:ext cx="2379325" cy="168652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8" name="Textplatzhalter 39">
            <a:extLst>
              <a:ext uri="{FF2B5EF4-FFF2-40B4-BE49-F238E27FC236}">
                <a16:creationId xmlns:a16="http://schemas.microsoft.com/office/drawing/2014/main" id="{3C8488B4-AC1B-43A6-A416-3F5BC72456F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091465" y="4598182"/>
            <a:ext cx="2156235" cy="1330436"/>
          </a:xfrm>
        </p:spPr>
        <p:txBody>
          <a:bodyPr rtlCol="0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0" name="Textplatzhalter 39">
            <a:extLst>
              <a:ext uri="{FF2B5EF4-FFF2-40B4-BE49-F238E27FC236}">
                <a16:creationId xmlns:a16="http://schemas.microsoft.com/office/drawing/2014/main" id="{950DB978-3832-472D-9958-42D6A712EA6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732888" y="4598182"/>
            <a:ext cx="2156235" cy="1330436"/>
          </a:xfrm>
        </p:spPr>
        <p:txBody>
          <a:bodyPr rtlCol="0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1" name="Textplatzhalter 39">
            <a:extLst>
              <a:ext uri="{FF2B5EF4-FFF2-40B4-BE49-F238E27FC236}">
                <a16:creationId xmlns:a16="http://schemas.microsoft.com/office/drawing/2014/main" id="{7A9C8821-D3DD-40C3-83BD-38D19040571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374310" y="4598182"/>
            <a:ext cx="2156235" cy="1330436"/>
          </a:xfrm>
        </p:spPr>
        <p:txBody>
          <a:bodyPr rtlCol="0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2" name="Textplatzhalter 39">
            <a:extLst>
              <a:ext uri="{FF2B5EF4-FFF2-40B4-BE49-F238E27FC236}">
                <a16:creationId xmlns:a16="http://schemas.microsoft.com/office/drawing/2014/main" id="{C3FC554A-BF67-40BD-BD4F-B2EA17BBDBC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015732" y="4598182"/>
            <a:ext cx="2156235" cy="1330436"/>
          </a:xfrm>
        </p:spPr>
        <p:txBody>
          <a:bodyPr rtlCol="0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cxnSp>
        <p:nvCxnSpPr>
          <p:cNvPr id="6" name="Gerader Verbinder 5">
            <a:extLst>
              <a:ext uri="{FF2B5EF4-FFF2-40B4-BE49-F238E27FC236}">
                <a16:creationId xmlns:a16="http://schemas.microsoft.com/office/drawing/2014/main" id="{62ECF54D-C7AE-4FFE-A9FA-ECD663CD2A09}"/>
              </a:ext>
            </a:extLst>
          </p:cNvPr>
          <p:cNvCxnSpPr>
            <a:cxnSpLocks/>
          </p:cNvCxnSpPr>
          <p:nvPr userDrawn="1"/>
        </p:nvCxnSpPr>
        <p:spPr>
          <a:xfrm>
            <a:off x="979920" y="4357837"/>
            <a:ext cx="2379325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Gerader Verbinder 28">
            <a:extLst>
              <a:ext uri="{FF2B5EF4-FFF2-40B4-BE49-F238E27FC236}">
                <a16:creationId xmlns:a16="http://schemas.microsoft.com/office/drawing/2014/main" id="{7FB84BED-8481-4D23-AE06-31529215FE6C}"/>
              </a:ext>
            </a:extLst>
          </p:cNvPr>
          <p:cNvCxnSpPr>
            <a:cxnSpLocks/>
          </p:cNvCxnSpPr>
          <p:nvPr userDrawn="1"/>
        </p:nvCxnSpPr>
        <p:spPr>
          <a:xfrm>
            <a:off x="3621344" y="4357837"/>
            <a:ext cx="2379325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r Verbinder 29">
            <a:extLst>
              <a:ext uri="{FF2B5EF4-FFF2-40B4-BE49-F238E27FC236}">
                <a16:creationId xmlns:a16="http://schemas.microsoft.com/office/drawing/2014/main" id="{4A09D405-9228-4697-A91F-4E5A2B5B6512}"/>
              </a:ext>
            </a:extLst>
          </p:cNvPr>
          <p:cNvCxnSpPr>
            <a:cxnSpLocks/>
          </p:cNvCxnSpPr>
          <p:nvPr userDrawn="1"/>
        </p:nvCxnSpPr>
        <p:spPr>
          <a:xfrm>
            <a:off x="6262767" y="4357837"/>
            <a:ext cx="2379325" cy="0"/>
          </a:xfrm>
          <a:prstGeom prst="line">
            <a:avLst/>
          </a:prstGeom>
          <a:ln w="285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r Verbinder 30">
            <a:extLst>
              <a:ext uri="{FF2B5EF4-FFF2-40B4-BE49-F238E27FC236}">
                <a16:creationId xmlns:a16="http://schemas.microsoft.com/office/drawing/2014/main" id="{9645748A-37E1-4661-B50F-D1FCAF7F3088}"/>
              </a:ext>
            </a:extLst>
          </p:cNvPr>
          <p:cNvCxnSpPr>
            <a:cxnSpLocks/>
          </p:cNvCxnSpPr>
          <p:nvPr userDrawn="1"/>
        </p:nvCxnSpPr>
        <p:spPr>
          <a:xfrm>
            <a:off x="8904191" y="4357837"/>
            <a:ext cx="2379325" cy="0"/>
          </a:xfrm>
          <a:prstGeom prst="line">
            <a:avLst/>
          </a:prstGeom>
          <a:ln w="285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087214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8" cy="758824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48" name="Bildplatzhalter 6">
            <a:extLst>
              <a:ext uri="{FF2B5EF4-FFF2-40B4-BE49-F238E27FC236}">
                <a16:creationId xmlns:a16="http://schemas.microsoft.com/office/drawing/2014/main" id="{7E57D58E-479C-4409-8D5F-7CAC3178A771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371476" y="1233488"/>
            <a:ext cx="4140890" cy="5148262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17" name="Foliennummernplatzhalter 4">
            <a:extLst>
              <a:ext uri="{FF2B5EF4-FFF2-40B4-BE49-F238E27FC236}">
                <a16:creationId xmlns:a16="http://schemas.microsoft.com/office/drawing/2014/main" id="{76336E3A-55EE-4423-B1AA-7489CA988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1DD2DC66-11E4-4714-A8DE-E8AC34D49655}"/>
              </a:ext>
            </a:extLst>
          </p:cNvPr>
          <p:cNvSpPr/>
          <p:nvPr userDrawn="1"/>
        </p:nvSpPr>
        <p:spPr>
          <a:xfrm>
            <a:off x="4615257" y="1233489"/>
            <a:ext cx="2371952" cy="514826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B6748F93-9B1D-4874-A164-A654BF7D6C8C}"/>
              </a:ext>
            </a:extLst>
          </p:cNvPr>
          <p:cNvGrpSpPr/>
          <p:nvPr userDrawn="1"/>
        </p:nvGrpSpPr>
        <p:grpSpPr>
          <a:xfrm>
            <a:off x="4842107" y="2462886"/>
            <a:ext cx="1918252" cy="2689468"/>
            <a:chOff x="4790661" y="2266122"/>
            <a:chExt cx="1918252" cy="2852530"/>
          </a:xfrm>
        </p:grpSpPr>
        <p:cxnSp>
          <p:nvCxnSpPr>
            <p:cNvPr id="4" name="Gerader Verbinder 3">
              <a:extLst>
                <a:ext uri="{FF2B5EF4-FFF2-40B4-BE49-F238E27FC236}">
                  <a16:creationId xmlns:a16="http://schemas.microsoft.com/office/drawing/2014/main" id="{4AEF10CE-C943-4C6B-9DBF-5A0E63CDC89B}"/>
                </a:ext>
              </a:extLst>
            </p:cNvPr>
            <p:cNvCxnSpPr/>
            <p:nvPr userDrawn="1"/>
          </p:nvCxnSpPr>
          <p:spPr>
            <a:xfrm>
              <a:off x="4790661" y="2266122"/>
              <a:ext cx="1918252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Gerader Verbinder 20">
              <a:extLst>
                <a:ext uri="{FF2B5EF4-FFF2-40B4-BE49-F238E27FC236}">
                  <a16:creationId xmlns:a16="http://schemas.microsoft.com/office/drawing/2014/main" id="{3428B198-0637-4F15-900F-6709BFE4BDEA}"/>
                </a:ext>
              </a:extLst>
            </p:cNvPr>
            <p:cNvCxnSpPr/>
            <p:nvPr userDrawn="1"/>
          </p:nvCxnSpPr>
          <p:spPr>
            <a:xfrm>
              <a:off x="4790661" y="3692387"/>
              <a:ext cx="1918252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Gerader Verbinder 21">
              <a:extLst>
                <a:ext uri="{FF2B5EF4-FFF2-40B4-BE49-F238E27FC236}">
                  <a16:creationId xmlns:a16="http://schemas.microsoft.com/office/drawing/2014/main" id="{7F29A1B0-F4AB-4243-979A-50FADE3330EA}"/>
                </a:ext>
              </a:extLst>
            </p:cNvPr>
            <p:cNvCxnSpPr/>
            <p:nvPr userDrawn="1"/>
          </p:nvCxnSpPr>
          <p:spPr>
            <a:xfrm>
              <a:off x="4790661" y="5118652"/>
              <a:ext cx="1918252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0C61EA57-B8EA-4589-A9DD-E25F300D5AFD}"/>
              </a:ext>
            </a:extLst>
          </p:cNvPr>
          <p:cNvCxnSpPr/>
          <p:nvPr userDrawn="1"/>
        </p:nvCxnSpPr>
        <p:spPr>
          <a:xfrm>
            <a:off x="4790661" y="6917634"/>
            <a:ext cx="191825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Gruppieren 27">
            <a:extLst>
              <a:ext uri="{FF2B5EF4-FFF2-40B4-BE49-F238E27FC236}">
                <a16:creationId xmlns:a16="http://schemas.microsoft.com/office/drawing/2014/main" id="{F894F998-0FDF-4CA2-802E-4FCFA7674171}"/>
              </a:ext>
            </a:extLst>
          </p:cNvPr>
          <p:cNvGrpSpPr/>
          <p:nvPr userDrawn="1"/>
        </p:nvGrpSpPr>
        <p:grpSpPr>
          <a:xfrm>
            <a:off x="7090100" y="2462886"/>
            <a:ext cx="4801862" cy="2689468"/>
            <a:chOff x="4790661" y="2266122"/>
            <a:chExt cx="1918252" cy="2852530"/>
          </a:xfrm>
        </p:grpSpPr>
        <p:cxnSp>
          <p:nvCxnSpPr>
            <p:cNvPr id="33" name="Gerader Verbinder 32">
              <a:extLst>
                <a:ext uri="{FF2B5EF4-FFF2-40B4-BE49-F238E27FC236}">
                  <a16:creationId xmlns:a16="http://schemas.microsoft.com/office/drawing/2014/main" id="{C1F0C0C8-87C4-49FB-B35B-E937E9D0BEC5}"/>
                </a:ext>
              </a:extLst>
            </p:cNvPr>
            <p:cNvCxnSpPr/>
            <p:nvPr userDrawn="1"/>
          </p:nvCxnSpPr>
          <p:spPr>
            <a:xfrm>
              <a:off x="4790661" y="2266122"/>
              <a:ext cx="1918252" cy="0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Gerader Verbinder 36">
              <a:extLst>
                <a:ext uri="{FF2B5EF4-FFF2-40B4-BE49-F238E27FC236}">
                  <a16:creationId xmlns:a16="http://schemas.microsoft.com/office/drawing/2014/main" id="{4857C5D3-7E33-4894-8AC3-0FD1BEB12F40}"/>
                </a:ext>
              </a:extLst>
            </p:cNvPr>
            <p:cNvCxnSpPr/>
            <p:nvPr userDrawn="1"/>
          </p:nvCxnSpPr>
          <p:spPr>
            <a:xfrm>
              <a:off x="4790661" y="3692387"/>
              <a:ext cx="1918252" cy="0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Gerader Verbinder 37">
              <a:extLst>
                <a:ext uri="{FF2B5EF4-FFF2-40B4-BE49-F238E27FC236}">
                  <a16:creationId xmlns:a16="http://schemas.microsoft.com/office/drawing/2014/main" id="{100BA9F8-92BF-42F0-BD46-D9B7E7422F75}"/>
                </a:ext>
              </a:extLst>
            </p:cNvPr>
            <p:cNvCxnSpPr/>
            <p:nvPr userDrawn="1"/>
          </p:nvCxnSpPr>
          <p:spPr>
            <a:xfrm>
              <a:off x="4790661" y="5118652"/>
              <a:ext cx="1918252" cy="0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Textplatzhalter 39">
            <a:extLst>
              <a:ext uri="{FF2B5EF4-FFF2-40B4-BE49-F238E27FC236}">
                <a16:creationId xmlns:a16="http://schemas.microsoft.com/office/drawing/2014/main" id="{9760B601-DCBC-47C8-95BE-A5DFCCBAD09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166507" y="1463643"/>
            <a:ext cx="4725455" cy="758822"/>
          </a:xfrm>
        </p:spPr>
        <p:txBody>
          <a:bodyPr rtlCol="0"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0" name="Textplatzhalter 39">
            <a:extLst>
              <a:ext uri="{FF2B5EF4-FFF2-40B4-BE49-F238E27FC236}">
                <a16:creationId xmlns:a16="http://schemas.microsoft.com/office/drawing/2014/main" id="{179CBA0C-6465-4209-AF3F-548A57F20CE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166507" y="2741755"/>
            <a:ext cx="4725455" cy="758822"/>
          </a:xfrm>
        </p:spPr>
        <p:txBody>
          <a:bodyPr rtlCol="0"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1" name="Textplatzhalter 39">
            <a:extLst>
              <a:ext uri="{FF2B5EF4-FFF2-40B4-BE49-F238E27FC236}">
                <a16:creationId xmlns:a16="http://schemas.microsoft.com/office/drawing/2014/main" id="{99852211-6BD9-4B69-BBC9-F2181F272D2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166507" y="4069997"/>
            <a:ext cx="4725455" cy="758822"/>
          </a:xfrm>
        </p:spPr>
        <p:txBody>
          <a:bodyPr rtlCol="0"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2" name="Textplatzhalter 39">
            <a:extLst>
              <a:ext uri="{FF2B5EF4-FFF2-40B4-BE49-F238E27FC236}">
                <a16:creationId xmlns:a16="http://schemas.microsoft.com/office/drawing/2014/main" id="{EEF11D65-7095-41D2-9630-E2EB44552E5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166507" y="5394355"/>
            <a:ext cx="4725455" cy="758822"/>
          </a:xfrm>
        </p:spPr>
        <p:txBody>
          <a:bodyPr rtlCol="0"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3" name="Bildplatzhalter 33">
            <a:extLst>
              <a:ext uri="{FF2B5EF4-FFF2-40B4-BE49-F238E27FC236}">
                <a16:creationId xmlns:a16="http://schemas.microsoft.com/office/drawing/2014/main" id="{1644FD94-AD03-4C4F-A1A5-085DD8F5664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227571" y="1437538"/>
            <a:ext cx="1147325" cy="811033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44" name="Bildplatzhalter 33">
            <a:extLst>
              <a:ext uri="{FF2B5EF4-FFF2-40B4-BE49-F238E27FC236}">
                <a16:creationId xmlns:a16="http://schemas.microsoft.com/office/drawing/2014/main" id="{9A1BE0BE-1FFD-445C-B6BA-E4A602D22112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5227571" y="2715650"/>
            <a:ext cx="1147325" cy="811033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45" name="Bildplatzhalter 33">
            <a:extLst>
              <a:ext uri="{FF2B5EF4-FFF2-40B4-BE49-F238E27FC236}">
                <a16:creationId xmlns:a16="http://schemas.microsoft.com/office/drawing/2014/main" id="{B577AF17-6C7E-48B9-B267-0874B232A710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5227571" y="4043892"/>
            <a:ext cx="1147325" cy="811033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46" name="Bildplatzhalter 33">
            <a:extLst>
              <a:ext uri="{FF2B5EF4-FFF2-40B4-BE49-F238E27FC236}">
                <a16:creationId xmlns:a16="http://schemas.microsoft.com/office/drawing/2014/main" id="{98A01AB1-3434-46C7-B1B3-90AFD4B1799F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5227571" y="5368250"/>
            <a:ext cx="1147325" cy="811033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272809251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8" cy="758824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17" name="Foliennummernplatzhalter 4">
            <a:extLst>
              <a:ext uri="{FF2B5EF4-FFF2-40B4-BE49-F238E27FC236}">
                <a16:creationId xmlns:a16="http://schemas.microsoft.com/office/drawing/2014/main" id="{76336E3A-55EE-4423-B1AA-7489CA988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0C61EA57-B8EA-4589-A9DD-E25F300D5AFD}"/>
              </a:ext>
            </a:extLst>
          </p:cNvPr>
          <p:cNvCxnSpPr/>
          <p:nvPr userDrawn="1"/>
        </p:nvCxnSpPr>
        <p:spPr>
          <a:xfrm>
            <a:off x="4790661" y="6917634"/>
            <a:ext cx="191825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hteck 17">
            <a:extLst>
              <a:ext uri="{FF2B5EF4-FFF2-40B4-BE49-F238E27FC236}">
                <a16:creationId xmlns:a16="http://schemas.microsoft.com/office/drawing/2014/main" id="{1DD2DC66-11E4-4714-A8DE-E8AC34D49655}"/>
              </a:ext>
            </a:extLst>
          </p:cNvPr>
          <p:cNvSpPr/>
          <p:nvPr userDrawn="1"/>
        </p:nvSpPr>
        <p:spPr>
          <a:xfrm>
            <a:off x="371475" y="1233488"/>
            <a:ext cx="2293200" cy="24276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EAF541B1-4F4B-40BC-BF0B-B80864399D0C}"/>
              </a:ext>
            </a:extLst>
          </p:cNvPr>
          <p:cNvSpPr/>
          <p:nvPr userDrawn="1"/>
        </p:nvSpPr>
        <p:spPr>
          <a:xfrm>
            <a:off x="371475" y="3773172"/>
            <a:ext cx="2293200" cy="24276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DB837A4A-8DA3-4F45-9468-2C7DE5B35803}"/>
              </a:ext>
            </a:extLst>
          </p:cNvPr>
          <p:cNvSpPr/>
          <p:nvPr userDrawn="1"/>
        </p:nvSpPr>
        <p:spPr>
          <a:xfrm>
            <a:off x="6170635" y="1233487"/>
            <a:ext cx="2294237" cy="242760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39CA034F-F360-4CF5-B944-C16768254C5A}"/>
              </a:ext>
            </a:extLst>
          </p:cNvPr>
          <p:cNvSpPr/>
          <p:nvPr userDrawn="1"/>
        </p:nvSpPr>
        <p:spPr>
          <a:xfrm>
            <a:off x="6170635" y="3773171"/>
            <a:ext cx="2294237" cy="242760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3" name="Bildplatzhalter 33">
            <a:extLst>
              <a:ext uri="{FF2B5EF4-FFF2-40B4-BE49-F238E27FC236}">
                <a16:creationId xmlns:a16="http://schemas.microsoft.com/office/drawing/2014/main" id="{1644FD94-AD03-4C4F-A1A5-085DD8F5664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15473" y="1713955"/>
            <a:ext cx="1805204" cy="1466666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ECA01639-D8FA-4F18-8FE5-E923F5A1BB48}"/>
              </a:ext>
            </a:extLst>
          </p:cNvPr>
          <p:cNvSpPr/>
          <p:nvPr userDrawn="1"/>
        </p:nvSpPr>
        <p:spPr>
          <a:xfrm>
            <a:off x="2730561" y="1233488"/>
            <a:ext cx="3342248" cy="24276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4" name="Rechteck 33">
            <a:extLst>
              <a:ext uri="{FF2B5EF4-FFF2-40B4-BE49-F238E27FC236}">
                <a16:creationId xmlns:a16="http://schemas.microsoft.com/office/drawing/2014/main" id="{AF02D09E-3C25-405E-BF24-A884A07C224A}"/>
              </a:ext>
            </a:extLst>
          </p:cNvPr>
          <p:cNvSpPr/>
          <p:nvPr userDrawn="1"/>
        </p:nvSpPr>
        <p:spPr>
          <a:xfrm>
            <a:off x="2730561" y="3773171"/>
            <a:ext cx="3342248" cy="24276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9" name="Textplatzhalter 39">
            <a:extLst>
              <a:ext uri="{FF2B5EF4-FFF2-40B4-BE49-F238E27FC236}">
                <a16:creationId xmlns:a16="http://schemas.microsoft.com/office/drawing/2014/main" id="{9760B601-DCBC-47C8-95BE-A5DFCCBAD09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900245" y="1460126"/>
            <a:ext cx="3002880" cy="1974324"/>
          </a:xfrm>
        </p:spPr>
        <p:txBody>
          <a:bodyPr rtlCol="0"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35" name="Textplatzhalter 39">
            <a:extLst>
              <a:ext uri="{FF2B5EF4-FFF2-40B4-BE49-F238E27FC236}">
                <a16:creationId xmlns:a16="http://schemas.microsoft.com/office/drawing/2014/main" id="{33BDF68D-A417-4526-95BD-83DC0A4FA5B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900245" y="3999809"/>
            <a:ext cx="3002880" cy="1974324"/>
          </a:xfrm>
        </p:spPr>
        <p:txBody>
          <a:bodyPr rtlCol="0"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36" name="Rechteck 35">
            <a:extLst>
              <a:ext uri="{FF2B5EF4-FFF2-40B4-BE49-F238E27FC236}">
                <a16:creationId xmlns:a16="http://schemas.microsoft.com/office/drawing/2014/main" id="{1C6F0F84-9668-4EA8-A3F5-3AD5AED3EFDD}"/>
              </a:ext>
            </a:extLst>
          </p:cNvPr>
          <p:cNvSpPr/>
          <p:nvPr userDrawn="1"/>
        </p:nvSpPr>
        <p:spPr>
          <a:xfrm>
            <a:off x="8549714" y="1233488"/>
            <a:ext cx="3342248" cy="24276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7" name="Rechteck 46">
            <a:extLst>
              <a:ext uri="{FF2B5EF4-FFF2-40B4-BE49-F238E27FC236}">
                <a16:creationId xmlns:a16="http://schemas.microsoft.com/office/drawing/2014/main" id="{19CCCFCB-4EAD-47A3-8F4A-307EE022DD53}"/>
              </a:ext>
            </a:extLst>
          </p:cNvPr>
          <p:cNvSpPr/>
          <p:nvPr userDrawn="1"/>
        </p:nvSpPr>
        <p:spPr>
          <a:xfrm>
            <a:off x="8549714" y="3773171"/>
            <a:ext cx="3342248" cy="24276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49" name="Textplatzhalter 39">
            <a:extLst>
              <a:ext uri="{FF2B5EF4-FFF2-40B4-BE49-F238E27FC236}">
                <a16:creationId xmlns:a16="http://schemas.microsoft.com/office/drawing/2014/main" id="{058CD71F-A7E3-4F68-ADE3-4E6B1BAE3129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719398" y="1460126"/>
            <a:ext cx="3002880" cy="1974324"/>
          </a:xfrm>
        </p:spPr>
        <p:txBody>
          <a:bodyPr rtlCol="0"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50" name="Textplatzhalter 39">
            <a:extLst>
              <a:ext uri="{FF2B5EF4-FFF2-40B4-BE49-F238E27FC236}">
                <a16:creationId xmlns:a16="http://schemas.microsoft.com/office/drawing/2014/main" id="{6EC40EC2-3775-4AF2-965D-0235107D8342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719398" y="3999809"/>
            <a:ext cx="3002880" cy="1974324"/>
          </a:xfrm>
        </p:spPr>
        <p:txBody>
          <a:bodyPr rtlCol="0"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51" name="Bildplatzhalter 33">
            <a:extLst>
              <a:ext uri="{FF2B5EF4-FFF2-40B4-BE49-F238E27FC236}">
                <a16:creationId xmlns:a16="http://schemas.microsoft.com/office/drawing/2014/main" id="{F196EA03-E36C-4E2A-A82F-8FA76EC2DBFC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615473" y="4253638"/>
            <a:ext cx="1805204" cy="1466666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52" name="Bildplatzhalter 33">
            <a:extLst>
              <a:ext uri="{FF2B5EF4-FFF2-40B4-BE49-F238E27FC236}">
                <a16:creationId xmlns:a16="http://schemas.microsoft.com/office/drawing/2014/main" id="{9A754FAD-4B3A-4A76-9F0D-84DA72FD822B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6415151" y="4253638"/>
            <a:ext cx="1805204" cy="1466666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53" name="Bildplatzhalter 33">
            <a:extLst>
              <a:ext uri="{FF2B5EF4-FFF2-40B4-BE49-F238E27FC236}">
                <a16:creationId xmlns:a16="http://schemas.microsoft.com/office/drawing/2014/main" id="{7A45718F-1012-47C4-BF29-7462E5C6CB90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6415151" y="1713954"/>
            <a:ext cx="1805204" cy="1466666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62773224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hteck 17">
            <a:extLst>
              <a:ext uri="{FF2B5EF4-FFF2-40B4-BE49-F238E27FC236}">
                <a16:creationId xmlns:a16="http://schemas.microsoft.com/office/drawing/2014/main" id="{1DD2DC66-11E4-4714-A8DE-E8AC34D49655}"/>
              </a:ext>
            </a:extLst>
          </p:cNvPr>
          <p:cNvSpPr/>
          <p:nvPr userDrawn="1"/>
        </p:nvSpPr>
        <p:spPr>
          <a:xfrm>
            <a:off x="371474" y="1660868"/>
            <a:ext cx="2686613" cy="24276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8CD9ECBB-3A0A-409C-B1C0-C8F4C3087894}"/>
              </a:ext>
            </a:extLst>
          </p:cNvPr>
          <p:cNvSpPr/>
          <p:nvPr userDrawn="1"/>
        </p:nvSpPr>
        <p:spPr>
          <a:xfrm>
            <a:off x="3316099" y="1660868"/>
            <a:ext cx="2686613" cy="24276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6FB4FA2C-0414-484D-95CD-C5E17E33E238}"/>
              </a:ext>
            </a:extLst>
          </p:cNvPr>
          <p:cNvSpPr/>
          <p:nvPr userDrawn="1"/>
        </p:nvSpPr>
        <p:spPr>
          <a:xfrm>
            <a:off x="6260723" y="1660868"/>
            <a:ext cx="2686613" cy="242760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8D0DE753-6478-4950-8F99-15952FCB6521}"/>
              </a:ext>
            </a:extLst>
          </p:cNvPr>
          <p:cNvSpPr/>
          <p:nvPr userDrawn="1"/>
        </p:nvSpPr>
        <p:spPr>
          <a:xfrm>
            <a:off x="9205348" y="1660868"/>
            <a:ext cx="2686613" cy="242760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8" cy="758824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17" name="Foliennummernplatzhalter 4">
            <a:extLst>
              <a:ext uri="{FF2B5EF4-FFF2-40B4-BE49-F238E27FC236}">
                <a16:creationId xmlns:a16="http://schemas.microsoft.com/office/drawing/2014/main" id="{76336E3A-55EE-4423-B1AA-7489CA988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0C61EA57-B8EA-4589-A9DD-E25F300D5AFD}"/>
              </a:ext>
            </a:extLst>
          </p:cNvPr>
          <p:cNvCxnSpPr/>
          <p:nvPr userDrawn="1"/>
        </p:nvCxnSpPr>
        <p:spPr>
          <a:xfrm>
            <a:off x="4790661" y="6917634"/>
            <a:ext cx="191825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Bildplatzhalter 33">
            <a:extLst>
              <a:ext uri="{FF2B5EF4-FFF2-40B4-BE49-F238E27FC236}">
                <a16:creationId xmlns:a16="http://schemas.microsoft.com/office/drawing/2014/main" id="{1644FD94-AD03-4C4F-A1A5-085DD8F5664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67420" y="1761485"/>
            <a:ext cx="2494721" cy="2226366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28" name="Bildplatzhalter 33">
            <a:extLst>
              <a:ext uri="{FF2B5EF4-FFF2-40B4-BE49-F238E27FC236}">
                <a16:creationId xmlns:a16="http://schemas.microsoft.com/office/drawing/2014/main" id="{85BB27A3-DB87-46F4-8CA4-3C04A088E787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3412045" y="1761485"/>
            <a:ext cx="2494721" cy="2226366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29" name="Bildplatzhalter 33">
            <a:extLst>
              <a:ext uri="{FF2B5EF4-FFF2-40B4-BE49-F238E27FC236}">
                <a16:creationId xmlns:a16="http://schemas.microsoft.com/office/drawing/2014/main" id="{F356E399-83ED-4937-A1CC-F591866C0E8C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6356669" y="1761485"/>
            <a:ext cx="2494721" cy="2226366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30" name="Bildplatzhalter 33">
            <a:extLst>
              <a:ext uri="{FF2B5EF4-FFF2-40B4-BE49-F238E27FC236}">
                <a16:creationId xmlns:a16="http://schemas.microsoft.com/office/drawing/2014/main" id="{0967254B-CF1D-4F0D-A7F6-EC4E117B7509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9301294" y="1761485"/>
            <a:ext cx="2494721" cy="2226366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31" name="Textplatzhalter 39">
            <a:extLst>
              <a:ext uri="{FF2B5EF4-FFF2-40B4-BE49-F238E27FC236}">
                <a16:creationId xmlns:a16="http://schemas.microsoft.com/office/drawing/2014/main" id="{0CEF6C35-6F7B-43AD-9E4D-44C2F8A7DFA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1474" y="4302782"/>
            <a:ext cx="2686613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2000" b="1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33" name="Textplatzhalter 39">
            <a:extLst>
              <a:ext uri="{FF2B5EF4-FFF2-40B4-BE49-F238E27FC236}">
                <a16:creationId xmlns:a16="http://schemas.microsoft.com/office/drawing/2014/main" id="{44EF032C-161A-4C58-B624-66488C255E1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71474" y="5058156"/>
            <a:ext cx="2686613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37" name="Textplatzhalter 39">
            <a:extLst>
              <a:ext uri="{FF2B5EF4-FFF2-40B4-BE49-F238E27FC236}">
                <a16:creationId xmlns:a16="http://schemas.microsoft.com/office/drawing/2014/main" id="{ACF86334-F4A8-4CCD-944F-524700CD838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316099" y="4302782"/>
            <a:ext cx="2686613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2000" b="1">
                <a:solidFill>
                  <a:schemeClr val="accent2"/>
                </a:solidFill>
                <a:latin typeface="+mj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38" name="Textplatzhalter 39">
            <a:extLst>
              <a:ext uri="{FF2B5EF4-FFF2-40B4-BE49-F238E27FC236}">
                <a16:creationId xmlns:a16="http://schemas.microsoft.com/office/drawing/2014/main" id="{135B4AC9-821C-4D70-8A4A-1992394DE43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316099" y="5058156"/>
            <a:ext cx="2686613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0" name="Textplatzhalter 39">
            <a:extLst>
              <a:ext uri="{FF2B5EF4-FFF2-40B4-BE49-F238E27FC236}">
                <a16:creationId xmlns:a16="http://schemas.microsoft.com/office/drawing/2014/main" id="{D2CF516C-7598-43D3-95E9-5633F8F4469B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260723" y="4302782"/>
            <a:ext cx="2686613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2000" b="1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1" name="Textplatzhalter 39">
            <a:extLst>
              <a:ext uri="{FF2B5EF4-FFF2-40B4-BE49-F238E27FC236}">
                <a16:creationId xmlns:a16="http://schemas.microsoft.com/office/drawing/2014/main" id="{12A6084C-5383-4EFC-8D49-33C5B61E649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260723" y="5058156"/>
            <a:ext cx="2686613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2" name="Textplatzhalter 39">
            <a:extLst>
              <a:ext uri="{FF2B5EF4-FFF2-40B4-BE49-F238E27FC236}">
                <a16:creationId xmlns:a16="http://schemas.microsoft.com/office/drawing/2014/main" id="{EFC5493B-D3CF-41B9-A996-7FBE932504B8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205350" y="4302782"/>
            <a:ext cx="2686613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2000" b="1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4" name="Textplatzhalter 39">
            <a:extLst>
              <a:ext uri="{FF2B5EF4-FFF2-40B4-BE49-F238E27FC236}">
                <a16:creationId xmlns:a16="http://schemas.microsoft.com/office/drawing/2014/main" id="{33A98F60-C169-44C1-9654-2239C9C1F29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9205350" y="5058156"/>
            <a:ext cx="2686613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</p:spTree>
    <p:extLst>
      <p:ext uri="{BB962C8B-B14F-4D97-AF65-F5344CB8AC3E}">
        <p14:creationId xmlns:p14="http://schemas.microsoft.com/office/powerpoint/2010/main" val="188473430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hteck 22">
            <a:extLst>
              <a:ext uri="{FF2B5EF4-FFF2-40B4-BE49-F238E27FC236}">
                <a16:creationId xmlns:a16="http://schemas.microsoft.com/office/drawing/2014/main" id="{FBB81E01-55F6-44A7-8ACB-B172EA0F9FB3}"/>
              </a:ext>
            </a:extLst>
          </p:cNvPr>
          <p:cNvSpPr/>
          <p:nvPr userDrawn="1"/>
        </p:nvSpPr>
        <p:spPr>
          <a:xfrm>
            <a:off x="467420" y="3895002"/>
            <a:ext cx="2494721" cy="2067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FAD85DF7-0BE8-4B88-98A1-F5062CDAA964}"/>
              </a:ext>
            </a:extLst>
          </p:cNvPr>
          <p:cNvSpPr/>
          <p:nvPr userDrawn="1"/>
        </p:nvSpPr>
        <p:spPr>
          <a:xfrm>
            <a:off x="3412044" y="3895002"/>
            <a:ext cx="2494721" cy="20672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DF69394C-95D0-4D10-A34D-A35EF27D2806}"/>
              </a:ext>
            </a:extLst>
          </p:cNvPr>
          <p:cNvSpPr/>
          <p:nvPr userDrawn="1"/>
        </p:nvSpPr>
        <p:spPr>
          <a:xfrm>
            <a:off x="6356668" y="3895002"/>
            <a:ext cx="2494721" cy="2067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86DBF753-694A-4503-A33B-73C09E8EE3A5}"/>
              </a:ext>
            </a:extLst>
          </p:cNvPr>
          <p:cNvSpPr/>
          <p:nvPr userDrawn="1"/>
        </p:nvSpPr>
        <p:spPr>
          <a:xfrm>
            <a:off x="9301294" y="3895002"/>
            <a:ext cx="2494721" cy="206723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8" cy="758824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17" name="Foliennummernplatzhalter 4">
            <a:extLst>
              <a:ext uri="{FF2B5EF4-FFF2-40B4-BE49-F238E27FC236}">
                <a16:creationId xmlns:a16="http://schemas.microsoft.com/office/drawing/2014/main" id="{76336E3A-55EE-4423-B1AA-7489CA988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0C61EA57-B8EA-4589-A9DD-E25F300D5AFD}"/>
              </a:ext>
            </a:extLst>
          </p:cNvPr>
          <p:cNvCxnSpPr/>
          <p:nvPr userDrawn="1"/>
        </p:nvCxnSpPr>
        <p:spPr>
          <a:xfrm>
            <a:off x="4790661" y="6917634"/>
            <a:ext cx="191825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Bildplatzhalter 33">
            <a:extLst>
              <a:ext uri="{FF2B5EF4-FFF2-40B4-BE49-F238E27FC236}">
                <a16:creationId xmlns:a16="http://schemas.microsoft.com/office/drawing/2014/main" id="{1644FD94-AD03-4C4F-A1A5-085DD8F5664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67420" y="1522949"/>
            <a:ext cx="2494721" cy="2226366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28" name="Bildplatzhalter 33">
            <a:extLst>
              <a:ext uri="{FF2B5EF4-FFF2-40B4-BE49-F238E27FC236}">
                <a16:creationId xmlns:a16="http://schemas.microsoft.com/office/drawing/2014/main" id="{85BB27A3-DB87-46F4-8CA4-3C04A088E787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3412045" y="1522949"/>
            <a:ext cx="2494721" cy="2226366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29" name="Bildplatzhalter 33">
            <a:extLst>
              <a:ext uri="{FF2B5EF4-FFF2-40B4-BE49-F238E27FC236}">
                <a16:creationId xmlns:a16="http://schemas.microsoft.com/office/drawing/2014/main" id="{F356E399-83ED-4937-A1CC-F591866C0E8C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6356669" y="1522949"/>
            <a:ext cx="2494721" cy="2226366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30" name="Bildplatzhalter 33">
            <a:extLst>
              <a:ext uri="{FF2B5EF4-FFF2-40B4-BE49-F238E27FC236}">
                <a16:creationId xmlns:a16="http://schemas.microsoft.com/office/drawing/2014/main" id="{0967254B-CF1D-4F0D-A7F6-EC4E117B7509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9301294" y="1522949"/>
            <a:ext cx="2494721" cy="2226366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31" name="Textplatzhalter 39">
            <a:extLst>
              <a:ext uri="{FF2B5EF4-FFF2-40B4-BE49-F238E27FC236}">
                <a16:creationId xmlns:a16="http://schemas.microsoft.com/office/drawing/2014/main" id="{0CEF6C35-6F7B-43AD-9E4D-44C2F8A7DFA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4610" y="4123880"/>
            <a:ext cx="2220341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33" name="Textplatzhalter 39">
            <a:extLst>
              <a:ext uri="{FF2B5EF4-FFF2-40B4-BE49-F238E27FC236}">
                <a16:creationId xmlns:a16="http://schemas.microsoft.com/office/drawing/2014/main" id="{44EF032C-161A-4C58-B624-66488C255E1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04610" y="4879254"/>
            <a:ext cx="2220341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1600" b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37" name="Textplatzhalter 39">
            <a:extLst>
              <a:ext uri="{FF2B5EF4-FFF2-40B4-BE49-F238E27FC236}">
                <a16:creationId xmlns:a16="http://schemas.microsoft.com/office/drawing/2014/main" id="{ACF86334-F4A8-4CCD-944F-524700CD838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549235" y="4123880"/>
            <a:ext cx="2220341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38" name="Textplatzhalter 39">
            <a:extLst>
              <a:ext uri="{FF2B5EF4-FFF2-40B4-BE49-F238E27FC236}">
                <a16:creationId xmlns:a16="http://schemas.microsoft.com/office/drawing/2014/main" id="{135B4AC9-821C-4D70-8A4A-1992394DE43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549235" y="4879254"/>
            <a:ext cx="2220341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1600" b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0" name="Textplatzhalter 39">
            <a:extLst>
              <a:ext uri="{FF2B5EF4-FFF2-40B4-BE49-F238E27FC236}">
                <a16:creationId xmlns:a16="http://schemas.microsoft.com/office/drawing/2014/main" id="{D2CF516C-7598-43D3-95E9-5633F8F4469B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493859" y="4123880"/>
            <a:ext cx="2220341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1" name="Textplatzhalter 39">
            <a:extLst>
              <a:ext uri="{FF2B5EF4-FFF2-40B4-BE49-F238E27FC236}">
                <a16:creationId xmlns:a16="http://schemas.microsoft.com/office/drawing/2014/main" id="{12A6084C-5383-4EFC-8D49-33C5B61E649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493859" y="4879254"/>
            <a:ext cx="2220341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1600" b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2" name="Textplatzhalter 39">
            <a:extLst>
              <a:ext uri="{FF2B5EF4-FFF2-40B4-BE49-F238E27FC236}">
                <a16:creationId xmlns:a16="http://schemas.microsoft.com/office/drawing/2014/main" id="{EFC5493B-D3CF-41B9-A996-7FBE932504B8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438486" y="4123880"/>
            <a:ext cx="2220341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  <p:sp>
        <p:nvSpPr>
          <p:cNvPr id="44" name="Textplatzhalter 39">
            <a:extLst>
              <a:ext uri="{FF2B5EF4-FFF2-40B4-BE49-F238E27FC236}">
                <a16:creationId xmlns:a16="http://schemas.microsoft.com/office/drawing/2014/main" id="{33A98F60-C169-44C1-9654-2239C9C1F29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9438486" y="4879254"/>
            <a:ext cx="2220341" cy="66678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sz="1600" b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Fügen Sie hier Ihren Text ein.</a:t>
            </a:r>
          </a:p>
        </p:txBody>
      </p:sp>
    </p:spTree>
    <p:extLst>
      <p:ext uri="{BB962C8B-B14F-4D97-AF65-F5344CB8AC3E}">
        <p14:creationId xmlns:p14="http://schemas.microsoft.com/office/powerpoint/2010/main" val="56538280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8" cy="758824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17" name="Foliennummernplatzhalter 4">
            <a:extLst>
              <a:ext uri="{FF2B5EF4-FFF2-40B4-BE49-F238E27FC236}">
                <a16:creationId xmlns:a16="http://schemas.microsoft.com/office/drawing/2014/main" id="{76336E3A-55EE-4423-B1AA-7489CA988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0C61EA57-B8EA-4589-A9DD-E25F300D5AFD}"/>
              </a:ext>
            </a:extLst>
          </p:cNvPr>
          <p:cNvCxnSpPr/>
          <p:nvPr userDrawn="1"/>
        </p:nvCxnSpPr>
        <p:spPr>
          <a:xfrm>
            <a:off x="4790661" y="6917634"/>
            <a:ext cx="191825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iagrammplatzhalter 3">
            <a:extLst>
              <a:ext uri="{FF2B5EF4-FFF2-40B4-BE49-F238E27FC236}">
                <a16:creationId xmlns:a16="http://schemas.microsoft.com/office/drawing/2014/main" id="{56084AEC-DB39-4367-A213-BB2FE4AD38BE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4900613" y="1233488"/>
            <a:ext cx="6991350" cy="4967287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/>
            </a:lvl1pPr>
          </a:lstStyle>
          <a:p>
            <a:pPr rtl="0"/>
            <a:r>
              <a:rPr lang="de-DE" noProof="0"/>
              <a:t>Klicken Sie, um ein Diagramm hinzuzufügen.</a:t>
            </a:r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D928258E-48B5-471F-BC61-B45FB2CA51BA}"/>
              </a:ext>
            </a:extLst>
          </p:cNvPr>
          <p:cNvSpPr/>
          <p:nvPr userDrawn="1"/>
        </p:nvSpPr>
        <p:spPr>
          <a:xfrm>
            <a:off x="371474" y="1233488"/>
            <a:ext cx="4419187" cy="49672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9867FAC3-5109-4D5D-8105-FC48313396C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46100" y="1450975"/>
            <a:ext cx="4065588" cy="4552950"/>
          </a:xfrm>
        </p:spPr>
        <p:txBody>
          <a:bodyPr rtlCol="0"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05967963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8" cy="758824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17" name="Foliennummernplatzhalter 4">
            <a:extLst>
              <a:ext uri="{FF2B5EF4-FFF2-40B4-BE49-F238E27FC236}">
                <a16:creationId xmlns:a16="http://schemas.microsoft.com/office/drawing/2014/main" id="{76336E3A-55EE-4423-B1AA-7489CA988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0C61EA57-B8EA-4589-A9DD-E25F300D5AFD}"/>
              </a:ext>
            </a:extLst>
          </p:cNvPr>
          <p:cNvCxnSpPr/>
          <p:nvPr userDrawn="1"/>
        </p:nvCxnSpPr>
        <p:spPr>
          <a:xfrm>
            <a:off x="4790661" y="6917634"/>
            <a:ext cx="191825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iagrammplatzhalter 3">
            <a:extLst>
              <a:ext uri="{FF2B5EF4-FFF2-40B4-BE49-F238E27FC236}">
                <a16:creationId xmlns:a16="http://schemas.microsoft.com/office/drawing/2014/main" id="{56084AEC-DB39-4367-A213-BB2FE4AD38BE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371475" y="1233488"/>
            <a:ext cx="11520488" cy="4967287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/>
            </a:lvl1pPr>
          </a:lstStyle>
          <a:p>
            <a:pPr rtl="0"/>
            <a:r>
              <a:rPr lang="de-DE" noProof="0"/>
              <a:t>Klicken Sie, um ein Diagramm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258952979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8" cy="758824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17" name="Foliennummernplatzhalter 4">
            <a:extLst>
              <a:ext uri="{FF2B5EF4-FFF2-40B4-BE49-F238E27FC236}">
                <a16:creationId xmlns:a16="http://schemas.microsoft.com/office/drawing/2014/main" id="{76336E3A-55EE-4423-B1AA-7489CA988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0C61EA57-B8EA-4589-A9DD-E25F300D5AFD}"/>
              </a:ext>
            </a:extLst>
          </p:cNvPr>
          <p:cNvCxnSpPr/>
          <p:nvPr userDrawn="1"/>
        </p:nvCxnSpPr>
        <p:spPr>
          <a:xfrm>
            <a:off x="4790661" y="6917634"/>
            <a:ext cx="191825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iagrammplatzhalter 3">
            <a:extLst>
              <a:ext uri="{FF2B5EF4-FFF2-40B4-BE49-F238E27FC236}">
                <a16:creationId xmlns:a16="http://schemas.microsoft.com/office/drawing/2014/main" id="{56084AEC-DB39-4367-A213-BB2FE4AD38BE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371475" y="1233488"/>
            <a:ext cx="7450621" cy="4967287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/>
            </a:lvl1pPr>
          </a:lstStyle>
          <a:p>
            <a:pPr rtl="0"/>
            <a:r>
              <a:rPr lang="de-DE" noProof="0"/>
              <a:t>Klicken Sie, um ein Diagramm hinzuzufügen.</a:t>
            </a:r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F1D1D3DC-359F-47D3-A498-6E5DEF615BD3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940675" y="1233488"/>
            <a:ext cx="3951288" cy="4967287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/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38405930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8" cy="758824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17" name="Foliennummernplatzhalter 4">
            <a:extLst>
              <a:ext uri="{FF2B5EF4-FFF2-40B4-BE49-F238E27FC236}">
                <a16:creationId xmlns:a16="http://schemas.microsoft.com/office/drawing/2014/main" id="{76336E3A-55EE-4423-B1AA-7489CA988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0C61EA57-B8EA-4589-A9DD-E25F300D5AFD}"/>
              </a:ext>
            </a:extLst>
          </p:cNvPr>
          <p:cNvCxnSpPr/>
          <p:nvPr userDrawn="1"/>
        </p:nvCxnSpPr>
        <p:spPr>
          <a:xfrm>
            <a:off x="4790661" y="6917634"/>
            <a:ext cx="191825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iagrammplatzhalter 3">
            <a:extLst>
              <a:ext uri="{FF2B5EF4-FFF2-40B4-BE49-F238E27FC236}">
                <a16:creationId xmlns:a16="http://schemas.microsoft.com/office/drawing/2014/main" id="{56084AEC-DB39-4367-A213-BB2FE4AD38BE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381415" y="1233488"/>
            <a:ext cx="5512490" cy="4967287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/>
            </a:lvl1pPr>
          </a:lstStyle>
          <a:p>
            <a:pPr rtl="0"/>
            <a:r>
              <a:rPr lang="de-DE" noProof="0"/>
              <a:t>Klicken Sie, um ein Diagramm hinzuzufügen.</a:t>
            </a:r>
          </a:p>
        </p:txBody>
      </p:sp>
      <p:sp>
        <p:nvSpPr>
          <p:cNvPr id="7" name="Diagrammplatzhalter 3">
            <a:extLst>
              <a:ext uri="{FF2B5EF4-FFF2-40B4-BE49-F238E27FC236}">
                <a16:creationId xmlns:a16="http://schemas.microsoft.com/office/drawing/2014/main" id="{6750280A-6976-42F9-B984-8601DD1972DC}"/>
              </a:ext>
            </a:extLst>
          </p:cNvPr>
          <p:cNvSpPr>
            <a:spLocks noGrp="1"/>
          </p:cNvSpPr>
          <p:nvPr>
            <p:ph type="chart" sz="quarter" idx="14" hasCustomPrompt="1"/>
          </p:nvPr>
        </p:nvSpPr>
        <p:spPr>
          <a:xfrm>
            <a:off x="6379473" y="1233488"/>
            <a:ext cx="5512490" cy="4967287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/>
            </a:lvl1pPr>
          </a:lstStyle>
          <a:p>
            <a:pPr rtl="0"/>
            <a:r>
              <a:rPr lang="de-DE" noProof="0"/>
              <a:t>Klicken Sie, um ein Diagramm hinzuzufügen.</a:t>
            </a:r>
          </a:p>
        </p:txBody>
      </p:sp>
      <p:cxnSp>
        <p:nvCxnSpPr>
          <p:cNvPr id="6" name="Gerader Verbinder 5">
            <a:extLst>
              <a:ext uri="{FF2B5EF4-FFF2-40B4-BE49-F238E27FC236}">
                <a16:creationId xmlns:a16="http://schemas.microsoft.com/office/drawing/2014/main" id="{5E63221D-DF23-4F80-AB42-A74C1B1CB425}"/>
              </a:ext>
            </a:extLst>
          </p:cNvPr>
          <p:cNvCxnSpPr/>
          <p:nvPr userDrawn="1"/>
        </p:nvCxnSpPr>
        <p:spPr>
          <a:xfrm>
            <a:off x="6125817" y="1233488"/>
            <a:ext cx="0" cy="4967287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73957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DB3C88-F13B-4B5F-920D-B4EFFAA592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260351"/>
            <a:ext cx="11520488" cy="758824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17" name="Foliennummernplatzhalter 4">
            <a:extLst>
              <a:ext uri="{FF2B5EF4-FFF2-40B4-BE49-F238E27FC236}">
                <a16:creationId xmlns:a16="http://schemas.microsoft.com/office/drawing/2014/main" id="{76336E3A-55EE-4423-B1AA-7489CA988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8900" y="6581978"/>
            <a:ext cx="373062" cy="206104"/>
          </a:xfrm>
        </p:spPr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0C61EA57-B8EA-4589-A9DD-E25F300D5AFD}"/>
              </a:ext>
            </a:extLst>
          </p:cNvPr>
          <p:cNvCxnSpPr/>
          <p:nvPr userDrawn="1"/>
        </p:nvCxnSpPr>
        <p:spPr>
          <a:xfrm>
            <a:off x="4790661" y="6917634"/>
            <a:ext cx="191825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iagrammplatzhalter 3">
            <a:extLst>
              <a:ext uri="{FF2B5EF4-FFF2-40B4-BE49-F238E27FC236}">
                <a16:creationId xmlns:a16="http://schemas.microsoft.com/office/drawing/2014/main" id="{56084AEC-DB39-4367-A213-BB2FE4AD38BE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510622" y="1362696"/>
            <a:ext cx="5552246" cy="2294899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/>
            </a:lvl1pPr>
          </a:lstStyle>
          <a:p>
            <a:pPr rtl="0"/>
            <a:r>
              <a:rPr lang="de-DE" noProof="0"/>
              <a:t>Klicken Sie, um ein Diagramm hinzuzufügen.</a:t>
            </a:r>
          </a:p>
        </p:txBody>
      </p:sp>
      <p:sp>
        <p:nvSpPr>
          <p:cNvPr id="9" name="Diagrammplatzhalter 3">
            <a:extLst>
              <a:ext uri="{FF2B5EF4-FFF2-40B4-BE49-F238E27FC236}">
                <a16:creationId xmlns:a16="http://schemas.microsoft.com/office/drawing/2014/main" id="{3CC4F2FB-E360-40E2-BDA5-455EB243C216}"/>
              </a:ext>
            </a:extLst>
          </p:cNvPr>
          <p:cNvSpPr>
            <a:spLocks noGrp="1"/>
          </p:cNvSpPr>
          <p:nvPr>
            <p:ph type="chart" sz="quarter" idx="14" hasCustomPrompt="1"/>
          </p:nvPr>
        </p:nvSpPr>
        <p:spPr>
          <a:xfrm>
            <a:off x="500682" y="3781218"/>
            <a:ext cx="5552246" cy="2294899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/>
            </a:lvl1pPr>
          </a:lstStyle>
          <a:p>
            <a:pPr rtl="0"/>
            <a:r>
              <a:rPr lang="de-DE" noProof="0"/>
              <a:t>Klicken Sie, um ein Diagramm hinzuzufügen.</a:t>
            </a:r>
          </a:p>
        </p:txBody>
      </p:sp>
      <p:sp>
        <p:nvSpPr>
          <p:cNvPr id="10" name="Diagrammplatzhalter 3">
            <a:extLst>
              <a:ext uri="{FF2B5EF4-FFF2-40B4-BE49-F238E27FC236}">
                <a16:creationId xmlns:a16="http://schemas.microsoft.com/office/drawing/2014/main" id="{6373EAFD-6648-4861-97FB-A3961B86C814}"/>
              </a:ext>
            </a:extLst>
          </p:cNvPr>
          <p:cNvSpPr>
            <a:spLocks noGrp="1"/>
          </p:cNvSpPr>
          <p:nvPr>
            <p:ph type="chart" sz="quarter" idx="15" hasCustomPrompt="1"/>
          </p:nvPr>
        </p:nvSpPr>
        <p:spPr>
          <a:xfrm>
            <a:off x="6208643" y="1367561"/>
            <a:ext cx="5552246" cy="2294899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/>
            </a:lvl1pPr>
          </a:lstStyle>
          <a:p>
            <a:pPr rtl="0"/>
            <a:r>
              <a:rPr lang="de-DE" noProof="0"/>
              <a:t>Klicken Sie, um ein Diagramm hinzuzufügen.</a:t>
            </a:r>
          </a:p>
        </p:txBody>
      </p:sp>
      <p:sp>
        <p:nvSpPr>
          <p:cNvPr id="11" name="Diagrammplatzhalter 3">
            <a:extLst>
              <a:ext uri="{FF2B5EF4-FFF2-40B4-BE49-F238E27FC236}">
                <a16:creationId xmlns:a16="http://schemas.microsoft.com/office/drawing/2014/main" id="{CF0E102C-57E1-46ED-BE41-21C356F42BAD}"/>
              </a:ext>
            </a:extLst>
          </p:cNvPr>
          <p:cNvSpPr>
            <a:spLocks noGrp="1"/>
          </p:cNvSpPr>
          <p:nvPr>
            <p:ph type="chart" sz="quarter" idx="16" hasCustomPrompt="1"/>
          </p:nvPr>
        </p:nvSpPr>
        <p:spPr>
          <a:xfrm>
            <a:off x="6198703" y="3786083"/>
            <a:ext cx="5552246" cy="2294899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/>
            </a:lvl1pPr>
          </a:lstStyle>
          <a:p>
            <a:pPr rtl="0"/>
            <a:r>
              <a:rPr lang="de-DE" noProof="0"/>
              <a:t>Klicken Sie, um ein Diagramm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102084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76607FB0-0FB2-41FD-B334-74C7B05B8CE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1517DDCC-4521-4225-8F36-D4B39128409A}"/>
              </a:ext>
            </a:extLst>
          </p:cNvPr>
          <p:cNvSpPr/>
          <p:nvPr userDrawn="1"/>
        </p:nvSpPr>
        <p:spPr>
          <a:xfrm>
            <a:off x="8991600" y="3965574"/>
            <a:ext cx="3200400" cy="2892426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B16570C8-2343-4B74-AF97-DC7CE5D92865}"/>
              </a:ext>
            </a:extLst>
          </p:cNvPr>
          <p:cNvSpPr/>
          <p:nvPr userDrawn="1"/>
        </p:nvSpPr>
        <p:spPr>
          <a:xfrm>
            <a:off x="0" y="0"/>
            <a:ext cx="3200400" cy="289242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9" name="Bildplatzhalter 8">
            <a:extLst>
              <a:ext uri="{FF2B5EF4-FFF2-40B4-BE49-F238E27FC236}">
                <a16:creationId xmlns:a16="http://schemas.microsoft.com/office/drawing/2014/main" id="{2D02598E-521E-41CD-B068-134834CFF4FF}"/>
              </a:ext>
            </a:extLst>
          </p:cNvPr>
          <p:cNvSpPr>
            <a:spLocks noGrp="1"/>
          </p:cNvSpPr>
          <p:nvPr userDrawn="1">
            <p:ph type="pic" sz="quarter" idx="10" hasCustomPrompt="1"/>
          </p:nvPr>
        </p:nvSpPr>
        <p:spPr>
          <a:xfrm>
            <a:off x="371476" y="278606"/>
            <a:ext cx="11520487" cy="3150394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1800"/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40B27536-7968-45BB-9FA8-DF1A47A47827}"/>
              </a:ext>
            </a:extLst>
          </p:cNvPr>
          <p:cNvSpPr/>
          <p:nvPr userDrawn="1"/>
        </p:nvSpPr>
        <p:spPr>
          <a:xfrm>
            <a:off x="371476" y="3429000"/>
            <a:ext cx="11520487" cy="2771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E8B51C6-9166-4F67-995A-396809E6533C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1510507" y="3886201"/>
            <a:ext cx="9242424" cy="1104900"/>
          </a:xfrm>
        </p:spPr>
        <p:txBody>
          <a:bodyPr rtlCol="0" anchor="ctr">
            <a:normAutofit/>
          </a:bodyPr>
          <a:lstStyle>
            <a:lvl1pPr algn="ctr">
              <a:defRPr sz="5400">
                <a:solidFill>
                  <a:schemeClr val="accent1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951C9A4-8764-4CB3-AC26-C957C0E84BCD}"/>
              </a:ext>
            </a:extLst>
          </p:cNvPr>
          <p:cNvSpPr>
            <a:spLocks noGrp="1"/>
          </p:cNvSpPr>
          <p:nvPr userDrawn="1">
            <p:ph type="subTitle" idx="1" hasCustomPrompt="1"/>
          </p:nvPr>
        </p:nvSpPr>
        <p:spPr>
          <a:xfrm>
            <a:off x="1510507" y="5130801"/>
            <a:ext cx="9242424" cy="533400"/>
          </a:xfrm>
        </p:spPr>
        <p:txBody>
          <a:bodyPr rtlCol="0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de-DE" noProof="0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92837917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76607FB0-0FB2-41FD-B334-74C7B05B8CE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9" name="Bildplatzhalter 8">
            <a:extLst>
              <a:ext uri="{FF2B5EF4-FFF2-40B4-BE49-F238E27FC236}">
                <a16:creationId xmlns:a16="http://schemas.microsoft.com/office/drawing/2014/main" id="{2D02598E-521E-41CD-B068-134834CFF4F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7999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1800"/>
            </a:lvl1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E8B51C6-9166-4F67-995A-396809E6533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727201" y="2337595"/>
            <a:ext cx="8737600" cy="2182811"/>
          </a:xfrm>
        </p:spPr>
        <p:txBody>
          <a:bodyPr rtlCol="0" anchor="ctr">
            <a:normAutofit/>
          </a:bodyPr>
          <a:lstStyle>
            <a:lvl1pPr algn="ctr">
              <a:defRPr sz="115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Vielen Dank!</a:t>
            </a:r>
          </a:p>
        </p:txBody>
      </p:sp>
    </p:spTree>
    <p:extLst>
      <p:ext uri="{BB962C8B-B14F-4D97-AF65-F5344CB8AC3E}">
        <p14:creationId xmlns:p14="http://schemas.microsoft.com/office/powerpoint/2010/main" val="275753809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9C3DD3-9184-4434-93FC-DDB3E5B5328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4302458-F7EC-4A75-A897-E73CF8028E7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FD31584-D229-4F6C-BA8E-36782FDA8DA0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durch Klicken bearbeiten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82B7AE8-665C-4FF6-B292-B525984D9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139031890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E2ACFC-0D65-4857-AAEE-904747F38A5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A594C5E-E06C-488C-AC82-331C53B94F1C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4EC8C27-FA57-408C-8D6B-844D81BC831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durch Klicken bearbeiten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468A18F-96D4-4F1F-BF6B-EDFACBF8D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1803416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4FD2F3-3119-48E2-B464-A93E23C5A6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CE87C6E-3441-429B-A81D-87F8344C068B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C8ECDD1-1369-42FD-BD19-6797742A1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84979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>
            <a:extLst>
              <a:ext uri="{FF2B5EF4-FFF2-40B4-BE49-F238E27FC236}">
                <a16:creationId xmlns:a16="http://schemas.microsoft.com/office/drawing/2014/main" id="{29C071DB-1B6B-4FC3-A099-12F35734D22D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35768407-2D97-4F4F-8CB8-4D3668680B64}"/>
              </a:ext>
            </a:extLst>
          </p:cNvPr>
          <p:cNvSpPr/>
          <p:nvPr userDrawn="1"/>
        </p:nvSpPr>
        <p:spPr>
          <a:xfrm>
            <a:off x="371475" y="1460501"/>
            <a:ext cx="5724525" cy="47402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>
              <a:ln>
                <a:noFill/>
              </a:ln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94FD2F3-3119-48E2-B464-A93E23C5A6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44600" y="260351"/>
            <a:ext cx="9702800" cy="973137"/>
          </a:xfrm>
        </p:spPr>
        <p:txBody>
          <a:bodyPr rtlCol="0">
            <a:normAutofit/>
          </a:bodyPr>
          <a:lstStyle>
            <a:lvl1pPr algn="ctr">
              <a:defRPr sz="44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CE87C6E-3441-429B-A81D-87F8344C068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46100" y="1638299"/>
            <a:ext cx="5346700" cy="4381501"/>
          </a:xfrm>
        </p:spPr>
        <p:txBody>
          <a:bodyPr rtlCol="0"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C8ECDD1-1369-42FD-BD19-6797742A1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7" name="Bildplatzhalter 6">
            <a:extLst>
              <a:ext uri="{FF2B5EF4-FFF2-40B4-BE49-F238E27FC236}">
                <a16:creationId xmlns:a16="http://schemas.microsoft.com/office/drawing/2014/main" id="{6D4AFEBD-46AA-4A09-AD19-CDD123811A4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6000" y="1460501"/>
            <a:ext cx="5795963" cy="4740274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3377171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34C5F727-FA73-47F4-8647-79441AA996E3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94FD2F3-3119-48E2-B464-A93E23C5A6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6" y="260351"/>
            <a:ext cx="5495926" cy="2138362"/>
          </a:xfrm>
        </p:spPr>
        <p:txBody>
          <a:bodyPr rtlCol="0" anchor="b">
            <a:noAutofit/>
          </a:bodyPr>
          <a:lstStyle>
            <a:lvl1pPr>
              <a:defRPr sz="54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CE87C6E-3441-429B-A81D-87F8344C068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71475" y="2603500"/>
            <a:ext cx="5495926" cy="3573463"/>
          </a:xfrm>
        </p:spPr>
        <p:txBody>
          <a:bodyPr rtlCol="0"/>
          <a:lstStyle/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C8ECDD1-1369-42FD-BD19-6797742A1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5" name="Bildplatzhalter 1">
            <a:extLst>
              <a:ext uri="{FF2B5EF4-FFF2-40B4-BE49-F238E27FC236}">
                <a16:creationId xmlns:a16="http://schemas.microsoft.com/office/drawing/2014/main" id="{08C777B1-9A90-4B1E-A6AE-9339286077E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9191224" y="637283"/>
            <a:ext cx="2692800" cy="2782540"/>
          </a:xfrm>
          <a:custGeom>
            <a:avLst/>
            <a:gdLst>
              <a:gd name="connsiteX0" fmla="*/ 0 w 2692800"/>
              <a:gd name="connsiteY0" fmla="*/ 0 h 2693640"/>
              <a:gd name="connsiteX1" fmla="*/ 2692800 w 2692800"/>
              <a:gd name="connsiteY1" fmla="*/ 0 h 2693640"/>
              <a:gd name="connsiteX2" fmla="*/ 2692800 w 2692800"/>
              <a:gd name="connsiteY2" fmla="*/ 2693640 h 2693640"/>
              <a:gd name="connsiteX3" fmla="*/ 0 w 2692800"/>
              <a:gd name="connsiteY3" fmla="*/ 2693640 h 2693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92800" h="2693640">
                <a:moveTo>
                  <a:pt x="0" y="0"/>
                </a:moveTo>
                <a:lnTo>
                  <a:pt x="2692800" y="0"/>
                </a:lnTo>
                <a:lnTo>
                  <a:pt x="2692800" y="2693640"/>
                </a:lnTo>
                <a:lnTo>
                  <a:pt x="0" y="269364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ID" sz="1800" dirty="0"/>
            </a:lvl1pPr>
          </a:lstStyle>
          <a:p>
            <a:pPr marL="0" lvl="0" indent="0" algn="ctr" rtl="0">
              <a:buNone/>
            </a:pPr>
            <a:r>
              <a:rPr lang="de-DE" noProof="0"/>
              <a:t>Bild hier hinzufügen</a:t>
            </a:r>
          </a:p>
        </p:txBody>
      </p:sp>
      <p:sp>
        <p:nvSpPr>
          <p:cNvPr id="7" name="Bildplatzhalter 2">
            <a:extLst>
              <a:ext uri="{FF2B5EF4-FFF2-40B4-BE49-F238E27FC236}">
                <a16:creationId xmlns:a16="http://schemas.microsoft.com/office/drawing/2014/main" id="{0FEA994A-8056-4F3D-9365-B6A362A93EE3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498424" y="3430043"/>
            <a:ext cx="2692800" cy="2772320"/>
          </a:xfrm>
          <a:custGeom>
            <a:avLst/>
            <a:gdLst>
              <a:gd name="connsiteX0" fmla="*/ 0 w 2692800"/>
              <a:gd name="connsiteY0" fmla="*/ 0 h 2693640"/>
              <a:gd name="connsiteX1" fmla="*/ 2692800 w 2692800"/>
              <a:gd name="connsiteY1" fmla="*/ 0 h 2693640"/>
              <a:gd name="connsiteX2" fmla="*/ 2692800 w 2692800"/>
              <a:gd name="connsiteY2" fmla="*/ 2693640 h 2693640"/>
              <a:gd name="connsiteX3" fmla="*/ 0 w 2692800"/>
              <a:gd name="connsiteY3" fmla="*/ 2693640 h 2693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92800" h="2693640">
                <a:moveTo>
                  <a:pt x="0" y="0"/>
                </a:moveTo>
                <a:lnTo>
                  <a:pt x="2692800" y="0"/>
                </a:lnTo>
                <a:lnTo>
                  <a:pt x="2692800" y="2693640"/>
                </a:lnTo>
                <a:lnTo>
                  <a:pt x="0" y="269364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ID" sz="1800" dirty="0"/>
            </a:lvl1pPr>
          </a:lstStyle>
          <a:p>
            <a:pPr marL="0" lvl="0" indent="0" algn="ctr" rtl="0">
              <a:buNone/>
            </a:pPr>
            <a:r>
              <a:rPr lang="de-DE" noProof="0"/>
              <a:t>Bild hier hinzufügen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E429E334-587D-4420-9285-C2A5F494582B}"/>
              </a:ext>
            </a:extLst>
          </p:cNvPr>
          <p:cNvSpPr/>
          <p:nvPr userDrawn="1"/>
        </p:nvSpPr>
        <p:spPr>
          <a:xfrm>
            <a:off x="9289522" y="3527226"/>
            <a:ext cx="1248102" cy="12481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F7BD4601-EF26-4D7C-8CB6-95488F17575B}"/>
              </a:ext>
            </a:extLst>
          </p:cNvPr>
          <p:cNvSpPr/>
          <p:nvPr userDrawn="1"/>
        </p:nvSpPr>
        <p:spPr>
          <a:xfrm>
            <a:off x="8621786" y="2848323"/>
            <a:ext cx="496540" cy="49654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91949C41-2679-4E9D-A28C-F0C979F5702B}"/>
              </a:ext>
            </a:extLst>
          </p:cNvPr>
          <p:cNvSpPr/>
          <p:nvPr userDrawn="1"/>
        </p:nvSpPr>
        <p:spPr>
          <a:xfrm>
            <a:off x="8870898" y="2508125"/>
            <a:ext cx="247428" cy="24742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3454B05D-55FD-4118-B899-4095FF50870D}"/>
              </a:ext>
            </a:extLst>
          </p:cNvPr>
          <p:cNvSpPr/>
          <p:nvPr userDrawn="1"/>
        </p:nvSpPr>
        <p:spPr>
          <a:xfrm>
            <a:off x="0" y="933450"/>
            <a:ext cx="300037" cy="14652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440533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34C5F727-FA73-47F4-8647-79441AA996E3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94FD2F3-3119-48E2-B464-A93E23C5A6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6" y="1016000"/>
            <a:ext cx="3997324" cy="2501899"/>
          </a:xfrm>
        </p:spPr>
        <p:txBody>
          <a:bodyPr rtlCol="0" anchor="b">
            <a:noAutofit/>
          </a:bodyPr>
          <a:lstStyle>
            <a:lvl1pPr>
              <a:defRPr sz="54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CE87C6E-3441-429B-A81D-87F8344C068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71475" y="3619500"/>
            <a:ext cx="3997325" cy="2557463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C8ECDD1-1369-42FD-BD19-6797742A1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13" name="Bildplatzhalter 6">
            <a:extLst>
              <a:ext uri="{FF2B5EF4-FFF2-40B4-BE49-F238E27FC236}">
                <a16:creationId xmlns:a16="http://schemas.microsoft.com/office/drawing/2014/main" id="{9303FD92-1AC4-4708-B13E-C97E00210D2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902201" y="619125"/>
            <a:ext cx="3454400" cy="5581650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14" name="Bildplatzhalter 6">
            <a:extLst>
              <a:ext uri="{FF2B5EF4-FFF2-40B4-BE49-F238E27FC236}">
                <a16:creationId xmlns:a16="http://schemas.microsoft.com/office/drawing/2014/main" id="{F6824EBC-CC6E-4D5A-B85A-DAC55ACE8533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432801" y="260351"/>
            <a:ext cx="3454400" cy="5581649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43661888-890D-4E0C-8076-65EDFDB7DE27}"/>
              </a:ext>
            </a:extLst>
          </p:cNvPr>
          <p:cNvSpPr/>
          <p:nvPr userDrawn="1"/>
        </p:nvSpPr>
        <p:spPr>
          <a:xfrm>
            <a:off x="8432801" y="5842000"/>
            <a:ext cx="3459162" cy="3587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5AE48EF9-5BAF-4BD7-A6BE-866C0307B69F}"/>
              </a:ext>
            </a:extLst>
          </p:cNvPr>
          <p:cNvSpPr/>
          <p:nvPr userDrawn="1"/>
        </p:nvSpPr>
        <p:spPr>
          <a:xfrm>
            <a:off x="4902201" y="239509"/>
            <a:ext cx="3459162" cy="3587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E8D4A5F4-99AC-4FB3-8A59-AB8D7B4FC7D7}"/>
              </a:ext>
            </a:extLst>
          </p:cNvPr>
          <p:cNvSpPr/>
          <p:nvPr userDrawn="1"/>
        </p:nvSpPr>
        <p:spPr>
          <a:xfrm>
            <a:off x="0" y="1384300"/>
            <a:ext cx="177800" cy="44577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74013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10060ACE-E228-45FD-83E3-FF4D1CCF7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5" y="260351"/>
            <a:ext cx="11520487" cy="758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88AF9FF-2A4E-41E6-956B-69BC625CC9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1474" y="1233488"/>
            <a:ext cx="11520487" cy="49434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CEE1F87C-C7F2-4F14-86B1-854B7B0C580E}"/>
              </a:ext>
            </a:extLst>
          </p:cNvPr>
          <p:cNvSpPr/>
          <p:nvPr userDrawn="1"/>
        </p:nvSpPr>
        <p:spPr>
          <a:xfrm>
            <a:off x="11229975" y="6512060"/>
            <a:ext cx="962025" cy="3459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4FD9470-E137-41DF-A5CA-C7B4B9856E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8900" y="6581978"/>
            <a:ext cx="373062" cy="2061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pPr rtl="0"/>
            <a:fld id="{03DC2DEF-D2FE-4B45-ABA4-9F153FD1C98A}" type="slidenum">
              <a:rPr lang="de-DE" noProof="0" smtClean="0"/>
              <a:pPr/>
              <a:t>‹Nr.›</a:t>
            </a:fld>
            <a:endParaRPr lang="de-DE" noProof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48AB12CC-D752-4664-B92F-BAEFF0416B7E}"/>
              </a:ext>
            </a:extLst>
          </p:cNvPr>
          <p:cNvSpPr/>
          <p:nvPr userDrawn="1"/>
        </p:nvSpPr>
        <p:spPr>
          <a:xfrm>
            <a:off x="0" y="260350"/>
            <a:ext cx="300037" cy="755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3434583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2" r:id="rId4"/>
    <p:sldLayoutId id="2147483663" r:id="rId5"/>
    <p:sldLayoutId id="2147483650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  <p:sldLayoutId id="2147483651" r:id="rId13"/>
    <p:sldLayoutId id="2147483670" r:id="rId14"/>
    <p:sldLayoutId id="2147483671" r:id="rId15"/>
    <p:sldLayoutId id="2147483672" r:id="rId16"/>
    <p:sldLayoutId id="2147483673" r:id="rId17"/>
    <p:sldLayoutId id="2147483652" r:id="rId18"/>
    <p:sldLayoutId id="2147483674" r:id="rId19"/>
    <p:sldLayoutId id="2147483675" r:id="rId20"/>
    <p:sldLayoutId id="2147483676" r:id="rId21"/>
    <p:sldLayoutId id="2147483677" r:id="rId22"/>
    <p:sldLayoutId id="2147483655" r:id="rId23"/>
    <p:sldLayoutId id="2147483678" r:id="rId24"/>
    <p:sldLayoutId id="2147483679" r:id="rId25"/>
    <p:sldLayoutId id="2147483680" r:id="rId26"/>
    <p:sldLayoutId id="2147483681" r:id="rId27"/>
    <p:sldLayoutId id="2147483653" r:id="rId28"/>
    <p:sldLayoutId id="2147483682" r:id="rId29"/>
    <p:sldLayoutId id="2147483683" r:id="rId30"/>
    <p:sldLayoutId id="2147483684" r:id="rId31"/>
    <p:sldLayoutId id="2147483685" r:id="rId32"/>
    <p:sldLayoutId id="2147483654" r:id="rId33"/>
    <p:sldLayoutId id="2147483686" r:id="rId34"/>
    <p:sldLayoutId id="2147483687" r:id="rId35"/>
    <p:sldLayoutId id="2147483689" r:id="rId36"/>
    <p:sldLayoutId id="2147483688" r:id="rId37"/>
    <p:sldLayoutId id="2147483690" r:id="rId38"/>
    <p:sldLayoutId id="2147483691" r:id="rId39"/>
    <p:sldLayoutId id="2147483692" r:id="rId40"/>
    <p:sldLayoutId id="2147483693" r:id="rId41"/>
    <p:sldLayoutId id="2147483694" r:id="rId42"/>
    <p:sldLayoutId id="2147483695" r:id="rId43"/>
    <p:sldLayoutId id="2147483696" r:id="rId44"/>
    <p:sldLayoutId id="2147483697" r:id="rId45"/>
    <p:sldLayoutId id="2147483698" r:id="rId46"/>
    <p:sldLayoutId id="2147483699" r:id="rId47"/>
    <p:sldLayoutId id="2147483700" r:id="rId48"/>
    <p:sldLayoutId id="2147483701" r:id="rId49"/>
    <p:sldLayoutId id="2147483702" r:id="rId50"/>
    <p:sldLayoutId id="2147483656" r:id="rId51"/>
    <p:sldLayoutId id="2147483657" r:id="rId5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4" userDrawn="1">
          <p15:clr>
            <a:srgbClr val="F26B43"/>
          </p15:clr>
        </p15:guide>
        <p15:guide id="2" pos="234" userDrawn="1">
          <p15:clr>
            <a:srgbClr val="F26B43"/>
          </p15:clr>
        </p15:guide>
        <p15:guide id="3" orient="horz" pos="4133" userDrawn="1">
          <p15:clr>
            <a:srgbClr val="F26B43"/>
          </p15:clr>
        </p15:guide>
        <p15:guide id="4" pos="7491" userDrawn="1">
          <p15:clr>
            <a:srgbClr val="F26B43"/>
          </p15:clr>
        </p15:guide>
        <p15:guide id="5" orient="horz" pos="640" userDrawn="1">
          <p15:clr>
            <a:srgbClr val="F26B43"/>
          </p15:clr>
        </p15:guide>
        <p15:guide id="6" orient="horz" pos="777" userDrawn="1">
          <p15:clr>
            <a:srgbClr val="F26B43"/>
          </p15:clr>
        </p15:guide>
        <p15:guide id="7" orient="horz" pos="4020" userDrawn="1">
          <p15:clr>
            <a:srgbClr val="F26B43"/>
          </p15:clr>
        </p15:guide>
        <p15:guide id="8" orient="horz" pos="390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platzhalter 5">
            <a:extLst>
              <a:ext uri="{FF2B5EF4-FFF2-40B4-BE49-F238E27FC236}">
                <a16:creationId xmlns:a16="http://schemas.microsoft.com/office/drawing/2014/main" id="{251CEBEB-5088-4E63-81A4-0DCEB5B45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1500" y="1739769"/>
            <a:ext cx="6034088" cy="3378460"/>
          </a:xfrm>
        </p:spPr>
      </p:pic>
      <p:sp>
        <p:nvSpPr>
          <p:cNvPr id="3" name="Titel 2">
            <a:extLst>
              <a:ext uri="{FF2B5EF4-FFF2-40B4-BE49-F238E27FC236}">
                <a16:creationId xmlns:a16="http://schemas.microsoft.com/office/drawing/2014/main" id="{3D71C9CD-CAE8-4AC8-936D-333769D479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de-CH"/>
              <a:t>Grösste Orte der Kantone</a:t>
            </a:r>
          </a:p>
        </p:txBody>
      </p:sp>
    </p:spTree>
    <p:extLst>
      <p:ext uri="{BB962C8B-B14F-4D97-AF65-F5344CB8AC3E}">
        <p14:creationId xmlns:p14="http://schemas.microsoft.com/office/powerpoint/2010/main" val="14954965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DE253D32-8B7B-47D0-BB63-402C3DB9B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 dirty="0"/>
              <a:t>Kanton St. Gallen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1D6EB617-E017-4B26-9576-8578E94897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marL="0" indent="0" rtl="0">
              <a:buNone/>
            </a:pPr>
            <a:r>
              <a:rPr lang="de-DE" dirty="0"/>
              <a:t>St. Gallen 76‘000</a:t>
            </a:r>
          </a:p>
          <a:p>
            <a:pPr marL="0" indent="0" rtl="0">
              <a:buNone/>
            </a:pPr>
            <a:r>
              <a:rPr lang="de-DE" dirty="0"/>
              <a:t>Rapperswil-Jona 27‘000</a:t>
            </a:r>
          </a:p>
          <a:p>
            <a:pPr marL="0" indent="0" rtl="0">
              <a:buNone/>
            </a:pPr>
            <a:r>
              <a:rPr lang="de-DE" dirty="0"/>
              <a:t>Wil 24‘000</a:t>
            </a:r>
          </a:p>
          <a:p>
            <a:pPr marL="0" indent="0" rtl="0">
              <a:buNone/>
            </a:pPr>
            <a:r>
              <a:rPr lang="de-DE" dirty="0"/>
              <a:t>Gossau 18‘000</a:t>
            </a:r>
          </a:p>
          <a:p>
            <a:pPr marL="0" indent="0" rtl="0">
              <a:buNone/>
            </a:pPr>
            <a:r>
              <a:rPr lang="de-DE" dirty="0"/>
              <a:t>Uzwil 13‘000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4C183CA-19AD-485E-AEC5-FC032D453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smtClean="0"/>
              <a:t>10</a:t>
            </a:fld>
            <a:endParaRPr lang="de-DE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43688F82-2C88-49CF-A626-72B9613DC25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pic>
        <p:nvPicPr>
          <p:cNvPr id="8" name="Bildplatzhalter 9">
            <a:extLst>
              <a:ext uri="{FF2B5EF4-FFF2-40B4-BE49-F238E27FC236}">
                <a16:creationId xmlns:a16="http://schemas.microsoft.com/office/drawing/2014/main" id="{DF8BAFC8-502B-418E-96AC-3D01DFA280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8811" y="1008315"/>
            <a:ext cx="5886848" cy="49831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7743805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DE253D32-8B7B-47D0-BB63-402C3DB9B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 dirty="0"/>
              <a:t>Kanton Schwyz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1D6EB617-E017-4B26-9576-8578E94897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marL="0" indent="0" rtl="0">
              <a:buNone/>
            </a:pPr>
            <a:r>
              <a:rPr lang="de-DE" dirty="0"/>
              <a:t>Freienbach 16‘500</a:t>
            </a:r>
          </a:p>
          <a:p>
            <a:pPr marL="0" indent="0" rtl="0">
              <a:buNone/>
            </a:pPr>
            <a:r>
              <a:rPr lang="de-DE" dirty="0"/>
              <a:t>Einsiedeln 16‘000</a:t>
            </a:r>
          </a:p>
          <a:p>
            <a:pPr marL="0" indent="0" rtl="0">
              <a:buNone/>
            </a:pPr>
            <a:r>
              <a:rPr lang="de-DE" dirty="0"/>
              <a:t>Schwyz 15‘000</a:t>
            </a:r>
          </a:p>
          <a:p>
            <a:pPr marL="0" indent="0" rtl="0">
              <a:buNone/>
            </a:pPr>
            <a:r>
              <a:rPr lang="de-DE" dirty="0"/>
              <a:t>Küssnacht 13‘000</a:t>
            </a:r>
          </a:p>
          <a:p>
            <a:pPr marL="0" indent="0" rtl="0">
              <a:buNone/>
            </a:pPr>
            <a:r>
              <a:rPr lang="de-DE" dirty="0"/>
              <a:t>Arth 13‘000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4C183CA-19AD-485E-AEC5-FC032D453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smtClean="0"/>
              <a:t>11</a:t>
            </a:fld>
            <a:endParaRPr lang="de-DE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435F055-CBC1-43EC-B525-0774AF0289D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pic>
        <p:nvPicPr>
          <p:cNvPr id="8" name="Bildplatzhalter 9">
            <a:extLst>
              <a:ext uri="{FF2B5EF4-FFF2-40B4-BE49-F238E27FC236}">
                <a16:creationId xmlns:a16="http://schemas.microsoft.com/office/drawing/2014/main" id="{8CE88949-1A35-4619-B62F-45F3EB67FB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8811" y="1008315"/>
            <a:ext cx="5886848" cy="49831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1787317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DE253D32-8B7B-47D0-BB63-402C3DB9B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 dirty="0"/>
              <a:t>Kanton Zürich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1D6EB617-E017-4B26-9576-8578E9489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19198" y="3073966"/>
            <a:ext cx="5272764" cy="3274583"/>
          </a:xfrm>
        </p:spPr>
        <p:txBody>
          <a:bodyPr rtlCol="0">
            <a:normAutofit/>
          </a:bodyPr>
          <a:lstStyle/>
          <a:p>
            <a:pPr marL="0" indent="0">
              <a:buNone/>
            </a:pPr>
            <a:r>
              <a:rPr lang="de-CH" dirty="0"/>
              <a:t>Zürich 42’0000</a:t>
            </a:r>
          </a:p>
          <a:p>
            <a:pPr marL="0" indent="0">
              <a:buNone/>
            </a:pPr>
            <a:r>
              <a:rPr lang="de-CH" dirty="0"/>
              <a:t>Winterthur 113’000</a:t>
            </a:r>
          </a:p>
          <a:p>
            <a:pPr marL="0" indent="0">
              <a:buNone/>
            </a:pPr>
            <a:r>
              <a:rPr lang="de-CH" dirty="0"/>
              <a:t>Uster 35’000</a:t>
            </a:r>
          </a:p>
          <a:p>
            <a:pPr marL="0" indent="0">
              <a:buNone/>
            </a:pPr>
            <a:r>
              <a:rPr lang="de-CH" dirty="0"/>
              <a:t>Dübendorf 29’000</a:t>
            </a:r>
          </a:p>
          <a:p>
            <a:pPr marL="0" indent="0">
              <a:buNone/>
            </a:pPr>
            <a:r>
              <a:rPr lang="de-CH" dirty="0"/>
              <a:t>Dietikon 28’000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4C183CA-19AD-485E-AEC5-FC032D453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smtClean="0"/>
              <a:t>2</a:t>
            </a:fld>
            <a:endParaRPr lang="de-DE"/>
          </a:p>
        </p:txBody>
      </p:sp>
      <p:pic>
        <p:nvPicPr>
          <p:cNvPr id="10" name="Bildplatzhalter 9">
            <a:extLst>
              <a:ext uri="{FF2B5EF4-FFF2-40B4-BE49-F238E27FC236}">
                <a16:creationId xmlns:a16="http://schemas.microsoft.com/office/drawing/2014/main" id="{618DD966-19F0-4350-AC58-AE86C210BD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8811" y="1008315"/>
            <a:ext cx="5886848" cy="4983182"/>
          </a:xfrm>
        </p:spPr>
      </p:pic>
    </p:spTree>
    <p:extLst>
      <p:ext uri="{BB962C8B-B14F-4D97-AF65-F5344CB8AC3E}">
        <p14:creationId xmlns:p14="http://schemas.microsoft.com/office/powerpoint/2010/main" val="1300311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DE253D32-8B7B-47D0-BB63-402C3DB9B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 dirty="0"/>
              <a:t>Kanton Waadt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1D6EB617-E017-4B26-9576-8578E94897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marL="0" indent="0">
              <a:buSzPct val="120000"/>
              <a:buNone/>
            </a:pPr>
            <a:r>
              <a:rPr lang="de-DE" dirty="0"/>
              <a:t>Lausanne 139‘000</a:t>
            </a:r>
          </a:p>
          <a:p>
            <a:pPr marL="0" indent="0">
              <a:buSzPct val="120000"/>
              <a:buNone/>
            </a:pPr>
            <a:r>
              <a:rPr lang="de-DE" dirty="0"/>
              <a:t>Yverdon-les-Bains 30‘000</a:t>
            </a:r>
          </a:p>
          <a:p>
            <a:pPr marL="0" indent="0">
              <a:buSzPct val="120000"/>
              <a:buNone/>
            </a:pPr>
            <a:r>
              <a:rPr lang="de-DE" dirty="0"/>
              <a:t>Montreux 26‘000</a:t>
            </a:r>
          </a:p>
          <a:p>
            <a:pPr marL="0" indent="0">
              <a:buSzPct val="120000"/>
              <a:buNone/>
            </a:pPr>
            <a:r>
              <a:rPr lang="de-DE" dirty="0"/>
              <a:t>Nyon 21‘500</a:t>
            </a:r>
          </a:p>
          <a:p>
            <a:pPr marL="0" indent="0">
              <a:buSzPct val="120000"/>
              <a:buNone/>
            </a:pPr>
            <a:r>
              <a:rPr lang="de-DE" dirty="0"/>
              <a:t>Renens 21‘000</a:t>
            </a:r>
          </a:p>
          <a:p>
            <a:pPr marL="0" indent="0" rtl="0">
              <a:buNone/>
            </a:pP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4C183CA-19AD-485E-AEC5-FC032D453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smtClean="0"/>
              <a:t>3</a:t>
            </a:fld>
            <a:endParaRPr lang="de-DE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E2973914-9127-4B62-95C6-B6EC3C6FF54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pic>
        <p:nvPicPr>
          <p:cNvPr id="8" name="Bildplatzhalter 9">
            <a:extLst>
              <a:ext uri="{FF2B5EF4-FFF2-40B4-BE49-F238E27FC236}">
                <a16:creationId xmlns:a16="http://schemas.microsoft.com/office/drawing/2014/main" id="{748B15D8-AC46-4C6D-A2B5-68D22F708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8811" y="1008315"/>
            <a:ext cx="5886848" cy="49831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18149610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DE253D32-8B7B-47D0-BB63-402C3DB9B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 dirty="0"/>
              <a:t>Kanton Bern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1D6EB617-E017-4B26-9576-8578E94897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rtl="0">
              <a:buNone/>
            </a:pPr>
            <a:r>
              <a:rPr lang="de-DE" dirty="0"/>
              <a:t>Bern 134‘600</a:t>
            </a:r>
          </a:p>
          <a:p>
            <a:pPr marL="0" indent="0" rtl="0">
              <a:buNone/>
            </a:pPr>
            <a:r>
              <a:rPr lang="de-DE" dirty="0"/>
              <a:t>Biel/Bienne 55‘600</a:t>
            </a:r>
          </a:p>
          <a:p>
            <a:pPr marL="0" indent="0" rtl="0">
              <a:buNone/>
            </a:pPr>
            <a:r>
              <a:rPr lang="de-DE" dirty="0"/>
              <a:t>Thun 43‘600</a:t>
            </a:r>
          </a:p>
          <a:p>
            <a:pPr marL="0" indent="0" rtl="0">
              <a:buNone/>
            </a:pPr>
            <a:r>
              <a:rPr lang="de-DE" dirty="0"/>
              <a:t>Köniz 42‘000</a:t>
            </a:r>
          </a:p>
          <a:p>
            <a:pPr marL="0" indent="0" rtl="0">
              <a:buNone/>
            </a:pPr>
            <a:r>
              <a:rPr lang="de-DE" dirty="0"/>
              <a:t>Ostermundigen 18‘000</a:t>
            </a:r>
          </a:p>
          <a:p>
            <a:pPr marL="457200" indent="-457200" rtl="0">
              <a:buFont typeface="+mj-lt"/>
              <a:buAutoNum type="arabicPeriod"/>
            </a:pP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4C183CA-19AD-485E-AEC5-FC032D453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smtClean="0"/>
              <a:t>4</a:t>
            </a:fld>
            <a:endParaRPr lang="de-DE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AB62FE6-81F3-46CC-9463-3704854F87A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pic>
        <p:nvPicPr>
          <p:cNvPr id="8" name="Bildplatzhalter 9">
            <a:extLst>
              <a:ext uri="{FF2B5EF4-FFF2-40B4-BE49-F238E27FC236}">
                <a16:creationId xmlns:a16="http://schemas.microsoft.com/office/drawing/2014/main" id="{2DC91D9C-81F8-4370-A032-D3774D818A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8811" y="1008315"/>
            <a:ext cx="5886848" cy="49831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23920166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DE253D32-8B7B-47D0-BB63-402C3DB9B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 dirty="0"/>
              <a:t>Kanton Wallis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1D6EB617-E017-4B26-9576-8578E94897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marL="0" indent="0" rtl="0">
              <a:buNone/>
            </a:pPr>
            <a:r>
              <a:rPr lang="de-DE" dirty="0"/>
              <a:t>Sitten/Sion 35‘000</a:t>
            </a:r>
          </a:p>
          <a:p>
            <a:pPr marL="0" indent="0" rtl="0">
              <a:buNone/>
            </a:pPr>
            <a:r>
              <a:rPr lang="de-DE" dirty="0"/>
              <a:t>Martigny 20‘000</a:t>
            </a:r>
          </a:p>
          <a:p>
            <a:pPr marL="0" indent="0" rtl="0">
              <a:buNone/>
            </a:pPr>
            <a:r>
              <a:rPr lang="de-DE" dirty="0"/>
              <a:t>Monthey 18‘000</a:t>
            </a:r>
          </a:p>
          <a:p>
            <a:pPr marL="0" indent="0" rtl="0">
              <a:buNone/>
            </a:pPr>
            <a:r>
              <a:rPr lang="de-DE" dirty="0"/>
              <a:t>Siders/Sierre 17‘000</a:t>
            </a:r>
          </a:p>
          <a:p>
            <a:pPr marL="0" indent="0" rtl="0">
              <a:buNone/>
            </a:pPr>
            <a:r>
              <a:rPr lang="de-CH" dirty="0"/>
              <a:t>Brig-</a:t>
            </a:r>
            <a:r>
              <a:rPr lang="de-CH" dirty="0" err="1"/>
              <a:t>Glis</a:t>
            </a:r>
            <a:r>
              <a:rPr lang="de-DE" dirty="0"/>
              <a:t> 13‘000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4C183CA-19AD-485E-AEC5-FC032D453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smtClean="0"/>
              <a:t>5</a:t>
            </a:fld>
            <a:endParaRPr lang="de-DE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C304041-70E2-44AA-B14C-EC5673568B0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pic>
        <p:nvPicPr>
          <p:cNvPr id="8" name="Bildplatzhalter 9">
            <a:extLst>
              <a:ext uri="{FF2B5EF4-FFF2-40B4-BE49-F238E27FC236}">
                <a16:creationId xmlns:a16="http://schemas.microsoft.com/office/drawing/2014/main" id="{76114A9D-5290-45D3-BDB1-A66A3B1E9F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8811" y="1008315"/>
            <a:ext cx="5886848" cy="49831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16253228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DE253D32-8B7B-47D0-BB63-402C3DB9B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 dirty="0"/>
              <a:t>Kanton Graubünden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1D6EB617-E017-4B26-9576-8578E94897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marL="0" indent="0" rtl="0">
              <a:buNone/>
            </a:pPr>
            <a:r>
              <a:rPr lang="de-DE" dirty="0"/>
              <a:t>Chur 37‘000</a:t>
            </a:r>
          </a:p>
          <a:p>
            <a:pPr marL="0" indent="0" rtl="0">
              <a:buNone/>
            </a:pPr>
            <a:r>
              <a:rPr lang="de-DE" dirty="0"/>
              <a:t>Davos 10‘100</a:t>
            </a:r>
          </a:p>
          <a:p>
            <a:pPr marL="0" indent="0" rtl="0">
              <a:buNone/>
            </a:pPr>
            <a:r>
              <a:rPr lang="de-DE" dirty="0"/>
              <a:t>Landquart 9‘000</a:t>
            </a:r>
          </a:p>
          <a:p>
            <a:pPr marL="0" indent="0" rtl="0">
              <a:buNone/>
            </a:pPr>
            <a:r>
              <a:rPr lang="de-DE" dirty="0"/>
              <a:t>Domat/Ems 8‘000</a:t>
            </a:r>
          </a:p>
          <a:p>
            <a:pPr marL="0" indent="0" rtl="0">
              <a:buNone/>
            </a:pPr>
            <a:r>
              <a:rPr lang="de-DE" dirty="0"/>
              <a:t>St. Moritz 4‘900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4C183CA-19AD-485E-AEC5-FC032D453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smtClean="0"/>
              <a:t>6</a:t>
            </a:fld>
            <a:endParaRPr lang="de-DE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213BB7F-3E58-41F8-B707-3C9820D2B81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pic>
        <p:nvPicPr>
          <p:cNvPr id="8" name="Bildplatzhalter 9">
            <a:extLst>
              <a:ext uri="{FF2B5EF4-FFF2-40B4-BE49-F238E27FC236}">
                <a16:creationId xmlns:a16="http://schemas.microsoft.com/office/drawing/2014/main" id="{4B974725-463D-48FE-A081-BEAD478D4B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8811" y="1008315"/>
            <a:ext cx="5886848" cy="49831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35984494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DE253D32-8B7B-47D0-BB63-402C3DB9B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 dirty="0"/>
              <a:t>Kanton Aargau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1D6EB617-E017-4B26-9576-8578E94897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marL="0" indent="0" rtl="0">
              <a:buNone/>
            </a:pPr>
            <a:r>
              <a:rPr lang="de-DE" dirty="0"/>
              <a:t>Aarau 22‘000</a:t>
            </a:r>
          </a:p>
          <a:p>
            <a:pPr marL="0" indent="0" rtl="0">
              <a:buNone/>
            </a:pPr>
            <a:r>
              <a:rPr lang="de-DE" dirty="0"/>
              <a:t>Wettingen 21‘000</a:t>
            </a:r>
          </a:p>
          <a:p>
            <a:pPr marL="0" indent="0" rtl="0">
              <a:buNone/>
            </a:pPr>
            <a:r>
              <a:rPr lang="de-DE" dirty="0"/>
              <a:t>Baden 20‘000</a:t>
            </a:r>
          </a:p>
          <a:p>
            <a:pPr marL="0" indent="0" rtl="0">
              <a:buNone/>
            </a:pPr>
            <a:r>
              <a:rPr lang="de-DE" dirty="0"/>
              <a:t>Wohlen 17‘000</a:t>
            </a:r>
          </a:p>
          <a:p>
            <a:pPr marL="0" indent="0" rtl="0">
              <a:buNone/>
            </a:pPr>
            <a:r>
              <a:rPr lang="de-DE" dirty="0"/>
              <a:t>Oftringen 14‘000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4C183CA-19AD-485E-AEC5-FC032D453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smtClean="0"/>
              <a:t>7</a:t>
            </a:fld>
            <a:endParaRPr lang="de-DE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CA17B46D-BC0D-4DED-815A-017C0816BCC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pic>
        <p:nvPicPr>
          <p:cNvPr id="8" name="Bildplatzhalter 9">
            <a:extLst>
              <a:ext uri="{FF2B5EF4-FFF2-40B4-BE49-F238E27FC236}">
                <a16:creationId xmlns:a16="http://schemas.microsoft.com/office/drawing/2014/main" id="{EF50034C-6D24-45BC-B7B8-0CD466258F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8811" y="1008315"/>
            <a:ext cx="5886848" cy="49831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36644547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DE253D32-8B7B-47D0-BB63-402C3DB9B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 dirty="0"/>
              <a:t>Kanton Luzern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1D6EB617-E017-4B26-9576-8578E94897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marL="0" indent="0" rtl="0">
              <a:buNone/>
            </a:pPr>
            <a:r>
              <a:rPr lang="de-DE" dirty="0"/>
              <a:t>Luzern 82‘000</a:t>
            </a:r>
          </a:p>
          <a:p>
            <a:pPr marL="0" indent="0" rtl="0">
              <a:buNone/>
            </a:pPr>
            <a:r>
              <a:rPr lang="de-DE" dirty="0"/>
              <a:t>Emmen 31‘000</a:t>
            </a:r>
          </a:p>
          <a:p>
            <a:pPr marL="0" indent="0" rtl="0">
              <a:buNone/>
            </a:pPr>
            <a:r>
              <a:rPr lang="de-DE" dirty="0"/>
              <a:t>Kriens 28‘000</a:t>
            </a:r>
          </a:p>
          <a:p>
            <a:pPr marL="0" indent="0" rtl="0">
              <a:buNone/>
            </a:pPr>
            <a:r>
              <a:rPr lang="de-DE" dirty="0"/>
              <a:t>Horw 14‘000</a:t>
            </a:r>
          </a:p>
          <a:p>
            <a:pPr marL="0" indent="0" rtl="0">
              <a:buNone/>
            </a:pPr>
            <a:r>
              <a:rPr lang="de-DE" dirty="0"/>
              <a:t>Ebikon 13‘800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4C183CA-19AD-485E-AEC5-FC032D453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smtClean="0"/>
              <a:t>8</a:t>
            </a:fld>
            <a:endParaRPr lang="de-DE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068A2B3-3B87-484F-9E0B-A2EBBAA4B39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pic>
        <p:nvPicPr>
          <p:cNvPr id="8" name="Bildplatzhalter 9">
            <a:extLst>
              <a:ext uri="{FF2B5EF4-FFF2-40B4-BE49-F238E27FC236}">
                <a16:creationId xmlns:a16="http://schemas.microsoft.com/office/drawing/2014/main" id="{2E2BA0BA-6EEA-4761-88B0-C32152BA5A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8811" y="1008315"/>
            <a:ext cx="5886848" cy="49831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36581551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DE253D32-8B7B-47D0-BB63-402C3DB9B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 dirty="0"/>
              <a:t>Kanton Tessin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1D6EB617-E017-4B26-9576-8578E94897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marL="0" indent="0" rtl="0">
              <a:buNone/>
            </a:pPr>
            <a:r>
              <a:rPr lang="de-DE" dirty="0"/>
              <a:t>Lugano 63‘000</a:t>
            </a:r>
          </a:p>
          <a:p>
            <a:pPr marL="0" indent="0" rtl="0">
              <a:buNone/>
            </a:pPr>
            <a:r>
              <a:rPr lang="de-DE" dirty="0"/>
              <a:t>Bellinzona 43‘000</a:t>
            </a:r>
          </a:p>
          <a:p>
            <a:pPr marL="0" indent="0" rtl="0">
              <a:buNone/>
            </a:pPr>
            <a:r>
              <a:rPr lang="de-DE" dirty="0"/>
              <a:t>Locarno 16‘000</a:t>
            </a:r>
          </a:p>
          <a:p>
            <a:pPr marL="0" indent="0" rtl="0">
              <a:buNone/>
            </a:pPr>
            <a:r>
              <a:rPr lang="de-DE" dirty="0"/>
              <a:t>Mendrisio 15‘000</a:t>
            </a:r>
          </a:p>
          <a:p>
            <a:pPr marL="0" indent="0" rtl="0">
              <a:buNone/>
            </a:pPr>
            <a:r>
              <a:rPr lang="de-DE" dirty="0"/>
              <a:t>Chiasso 8‘000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4C183CA-19AD-485E-AEC5-FC032D453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smtClean="0"/>
              <a:t>9</a:t>
            </a:fld>
            <a:endParaRPr lang="de-DE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18FF68F5-0FD7-4205-8665-6B6E0C448CD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pic>
        <p:nvPicPr>
          <p:cNvPr id="8" name="Bildplatzhalter 9">
            <a:extLst>
              <a:ext uri="{FF2B5EF4-FFF2-40B4-BE49-F238E27FC236}">
                <a16:creationId xmlns:a16="http://schemas.microsoft.com/office/drawing/2014/main" id="{FAE99CDA-6E35-42EE-895C-0CA7AF8FF5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8811" y="1008315"/>
            <a:ext cx="5886848" cy="49831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23104274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Design">
  <a:themeElements>
    <a:clrScheme name="MSFT_Color_1">
      <a:dk1>
        <a:srgbClr val="32363F"/>
      </a:dk1>
      <a:lt1>
        <a:sysClr val="window" lastClr="FFFFFF"/>
      </a:lt1>
      <a:dk2>
        <a:srgbClr val="313C41"/>
      </a:dk2>
      <a:lt2>
        <a:srgbClr val="FFFFFF"/>
      </a:lt2>
      <a:accent1>
        <a:srgbClr val="2C85AE"/>
      </a:accent1>
      <a:accent2>
        <a:srgbClr val="5E5CA2"/>
      </a:accent2>
      <a:accent3>
        <a:srgbClr val="5268A5"/>
      </a:accent3>
      <a:accent4>
        <a:srgbClr val="4276AA"/>
      </a:accent4>
      <a:accent5>
        <a:srgbClr val="1891AB"/>
      </a:accent5>
      <a:accent6>
        <a:srgbClr val="00A09D"/>
      </a:accent6>
      <a:hlink>
        <a:srgbClr val="2C85AE"/>
      </a:hlink>
      <a:folHlink>
        <a:srgbClr val="00A09D"/>
      </a:folHlink>
    </a:clrScheme>
    <a:fontScheme name="MSFT_Font">
      <a:majorFont>
        <a:latin typeface="Calibri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2570616_TF34126823" id="{14C32533-F7A3-4673-B215-AEA1E364863F}" vid="{1528BEB1-FAFE-487B-A0C2-B09AF2112616}"/>
    </a:ext>
  </a:ext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d36d37b-71b4-4416-b8a2-712a72be7925">
      <Terms xmlns="http://schemas.microsoft.com/office/infopath/2007/PartnerControls"/>
    </lcf76f155ced4ddcb4097134ff3c332f>
    <TaxCatchAll xmlns="e92a2ac5-b25a-46ac-94d3-afeb148eacd8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2CEA189-F78E-4F14-92B0-187D684B554C}">
  <ds:schemaRefs>
    <ds:schemaRef ds:uri="http://schemas.microsoft.com/office/2006/metadata/properties"/>
    <ds:schemaRef ds:uri="http://schemas.microsoft.com/office/infopath/2007/PartnerControls"/>
    <ds:schemaRef ds:uri="5d36d37b-71b4-4416-b8a2-712a72be7925"/>
    <ds:schemaRef ds:uri="e92a2ac5-b25a-46ac-94d3-afeb148eacd8"/>
  </ds:schemaRefs>
</ds:datastoreItem>
</file>

<file path=customXml/itemProps2.xml><?xml version="1.0" encoding="utf-8"?>
<ds:datastoreItem xmlns:ds="http://schemas.openxmlformats.org/officeDocument/2006/customXml" ds:itemID="{D8D418C7-9BDD-47DE-AA2E-8BFBBD8319BC}"/>
</file>

<file path=customXml/itemProps3.xml><?xml version="1.0" encoding="utf-8"?>
<ds:datastoreItem xmlns:ds="http://schemas.openxmlformats.org/officeDocument/2006/customXml" ds:itemID="{C241F69C-6BB2-48DC-9522-DD774BC4FA7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Klassische eindrucksvolle Block-Präsentation</Template>
  <TotalTime>0</TotalTime>
  <Words>159</Words>
  <Application>Microsoft Office PowerPoint</Application>
  <PresentationFormat>Breitbild</PresentationFormat>
  <Paragraphs>82</Paragraphs>
  <Slides>11</Slides>
  <Notes>11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Office-Design</vt:lpstr>
      <vt:lpstr>Grösste Orte der Kantone</vt:lpstr>
      <vt:lpstr>Kanton Zürich</vt:lpstr>
      <vt:lpstr>Kanton Waadt</vt:lpstr>
      <vt:lpstr>Kanton Bern</vt:lpstr>
      <vt:lpstr>Kanton Wallis</vt:lpstr>
      <vt:lpstr>Kanton Graubünden</vt:lpstr>
      <vt:lpstr>Kanton Aargau</vt:lpstr>
      <vt:lpstr>Kanton Luzern</vt:lpstr>
      <vt:lpstr>Kanton Tessin</vt:lpstr>
      <vt:lpstr>Kanton St. Gallen</vt:lpstr>
      <vt:lpstr>Kanton Schwyz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Grösste Orte der Kantone</dc:title>
  <dc:creator>Georges Wyttenbach</dc:creator>
  <cp:lastModifiedBy>Doris Keller</cp:lastModifiedBy>
  <cp:revision>10</cp:revision>
  <dcterms:created xsi:type="dcterms:W3CDTF">2021-10-01T07:48:25Z</dcterms:created>
  <dcterms:modified xsi:type="dcterms:W3CDTF">2022-10-07T16:52:04Z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0x010100BE0A218B65CF8F4E9AF05F2AB7592672</vt:lpwstr>
  </property>
  <property fmtid="{D5CDD505-2E9C-101B-9397-08002B2CF9AE}" pid="3" name="MediaServiceImageTags">
    <vt:lpwstr/>
  </property>
</Properties>
</file>