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7" r:id="rId5"/>
    <p:sldId id="258" r:id="rId6"/>
    <p:sldId id="261" r:id="rId7"/>
    <p:sldId id="265" r:id="rId8"/>
    <p:sldId id="266" r:id="rId9"/>
    <p:sldId id="268" r:id="rId10"/>
    <p:sldId id="269" r:id="rId11"/>
    <p:sldId id="264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unkle Formatvorlage 1 - Akz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10" y="66"/>
      </p:cViewPr>
      <p:guideLst>
        <p:guide orient="horz" pos="113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635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635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Gold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USA</c:v>
                </c:pt>
                <c:pt idx="1">
                  <c:v>RUS</c:v>
                </c:pt>
                <c:pt idx="2">
                  <c:v>GER</c:v>
                </c:pt>
                <c:pt idx="3">
                  <c:v>SUI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1073</c:v>
                </c:pt>
                <c:pt idx="1">
                  <c:v>710</c:v>
                </c:pt>
                <c:pt idx="2">
                  <c:v>547</c:v>
                </c:pt>
                <c:pt idx="3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5-435A-A508-7CD53D1ED6A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Silber 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USA</c:v>
                </c:pt>
                <c:pt idx="1">
                  <c:v>RUS</c:v>
                </c:pt>
                <c:pt idx="2">
                  <c:v>GER</c:v>
                </c:pt>
                <c:pt idx="3">
                  <c:v>SUI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859</c:v>
                </c:pt>
                <c:pt idx="1">
                  <c:v>586</c:v>
                </c:pt>
                <c:pt idx="2">
                  <c:v>567</c:v>
                </c:pt>
                <c:pt idx="3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A5-435A-A508-7CD53D1ED6AA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Bronze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USA</c:v>
                </c:pt>
                <c:pt idx="1">
                  <c:v>RUS</c:v>
                </c:pt>
                <c:pt idx="2">
                  <c:v>GER</c:v>
                </c:pt>
                <c:pt idx="3">
                  <c:v>SUI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747</c:v>
                </c:pt>
                <c:pt idx="1">
                  <c:v>573</c:v>
                </c:pt>
                <c:pt idx="2">
                  <c:v>568</c:v>
                </c:pt>
                <c:pt idx="3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A5-435A-A508-7CD53D1ED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8440376"/>
        <c:axId val="238440768"/>
        <c:axId val="0"/>
      </c:bar3DChart>
      <c:catAx>
        <c:axId val="238440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8440768"/>
        <c:crosses val="autoZero"/>
        <c:auto val="1"/>
        <c:lblAlgn val="ctr"/>
        <c:lblOffset val="100"/>
        <c:noMultiLvlLbl val="0"/>
      </c:catAx>
      <c:valAx>
        <c:axId val="238440768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38440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AB712-A598-407F-963C-7B0FBE7CECCC}" type="doc">
      <dgm:prSet loTypeId="urn:microsoft.com/office/officeart/2005/8/layout/hierarchy4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de-CH"/>
        </a:p>
      </dgm:t>
    </dgm:pt>
    <dgm:pt modelId="{46033ADF-9FBC-43E8-9E60-EE9E25207B0D}">
      <dgm:prSet phldrT="[Text]"/>
      <dgm:spPr/>
      <dgm:t>
        <a:bodyPr/>
        <a:lstStyle/>
        <a:p>
          <a:r>
            <a:rPr lang="de-CH" dirty="0"/>
            <a:t>Leitung + Beschlüsse</a:t>
          </a:r>
        </a:p>
      </dgm:t>
    </dgm:pt>
    <dgm:pt modelId="{B95DD0E9-EC8B-49F1-B1CB-DB365724C9C7}" type="parTrans" cxnId="{DE279E28-BACD-48AE-B9AA-0F0006565A15}">
      <dgm:prSet/>
      <dgm:spPr/>
      <dgm:t>
        <a:bodyPr/>
        <a:lstStyle/>
        <a:p>
          <a:endParaRPr lang="de-CH"/>
        </a:p>
      </dgm:t>
    </dgm:pt>
    <dgm:pt modelId="{52329E1B-37A8-4F08-881D-891505FD3D22}" type="sibTrans" cxnId="{DE279E28-BACD-48AE-B9AA-0F0006565A15}">
      <dgm:prSet/>
      <dgm:spPr/>
      <dgm:t>
        <a:bodyPr/>
        <a:lstStyle/>
        <a:p>
          <a:endParaRPr lang="de-CH"/>
        </a:p>
      </dgm:t>
    </dgm:pt>
    <dgm:pt modelId="{3E1931BD-8FA1-490E-B421-318BF140D246}">
      <dgm:prSet phldrT="[Text]" custT="1"/>
      <dgm:spPr/>
      <dgm:t>
        <a:bodyPr/>
        <a:lstStyle/>
        <a:p>
          <a:r>
            <a:rPr lang="de-CH" sz="3200" dirty="0"/>
            <a:t>Präsident</a:t>
          </a:r>
        </a:p>
      </dgm:t>
    </dgm:pt>
    <dgm:pt modelId="{A9F7EF19-6253-40B0-BE2D-79D06336FAE5}" type="parTrans" cxnId="{653E8AB6-DCA7-499D-B988-D6D1C82E630D}">
      <dgm:prSet/>
      <dgm:spPr/>
      <dgm:t>
        <a:bodyPr/>
        <a:lstStyle/>
        <a:p>
          <a:endParaRPr lang="de-CH"/>
        </a:p>
      </dgm:t>
    </dgm:pt>
    <dgm:pt modelId="{2B5854C6-811C-40D1-AA85-1D2B9867EB3D}" type="sibTrans" cxnId="{653E8AB6-DCA7-499D-B988-D6D1C82E630D}">
      <dgm:prSet/>
      <dgm:spPr/>
      <dgm:t>
        <a:bodyPr/>
        <a:lstStyle/>
        <a:p>
          <a:endParaRPr lang="de-CH"/>
        </a:p>
      </dgm:t>
    </dgm:pt>
    <dgm:pt modelId="{03A11822-4F59-4CED-A322-55AEF15D6FD2}">
      <dgm:prSet phldrT="[Text]" custT="1"/>
      <dgm:spPr/>
      <dgm:t>
        <a:bodyPr/>
        <a:lstStyle/>
        <a:p>
          <a:r>
            <a:rPr lang="de-CH" sz="3200" dirty="0"/>
            <a:t>Exekutive</a:t>
          </a:r>
        </a:p>
        <a:p>
          <a:r>
            <a:rPr lang="de-CH" sz="2200" dirty="0"/>
            <a:t>Vorstand</a:t>
          </a:r>
        </a:p>
      </dgm:t>
    </dgm:pt>
    <dgm:pt modelId="{560426A2-0D6A-4C4F-A6EB-46709C5BB7D9}" type="parTrans" cxnId="{FFD4ADB5-A4CB-44C2-B761-E2191E0009D9}">
      <dgm:prSet/>
      <dgm:spPr/>
      <dgm:t>
        <a:bodyPr/>
        <a:lstStyle/>
        <a:p>
          <a:endParaRPr lang="de-CH"/>
        </a:p>
      </dgm:t>
    </dgm:pt>
    <dgm:pt modelId="{FA33F352-8AC5-4C91-8ABB-C756D2518538}" type="sibTrans" cxnId="{FFD4ADB5-A4CB-44C2-B761-E2191E0009D9}">
      <dgm:prSet/>
      <dgm:spPr/>
      <dgm:t>
        <a:bodyPr/>
        <a:lstStyle/>
        <a:p>
          <a:endParaRPr lang="de-CH"/>
        </a:p>
      </dgm:t>
    </dgm:pt>
    <dgm:pt modelId="{CE965625-C04A-4BFE-9925-BAC60D7C684F}">
      <dgm:prSet custT="1"/>
      <dgm:spPr/>
      <dgm:t>
        <a:bodyPr/>
        <a:lstStyle/>
        <a:p>
          <a:r>
            <a:rPr lang="de-CH" sz="3200" dirty="0"/>
            <a:t>Session</a:t>
          </a:r>
        </a:p>
        <a:p>
          <a:r>
            <a:rPr lang="de-CH" sz="2200" dirty="0"/>
            <a:t>Hauptversammlung</a:t>
          </a:r>
        </a:p>
      </dgm:t>
    </dgm:pt>
    <dgm:pt modelId="{67B44665-0B76-486C-9206-63B481EAF76C}" type="parTrans" cxnId="{6FC00C0F-4362-4B16-A310-6A5A328B9B82}">
      <dgm:prSet/>
      <dgm:spPr/>
      <dgm:t>
        <a:bodyPr/>
        <a:lstStyle/>
        <a:p>
          <a:endParaRPr lang="de-CH"/>
        </a:p>
      </dgm:t>
    </dgm:pt>
    <dgm:pt modelId="{53CF3351-49D1-4A64-80B3-F1B30069FE60}" type="sibTrans" cxnId="{6FC00C0F-4362-4B16-A310-6A5A328B9B82}">
      <dgm:prSet/>
      <dgm:spPr/>
      <dgm:t>
        <a:bodyPr/>
        <a:lstStyle/>
        <a:p>
          <a:endParaRPr lang="de-CH"/>
        </a:p>
      </dgm:t>
    </dgm:pt>
    <dgm:pt modelId="{767D9DA5-51BD-4B15-9D44-17937ED8CE2E}" type="pres">
      <dgm:prSet presAssocID="{925AB712-A598-407F-963C-7B0FBE7CECC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5B777B-6EA6-4F64-9124-A1A92899342C}" type="pres">
      <dgm:prSet presAssocID="{46033ADF-9FBC-43E8-9E60-EE9E25207B0D}" presName="vertOne" presStyleCnt="0"/>
      <dgm:spPr/>
    </dgm:pt>
    <dgm:pt modelId="{41FFB751-1E0D-4568-A41C-A6ED4FECD7A3}" type="pres">
      <dgm:prSet presAssocID="{46033ADF-9FBC-43E8-9E60-EE9E25207B0D}" presName="txOne" presStyleLbl="node0" presStyleIdx="0" presStyleCnt="1" custLinFactNeighborX="0" custLinFactNeighborY="-4036">
        <dgm:presLayoutVars>
          <dgm:chPref val="3"/>
        </dgm:presLayoutVars>
      </dgm:prSet>
      <dgm:spPr/>
    </dgm:pt>
    <dgm:pt modelId="{C0ED5210-76A3-47AE-A680-D647FDC3FFA1}" type="pres">
      <dgm:prSet presAssocID="{46033ADF-9FBC-43E8-9E60-EE9E25207B0D}" presName="parTransOne" presStyleCnt="0"/>
      <dgm:spPr/>
    </dgm:pt>
    <dgm:pt modelId="{BE72F501-26CB-464B-B211-9DEC4ECB987C}" type="pres">
      <dgm:prSet presAssocID="{46033ADF-9FBC-43E8-9E60-EE9E25207B0D}" presName="horzOne" presStyleCnt="0"/>
      <dgm:spPr/>
    </dgm:pt>
    <dgm:pt modelId="{12DB7196-6C87-4C27-B275-26C277D7C70C}" type="pres">
      <dgm:prSet presAssocID="{3E1931BD-8FA1-490E-B421-318BF140D246}" presName="vertTwo" presStyleCnt="0"/>
      <dgm:spPr/>
    </dgm:pt>
    <dgm:pt modelId="{2E5F743E-1272-47C5-99B8-4967400FCDCE}" type="pres">
      <dgm:prSet presAssocID="{3E1931BD-8FA1-490E-B421-318BF140D246}" presName="txTwo" presStyleLbl="node2" presStyleIdx="0" presStyleCnt="3" custScaleX="129222" custLinFactNeighborX="-50" custLinFactNeighborY="-2030">
        <dgm:presLayoutVars>
          <dgm:chPref val="3"/>
        </dgm:presLayoutVars>
      </dgm:prSet>
      <dgm:spPr/>
    </dgm:pt>
    <dgm:pt modelId="{9284EC02-C52E-4C7F-AABE-6B2980939EB1}" type="pres">
      <dgm:prSet presAssocID="{3E1931BD-8FA1-490E-B421-318BF140D246}" presName="horzTwo" presStyleCnt="0"/>
      <dgm:spPr/>
    </dgm:pt>
    <dgm:pt modelId="{605D03E9-8784-4283-AB78-C04C3B8D8343}" type="pres">
      <dgm:prSet presAssocID="{2B5854C6-811C-40D1-AA85-1D2B9867EB3D}" presName="sibSpaceTwo" presStyleCnt="0"/>
      <dgm:spPr/>
    </dgm:pt>
    <dgm:pt modelId="{6D1DF4F0-457E-4914-B6AF-89461CEA8008}" type="pres">
      <dgm:prSet presAssocID="{03A11822-4F59-4CED-A322-55AEF15D6FD2}" presName="vertTwo" presStyleCnt="0"/>
      <dgm:spPr/>
    </dgm:pt>
    <dgm:pt modelId="{65671BC2-FD9D-44EC-BBF7-865660C09F00}" type="pres">
      <dgm:prSet presAssocID="{03A11822-4F59-4CED-A322-55AEF15D6FD2}" presName="txTwo" presStyleLbl="node2" presStyleIdx="1" presStyleCnt="3" custScaleX="141062" custLinFactNeighborX="598" custLinFactNeighborY="-2465">
        <dgm:presLayoutVars>
          <dgm:chPref val="3"/>
        </dgm:presLayoutVars>
      </dgm:prSet>
      <dgm:spPr/>
    </dgm:pt>
    <dgm:pt modelId="{F5A48789-EEF1-4B4D-BF5C-06EB0583209A}" type="pres">
      <dgm:prSet presAssocID="{03A11822-4F59-4CED-A322-55AEF15D6FD2}" presName="horzTwo" presStyleCnt="0"/>
      <dgm:spPr/>
    </dgm:pt>
    <dgm:pt modelId="{2210E8CC-48E6-4207-A2BE-FCAF62603491}" type="pres">
      <dgm:prSet presAssocID="{FA33F352-8AC5-4C91-8ABB-C756D2518538}" presName="sibSpaceTwo" presStyleCnt="0"/>
      <dgm:spPr/>
    </dgm:pt>
    <dgm:pt modelId="{8F2E5714-C4F5-41A5-928C-DCB80DB04E05}" type="pres">
      <dgm:prSet presAssocID="{CE965625-C04A-4BFE-9925-BAC60D7C684F}" presName="vertTwo" presStyleCnt="0"/>
      <dgm:spPr/>
    </dgm:pt>
    <dgm:pt modelId="{DBF2EB18-47A7-4293-A5DD-0F0AB65DA30C}" type="pres">
      <dgm:prSet presAssocID="{CE965625-C04A-4BFE-9925-BAC60D7C684F}" presName="txTwo" presStyleLbl="node2" presStyleIdx="2" presStyleCnt="3" custScaleX="136585" custLinFactNeighborY="-2464">
        <dgm:presLayoutVars>
          <dgm:chPref val="3"/>
        </dgm:presLayoutVars>
      </dgm:prSet>
      <dgm:spPr/>
    </dgm:pt>
    <dgm:pt modelId="{BA454FA5-256C-49A5-8E66-8FD9E0342E91}" type="pres">
      <dgm:prSet presAssocID="{CE965625-C04A-4BFE-9925-BAC60D7C684F}" presName="horzTwo" presStyleCnt="0"/>
      <dgm:spPr/>
    </dgm:pt>
  </dgm:ptLst>
  <dgm:cxnLst>
    <dgm:cxn modelId="{6FC00C0F-4362-4B16-A310-6A5A328B9B82}" srcId="{46033ADF-9FBC-43E8-9E60-EE9E25207B0D}" destId="{CE965625-C04A-4BFE-9925-BAC60D7C684F}" srcOrd="2" destOrd="0" parTransId="{67B44665-0B76-486C-9206-63B481EAF76C}" sibTransId="{53CF3351-49D1-4A64-80B3-F1B30069FE60}"/>
    <dgm:cxn modelId="{E0F3D821-C8AD-41BE-AB94-42DAE2436417}" type="presOf" srcId="{CE965625-C04A-4BFE-9925-BAC60D7C684F}" destId="{DBF2EB18-47A7-4293-A5DD-0F0AB65DA30C}" srcOrd="0" destOrd="0" presId="urn:microsoft.com/office/officeart/2005/8/layout/hierarchy4"/>
    <dgm:cxn modelId="{DE279E28-BACD-48AE-B9AA-0F0006565A15}" srcId="{925AB712-A598-407F-963C-7B0FBE7CECCC}" destId="{46033ADF-9FBC-43E8-9E60-EE9E25207B0D}" srcOrd="0" destOrd="0" parTransId="{B95DD0E9-EC8B-49F1-B1CB-DB365724C9C7}" sibTransId="{52329E1B-37A8-4F08-881D-891505FD3D22}"/>
    <dgm:cxn modelId="{76198168-233B-4D65-A975-AE7A482FD3E2}" type="presOf" srcId="{3E1931BD-8FA1-490E-B421-318BF140D246}" destId="{2E5F743E-1272-47C5-99B8-4967400FCDCE}" srcOrd="0" destOrd="0" presId="urn:microsoft.com/office/officeart/2005/8/layout/hierarchy4"/>
    <dgm:cxn modelId="{D5E0A98C-400F-47A5-867F-0893230ACD36}" type="presOf" srcId="{925AB712-A598-407F-963C-7B0FBE7CECCC}" destId="{767D9DA5-51BD-4B15-9D44-17937ED8CE2E}" srcOrd="0" destOrd="0" presId="urn:microsoft.com/office/officeart/2005/8/layout/hierarchy4"/>
    <dgm:cxn modelId="{94D397A1-DC69-4701-A81A-963C16A5D444}" type="presOf" srcId="{03A11822-4F59-4CED-A322-55AEF15D6FD2}" destId="{65671BC2-FD9D-44EC-BBF7-865660C09F00}" srcOrd="0" destOrd="0" presId="urn:microsoft.com/office/officeart/2005/8/layout/hierarchy4"/>
    <dgm:cxn modelId="{BDFCDCAB-2C4B-45D9-AAF9-9334B75045D5}" type="presOf" srcId="{46033ADF-9FBC-43E8-9E60-EE9E25207B0D}" destId="{41FFB751-1E0D-4568-A41C-A6ED4FECD7A3}" srcOrd="0" destOrd="0" presId="urn:microsoft.com/office/officeart/2005/8/layout/hierarchy4"/>
    <dgm:cxn modelId="{FFD4ADB5-A4CB-44C2-B761-E2191E0009D9}" srcId="{46033ADF-9FBC-43E8-9E60-EE9E25207B0D}" destId="{03A11822-4F59-4CED-A322-55AEF15D6FD2}" srcOrd="1" destOrd="0" parTransId="{560426A2-0D6A-4C4F-A6EB-46709C5BB7D9}" sibTransId="{FA33F352-8AC5-4C91-8ABB-C756D2518538}"/>
    <dgm:cxn modelId="{653E8AB6-DCA7-499D-B988-D6D1C82E630D}" srcId="{46033ADF-9FBC-43E8-9E60-EE9E25207B0D}" destId="{3E1931BD-8FA1-490E-B421-318BF140D246}" srcOrd="0" destOrd="0" parTransId="{A9F7EF19-6253-40B0-BE2D-79D06336FAE5}" sibTransId="{2B5854C6-811C-40D1-AA85-1D2B9867EB3D}"/>
    <dgm:cxn modelId="{FC5450E4-E95A-4114-91B6-8742CFDF1EE8}" type="presParOf" srcId="{767D9DA5-51BD-4B15-9D44-17937ED8CE2E}" destId="{EB5B777B-6EA6-4F64-9124-A1A92899342C}" srcOrd="0" destOrd="0" presId="urn:microsoft.com/office/officeart/2005/8/layout/hierarchy4"/>
    <dgm:cxn modelId="{9EB67B05-E543-465E-80F0-4FC3AA462669}" type="presParOf" srcId="{EB5B777B-6EA6-4F64-9124-A1A92899342C}" destId="{41FFB751-1E0D-4568-A41C-A6ED4FECD7A3}" srcOrd="0" destOrd="0" presId="urn:microsoft.com/office/officeart/2005/8/layout/hierarchy4"/>
    <dgm:cxn modelId="{5788148F-198D-450A-A145-FDA697DC12B6}" type="presParOf" srcId="{EB5B777B-6EA6-4F64-9124-A1A92899342C}" destId="{C0ED5210-76A3-47AE-A680-D647FDC3FFA1}" srcOrd="1" destOrd="0" presId="urn:microsoft.com/office/officeart/2005/8/layout/hierarchy4"/>
    <dgm:cxn modelId="{5637E398-D5BD-46C4-8117-57E4C3F64F89}" type="presParOf" srcId="{EB5B777B-6EA6-4F64-9124-A1A92899342C}" destId="{BE72F501-26CB-464B-B211-9DEC4ECB987C}" srcOrd="2" destOrd="0" presId="urn:microsoft.com/office/officeart/2005/8/layout/hierarchy4"/>
    <dgm:cxn modelId="{F09826FF-60D3-4121-98C0-C42C4D532C76}" type="presParOf" srcId="{BE72F501-26CB-464B-B211-9DEC4ECB987C}" destId="{12DB7196-6C87-4C27-B275-26C277D7C70C}" srcOrd="0" destOrd="0" presId="urn:microsoft.com/office/officeart/2005/8/layout/hierarchy4"/>
    <dgm:cxn modelId="{D9FAF674-2AF7-472F-9D0A-C6689EB3C740}" type="presParOf" srcId="{12DB7196-6C87-4C27-B275-26C277D7C70C}" destId="{2E5F743E-1272-47C5-99B8-4967400FCDCE}" srcOrd="0" destOrd="0" presId="urn:microsoft.com/office/officeart/2005/8/layout/hierarchy4"/>
    <dgm:cxn modelId="{B79B280F-97BD-42AB-8380-3EECDE1157F5}" type="presParOf" srcId="{12DB7196-6C87-4C27-B275-26C277D7C70C}" destId="{9284EC02-C52E-4C7F-AABE-6B2980939EB1}" srcOrd="1" destOrd="0" presId="urn:microsoft.com/office/officeart/2005/8/layout/hierarchy4"/>
    <dgm:cxn modelId="{9459CE59-AC6C-4EE5-A1FC-FA621ACE5217}" type="presParOf" srcId="{BE72F501-26CB-464B-B211-9DEC4ECB987C}" destId="{605D03E9-8784-4283-AB78-C04C3B8D8343}" srcOrd="1" destOrd="0" presId="urn:microsoft.com/office/officeart/2005/8/layout/hierarchy4"/>
    <dgm:cxn modelId="{D3E0BE66-7700-4F69-A1C2-F1BDF148D1B6}" type="presParOf" srcId="{BE72F501-26CB-464B-B211-9DEC4ECB987C}" destId="{6D1DF4F0-457E-4914-B6AF-89461CEA8008}" srcOrd="2" destOrd="0" presId="urn:microsoft.com/office/officeart/2005/8/layout/hierarchy4"/>
    <dgm:cxn modelId="{FF3B60F5-556C-4181-B6CD-0C91C449AEBD}" type="presParOf" srcId="{6D1DF4F0-457E-4914-B6AF-89461CEA8008}" destId="{65671BC2-FD9D-44EC-BBF7-865660C09F00}" srcOrd="0" destOrd="0" presId="urn:microsoft.com/office/officeart/2005/8/layout/hierarchy4"/>
    <dgm:cxn modelId="{9E09FAE7-959C-47EB-B79B-2181A9569A42}" type="presParOf" srcId="{6D1DF4F0-457E-4914-B6AF-89461CEA8008}" destId="{F5A48789-EEF1-4B4D-BF5C-06EB0583209A}" srcOrd="1" destOrd="0" presId="urn:microsoft.com/office/officeart/2005/8/layout/hierarchy4"/>
    <dgm:cxn modelId="{4AE5F222-AE99-4913-A362-87E797F253CB}" type="presParOf" srcId="{BE72F501-26CB-464B-B211-9DEC4ECB987C}" destId="{2210E8CC-48E6-4207-A2BE-FCAF62603491}" srcOrd="3" destOrd="0" presId="urn:microsoft.com/office/officeart/2005/8/layout/hierarchy4"/>
    <dgm:cxn modelId="{D59A3794-77E6-41F5-83E2-24019944CC6E}" type="presParOf" srcId="{BE72F501-26CB-464B-B211-9DEC4ECB987C}" destId="{8F2E5714-C4F5-41A5-928C-DCB80DB04E05}" srcOrd="4" destOrd="0" presId="urn:microsoft.com/office/officeart/2005/8/layout/hierarchy4"/>
    <dgm:cxn modelId="{20ACA91A-E2B2-418D-B924-B1D39AB6581F}" type="presParOf" srcId="{8F2E5714-C4F5-41A5-928C-DCB80DB04E05}" destId="{DBF2EB18-47A7-4293-A5DD-0F0AB65DA30C}" srcOrd="0" destOrd="0" presId="urn:microsoft.com/office/officeart/2005/8/layout/hierarchy4"/>
    <dgm:cxn modelId="{7473CF2D-8024-4633-9ED1-5852BC0D32C2}" type="presParOf" srcId="{8F2E5714-C4F5-41A5-928C-DCB80DB04E05}" destId="{BA454FA5-256C-49A5-8E66-8FD9E0342E9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ACDA69-E5E3-46F7-9038-D313B239B797}" type="doc">
      <dgm:prSet loTypeId="urn:microsoft.com/office/officeart/2005/8/layout/hierarchy6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CH"/>
        </a:p>
      </dgm:t>
    </dgm:pt>
    <dgm:pt modelId="{219D2F3D-0EEF-4384-B73B-F55B1E1247FC}">
      <dgm:prSet phldrT="[Text]"/>
      <dgm:spPr/>
      <dgm:t>
        <a:bodyPr/>
        <a:lstStyle/>
        <a:p>
          <a:r>
            <a:rPr lang="de-CH" dirty="0"/>
            <a:t>Olympische Spiele </a:t>
          </a:r>
        </a:p>
      </dgm:t>
    </dgm:pt>
    <dgm:pt modelId="{ADCDC29F-3F4D-401B-9C4C-B2B7C0AFA70E}" type="parTrans" cxnId="{6AFF3883-ECEF-4A3C-A449-16E6E43D8F56}">
      <dgm:prSet/>
      <dgm:spPr/>
      <dgm:t>
        <a:bodyPr/>
        <a:lstStyle/>
        <a:p>
          <a:endParaRPr lang="de-CH"/>
        </a:p>
      </dgm:t>
    </dgm:pt>
    <dgm:pt modelId="{5DA31F62-6416-4A76-9242-1886AB9D5A11}" type="sibTrans" cxnId="{6AFF3883-ECEF-4A3C-A449-16E6E43D8F56}">
      <dgm:prSet/>
      <dgm:spPr/>
      <dgm:t>
        <a:bodyPr/>
        <a:lstStyle/>
        <a:p>
          <a:endParaRPr lang="de-CH"/>
        </a:p>
      </dgm:t>
    </dgm:pt>
    <dgm:pt modelId="{031CD840-37B5-446E-B178-A4E385309F0F}">
      <dgm:prSet phldrT="[Text]"/>
      <dgm:spPr/>
      <dgm:t>
        <a:bodyPr/>
        <a:lstStyle/>
        <a:p>
          <a:r>
            <a:rPr lang="de-CH" dirty="0">
              <a:solidFill>
                <a:schemeClr val="tx1"/>
              </a:solidFill>
            </a:rPr>
            <a:t>im Sommer</a:t>
          </a:r>
        </a:p>
      </dgm:t>
    </dgm:pt>
    <dgm:pt modelId="{6956FD73-7232-4EAD-9B3C-8AC1DFBB40F3}" type="parTrans" cxnId="{E932CCDB-E066-4517-8857-30CACD0302F0}">
      <dgm:prSet/>
      <dgm:spPr/>
      <dgm:t>
        <a:bodyPr/>
        <a:lstStyle/>
        <a:p>
          <a:endParaRPr lang="de-CH"/>
        </a:p>
      </dgm:t>
    </dgm:pt>
    <dgm:pt modelId="{7BAB1E59-5599-4D75-933B-53C2EBF61745}" type="sibTrans" cxnId="{E932CCDB-E066-4517-8857-30CACD0302F0}">
      <dgm:prSet/>
      <dgm:spPr/>
      <dgm:t>
        <a:bodyPr/>
        <a:lstStyle/>
        <a:p>
          <a:endParaRPr lang="de-CH"/>
        </a:p>
      </dgm:t>
    </dgm:pt>
    <dgm:pt modelId="{83132191-8F21-442B-88F8-262B2E6E3DAF}">
      <dgm:prSet phldrT="[Text]"/>
      <dgm:spPr/>
      <dgm:t>
        <a:bodyPr/>
        <a:lstStyle/>
        <a:p>
          <a:r>
            <a:rPr lang="de-CH" dirty="0"/>
            <a:t>2024</a:t>
          </a:r>
        </a:p>
        <a:p>
          <a:r>
            <a:rPr lang="de-CH" dirty="0"/>
            <a:t>Paris</a:t>
          </a:r>
        </a:p>
      </dgm:t>
    </dgm:pt>
    <dgm:pt modelId="{74257E58-5926-40FF-B511-35EB3DC38E0A}" type="parTrans" cxnId="{4BEEC835-9879-481B-B4F4-8924C85BCE65}">
      <dgm:prSet/>
      <dgm:spPr/>
      <dgm:t>
        <a:bodyPr/>
        <a:lstStyle/>
        <a:p>
          <a:endParaRPr lang="de-CH"/>
        </a:p>
      </dgm:t>
    </dgm:pt>
    <dgm:pt modelId="{EE02925A-6F4B-4B6B-973B-7AECAA9D4060}" type="sibTrans" cxnId="{4BEEC835-9879-481B-B4F4-8924C85BCE65}">
      <dgm:prSet/>
      <dgm:spPr/>
      <dgm:t>
        <a:bodyPr/>
        <a:lstStyle/>
        <a:p>
          <a:endParaRPr lang="de-CH"/>
        </a:p>
      </dgm:t>
    </dgm:pt>
    <dgm:pt modelId="{1844F8AF-E923-4D38-9A02-526CEFC582AA}">
      <dgm:prSet phldrT="[Text]"/>
      <dgm:spPr/>
      <dgm:t>
        <a:bodyPr/>
        <a:lstStyle/>
        <a:p>
          <a:r>
            <a:rPr lang="de-CH" dirty="0"/>
            <a:t>2028</a:t>
          </a:r>
        </a:p>
        <a:p>
          <a:r>
            <a:rPr lang="de-CH" b="0" i="0" dirty="0"/>
            <a:t>Los Angeles</a:t>
          </a:r>
          <a:endParaRPr lang="de-CH" dirty="0"/>
        </a:p>
      </dgm:t>
    </dgm:pt>
    <dgm:pt modelId="{B334560F-FF44-47F1-B168-0EB07B3CC9C9}" type="parTrans" cxnId="{360047A5-1D90-4415-8388-16E00483BCAA}">
      <dgm:prSet/>
      <dgm:spPr/>
      <dgm:t>
        <a:bodyPr/>
        <a:lstStyle/>
        <a:p>
          <a:endParaRPr lang="de-CH"/>
        </a:p>
      </dgm:t>
    </dgm:pt>
    <dgm:pt modelId="{5C1613E4-F331-4090-BE52-AED84122BE3A}" type="sibTrans" cxnId="{360047A5-1D90-4415-8388-16E00483BCAA}">
      <dgm:prSet/>
      <dgm:spPr/>
      <dgm:t>
        <a:bodyPr/>
        <a:lstStyle/>
        <a:p>
          <a:endParaRPr lang="de-CH"/>
        </a:p>
      </dgm:t>
    </dgm:pt>
    <dgm:pt modelId="{20FFA0C3-2F9D-4EA7-B525-283C20729C02}">
      <dgm:prSet phldrT="[Text]"/>
      <dgm:spPr/>
      <dgm:t>
        <a:bodyPr/>
        <a:lstStyle/>
        <a:p>
          <a:r>
            <a:rPr lang="de-CH" dirty="0">
              <a:solidFill>
                <a:schemeClr val="tx1"/>
              </a:solidFill>
            </a:rPr>
            <a:t>im Winter</a:t>
          </a:r>
        </a:p>
      </dgm:t>
    </dgm:pt>
    <dgm:pt modelId="{3D27ED17-5E16-4D57-BF35-590B61D5FF07}" type="parTrans" cxnId="{0D9ABCF5-3866-434D-A5CB-04B613D5FBC1}">
      <dgm:prSet/>
      <dgm:spPr/>
      <dgm:t>
        <a:bodyPr/>
        <a:lstStyle/>
        <a:p>
          <a:endParaRPr lang="de-CH"/>
        </a:p>
      </dgm:t>
    </dgm:pt>
    <dgm:pt modelId="{F467B31C-8630-4003-82FB-691234B85808}" type="sibTrans" cxnId="{0D9ABCF5-3866-434D-A5CB-04B613D5FBC1}">
      <dgm:prSet/>
      <dgm:spPr/>
      <dgm:t>
        <a:bodyPr/>
        <a:lstStyle/>
        <a:p>
          <a:endParaRPr lang="de-CH"/>
        </a:p>
      </dgm:t>
    </dgm:pt>
    <dgm:pt modelId="{9021C4BE-5DC6-4982-85BD-7F3A4AA6D1D7}">
      <dgm:prSet phldrT="[Text]"/>
      <dgm:spPr/>
      <dgm:t>
        <a:bodyPr/>
        <a:lstStyle/>
        <a:p>
          <a:r>
            <a:rPr lang="de-CH" dirty="0"/>
            <a:t>2022</a:t>
          </a:r>
        </a:p>
        <a:p>
          <a:r>
            <a:rPr lang="de-CH" dirty="0"/>
            <a:t>Peking</a:t>
          </a:r>
        </a:p>
      </dgm:t>
    </dgm:pt>
    <dgm:pt modelId="{B2E47767-69D4-4E55-9CF1-50DE626DB0DD}" type="parTrans" cxnId="{3378A87B-91D5-4DC8-A17C-A45CF29843F8}">
      <dgm:prSet/>
      <dgm:spPr/>
      <dgm:t>
        <a:bodyPr/>
        <a:lstStyle/>
        <a:p>
          <a:endParaRPr lang="de-CH"/>
        </a:p>
      </dgm:t>
    </dgm:pt>
    <dgm:pt modelId="{518E9FFC-EDC6-4C44-A4AD-3C342A1B5F96}" type="sibTrans" cxnId="{3378A87B-91D5-4DC8-A17C-A45CF29843F8}">
      <dgm:prSet/>
      <dgm:spPr/>
      <dgm:t>
        <a:bodyPr/>
        <a:lstStyle/>
        <a:p>
          <a:endParaRPr lang="de-CH"/>
        </a:p>
      </dgm:t>
    </dgm:pt>
    <dgm:pt modelId="{7AE3C57C-6316-4945-82D4-71D10EB6D072}">
      <dgm:prSet/>
      <dgm:spPr/>
      <dgm:t>
        <a:bodyPr/>
        <a:lstStyle/>
        <a:p>
          <a:r>
            <a:rPr lang="de-CH" dirty="0"/>
            <a:t>2026</a:t>
          </a:r>
        </a:p>
        <a:p>
          <a:r>
            <a:rPr lang="de-CH" dirty="0"/>
            <a:t>Mailand</a:t>
          </a:r>
        </a:p>
      </dgm:t>
    </dgm:pt>
    <dgm:pt modelId="{67BED95E-C435-49BC-AB13-BEF811868AFB}" type="parTrans" cxnId="{5E6B2BFA-8A35-4C93-8B66-8BE6F129FF23}">
      <dgm:prSet/>
      <dgm:spPr/>
      <dgm:t>
        <a:bodyPr/>
        <a:lstStyle/>
        <a:p>
          <a:endParaRPr lang="de-CH"/>
        </a:p>
      </dgm:t>
    </dgm:pt>
    <dgm:pt modelId="{5CECE5C7-A043-48A5-A625-57C73C1D6054}" type="sibTrans" cxnId="{5E6B2BFA-8A35-4C93-8B66-8BE6F129FF23}">
      <dgm:prSet/>
      <dgm:spPr/>
      <dgm:t>
        <a:bodyPr/>
        <a:lstStyle/>
        <a:p>
          <a:endParaRPr lang="de-CH"/>
        </a:p>
      </dgm:t>
    </dgm:pt>
    <dgm:pt modelId="{92582DEF-CA71-4086-AD66-02199FEB2DDA}" type="pres">
      <dgm:prSet presAssocID="{2FACDA69-E5E3-46F7-9038-D313B239B79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A346262-364D-4B80-BD45-2575789766FA}" type="pres">
      <dgm:prSet presAssocID="{2FACDA69-E5E3-46F7-9038-D313B239B797}" presName="hierFlow" presStyleCnt="0"/>
      <dgm:spPr/>
    </dgm:pt>
    <dgm:pt modelId="{948BE762-3FDC-4B6F-9E58-EB7B9FB9E8CA}" type="pres">
      <dgm:prSet presAssocID="{2FACDA69-E5E3-46F7-9038-D313B239B79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0D201E6-FEF6-49EC-8A96-4D25064A27FF}" type="pres">
      <dgm:prSet presAssocID="{219D2F3D-0EEF-4384-B73B-F55B1E1247FC}" presName="Name14" presStyleCnt="0"/>
      <dgm:spPr/>
    </dgm:pt>
    <dgm:pt modelId="{B0816351-15D1-4BBF-A633-07A429F4262E}" type="pres">
      <dgm:prSet presAssocID="{219D2F3D-0EEF-4384-B73B-F55B1E1247FC}" presName="level1Shape" presStyleLbl="node0" presStyleIdx="0" presStyleCnt="1">
        <dgm:presLayoutVars>
          <dgm:chPref val="3"/>
        </dgm:presLayoutVars>
      </dgm:prSet>
      <dgm:spPr/>
    </dgm:pt>
    <dgm:pt modelId="{DA8CF4A6-24D8-441E-AFFB-B11E239539E1}" type="pres">
      <dgm:prSet presAssocID="{219D2F3D-0EEF-4384-B73B-F55B1E1247FC}" presName="hierChild2" presStyleCnt="0"/>
      <dgm:spPr/>
    </dgm:pt>
    <dgm:pt modelId="{7C76B513-A21D-47AB-8F88-7E37AC8803AA}" type="pres">
      <dgm:prSet presAssocID="{6956FD73-7232-4EAD-9B3C-8AC1DFBB40F3}" presName="Name19" presStyleLbl="parChTrans1D2" presStyleIdx="0" presStyleCnt="2"/>
      <dgm:spPr/>
    </dgm:pt>
    <dgm:pt modelId="{54FA39AF-E77E-46C9-945D-56726C467FA8}" type="pres">
      <dgm:prSet presAssocID="{031CD840-37B5-446E-B178-A4E385309F0F}" presName="Name21" presStyleCnt="0"/>
      <dgm:spPr/>
    </dgm:pt>
    <dgm:pt modelId="{02D41CCE-24EF-45BB-BB53-25570D6F9CB8}" type="pres">
      <dgm:prSet presAssocID="{031CD840-37B5-446E-B178-A4E385309F0F}" presName="level2Shape" presStyleLbl="node2" presStyleIdx="0" presStyleCnt="2"/>
      <dgm:spPr/>
    </dgm:pt>
    <dgm:pt modelId="{927E3664-908D-481D-881C-03BF772319A0}" type="pres">
      <dgm:prSet presAssocID="{031CD840-37B5-446E-B178-A4E385309F0F}" presName="hierChild3" presStyleCnt="0"/>
      <dgm:spPr/>
    </dgm:pt>
    <dgm:pt modelId="{269B4436-E87D-4814-9978-094B032AE215}" type="pres">
      <dgm:prSet presAssocID="{74257E58-5926-40FF-B511-35EB3DC38E0A}" presName="Name19" presStyleLbl="parChTrans1D3" presStyleIdx="0" presStyleCnt="4"/>
      <dgm:spPr/>
    </dgm:pt>
    <dgm:pt modelId="{B7829F40-8097-47C4-A0F2-BEE48738FA2B}" type="pres">
      <dgm:prSet presAssocID="{83132191-8F21-442B-88F8-262B2E6E3DAF}" presName="Name21" presStyleCnt="0"/>
      <dgm:spPr/>
    </dgm:pt>
    <dgm:pt modelId="{6A269932-0BB6-4B65-85E8-4C6D7676A882}" type="pres">
      <dgm:prSet presAssocID="{83132191-8F21-442B-88F8-262B2E6E3DAF}" presName="level2Shape" presStyleLbl="node3" presStyleIdx="0" presStyleCnt="4"/>
      <dgm:spPr/>
    </dgm:pt>
    <dgm:pt modelId="{54B34A7F-ABB8-4FED-A586-9AA3ACBE14E5}" type="pres">
      <dgm:prSet presAssocID="{83132191-8F21-442B-88F8-262B2E6E3DAF}" presName="hierChild3" presStyleCnt="0"/>
      <dgm:spPr/>
    </dgm:pt>
    <dgm:pt modelId="{D2A28151-9EAD-4905-8866-05F53198161D}" type="pres">
      <dgm:prSet presAssocID="{B334560F-FF44-47F1-B168-0EB07B3CC9C9}" presName="Name19" presStyleLbl="parChTrans1D3" presStyleIdx="1" presStyleCnt="4"/>
      <dgm:spPr/>
    </dgm:pt>
    <dgm:pt modelId="{27FEA8C9-5286-4B11-B240-9EC781071400}" type="pres">
      <dgm:prSet presAssocID="{1844F8AF-E923-4D38-9A02-526CEFC582AA}" presName="Name21" presStyleCnt="0"/>
      <dgm:spPr/>
    </dgm:pt>
    <dgm:pt modelId="{D441812F-8EA8-4207-8720-F980F07C5541}" type="pres">
      <dgm:prSet presAssocID="{1844F8AF-E923-4D38-9A02-526CEFC582AA}" presName="level2Shape" presStyleLbl="node3" presStyleIdx="1" presStyleCnt="4"/>
      <dgm:spPr/>
    </dgm:pt>
    <dgm:pt modelId="{09E93D62-8762-4B0C-BBD5-9C4554CBDF90}" type="pres">
      <dgm:prSet presAssocID="{1844F8AF-E923-4D38-9A02-526CEFC582AA}" presName="hierChild3" presStyleCnt="0"/>
      <dgm:spPr/>
    </dgm:pt>
    <dgm:pt modelId="{2166269C-30A4-4997-ACC5-141EA76C41B1}" type="pres">
      <dgm:prSet presAssocID="{3D27ED17-5E16-4D57-BF35-590B61D5FF07}" presName="Name19" presStyleLbl="parChTrans1D2" presStyleIdx="1" presStyleCnt="2"/>
      <dgm:spPr/>
    </dgm:pt>
    <dgm:pt modelId="{11D48A2E-D8F0-47A9-95C2-097F18D91B6C}" type="pres">
      <dgm:prSet presAssocID="{20FFA0C3-2F9D-4EA7-B525-283C20729C02}" presName="Name21" presStyleCnt="0"/>
      <dgm:spPr/>
    </dgm:pt>
    <dgm:pt modelId="{7F7A8D76-B439-4814-A6D2-D3E411F96826}" type="pres">
      <dgm:prSet presAssocID="{20FFA0C3-2F9D-4EA7-B525-283C20729C02}" presName="level2Shape" presStyleLbl="node2" presStyleIdx="1" presStyleCnt="2"/>
      <dgm:spPr/>
    </dgm:pt>
    <dgm:pt modelId="{09B4EA64-B5BB-429A-9E4E-04A4BBC14DAA}" type="pres">
      <dgm:prSet presAssocID="{20FFA0C3-2F9D-4EA7-B525-283C20729C02}" presName="hierChild3" presStyleCnt="0"/>
      <dgm:spPr/>
    </dgm:pt>
    <dgm:pt modelId="{1EFEDA22-52F4-44EF-AEE8-AEC792D2C4B0}" type="pres">
      <dgm:prSet presAssocID="{B2E47767-69D4-4E55-9CF1-50DE626DB0DD}" presName="Name19" presStyleLbl="parChTrans1D3" presStyleIdx="2" presStyleCnt="4"/>
      <dgm:spPr/>
    </dgm:pt>
    <dgm:pt modelId="{0CA03655-BF63-4D38-B88E-1A03A6787269}" type="pres">
      <dgm:prSet presAssocID="{9021C4BE-5DC6-4982-85BD-7F3A4AA6D1D7}" presName="Name21" presStyleCnt="0"/>
      <dgm:spPr/>
    </dgm:pt>
    <dgm:pt modelId="{026D2C83-EB4A-4ACA-B661-36897C371B99}" type="pres">
      <dgm:prSet presAssocID="{9021C4BE-5DC6-4982-85BD-7F3A4AA6D1D7}" presName="level2Shape" presStyleLbl="node3" presStyleIdx="2" presStyleCnt="4"/>
      <dgm:spPr/>
    </dgm:pt>
    <dgm:pt modelId="{844073C2-96DB-4F00-BB08-61058B39800E}" type="pres">
      <dgm:prSet presAssocID="{9021C4BE-5DC6-4982-85BD-7F3A4AA6D1D7}" presName="hierChild3" presStyleCnt="0"/>
      <dgm:spPr/>
    </dgm:pt>
    <dgm:pt modelId="{C8B33051-5F4A-460D-A4E6-121D8296A22D}" type="pres">
      <dgm:prSet presAssocID="{67BED95E-C435-49BC-AB13-BEF811868AFB}" presName="Name19" presStyleLbl="parChTrans1D3" presStyleIdx="3" presStyleCnt="4"/>
      <dgm:spPr/>
    </dgm:pt>
    <dgm:pt modelId="{7A61A29C-F398-4CB3-B70A-D18D53B6DAD4}" type="pres">
      <dgm:prSet presAssocID="{7AE3C57C-6316-4945-82D4-71D10EB6D072}" presName="Name21" presStyleCnt="0"/>
      <dgm:spPr/>
    </dgm:pt>
    <dgm:pt modelId="{BC5827CF-98B4-462D-85F2-A638330937BE}" type="pres">
      <dgm:prSet presAssocID="{7AE3C57C-6316-4945-82D4-71D10EB6D072}" presName="level2Shape" presStyleLbl="node3" presStyleIdx="3" presStyleCnt="4"/>
      <dgm:spPr/>
    </dgm:pt>
    <dgm:pt modelId="{432BC42E-D1AE-4450-9F05-9E51210CCEAB}" type="pres">
      <dgm:prSet presAssocID="{7AE3C57C-6316-4945-82D4-71D10EB6D072}" presName="hierChild3" presStyleCnt="0"/>
      <dgm:spPr/>
    </dgm:pt>
    <dgm:pt modelId="{28C42960-997B-4F37-8C91-6AE5C4B89248}" type="pres">
      <dgm:prSet presAssocID="{2FACDA69-E5E3-46F7-9038-D313B239B797}" presName="bgShapesFlow" presStyleCnt="0"/>
      <dgm:spPr/>
    </dgm:pt>
  </dgm:ptLst>
  <dgm:cxnLst>
    <dgm:cxn modelId="{9D57072A-F2C5-4AA0-A235-532A42F049D2}" type="presOf" srcId="{B2E47767-69D4-4E55-9CF1-50DE626DB0DD}" destId="{1EFEDA22-52F4-44EF-AEE8-AEC792D2C4B0}" srcOrd="0" destOrd="0" presId="urn:microsoft.com/office/officeart/2005/8/layout/hierarchy6"/>
    <dgm:cxn modelId="{C068B231-BC15-44B4-9940-237318E92708}" type="presOf" srcId="{219D2F3D-0EEF-4384-B73B-F55B1E1247FC}" destId="{B0816351-15D1-4BBF-A633-07A429F4262E}" srcOrd="0" destOrd="0" presId="urn:microsoft.com/office/officeart/2005/8/layout/hierarchy6"/>
    <dgm:cxn modelId="{4BEEC835-9879-481B-B4F4-8924C85BCE65}" srcId="{031CD840-37B5-446E-B178-A4E385309F0F}" destId="{83132191-8F21-442B-88F8-262B2E6E3DAF}" srcOrd="0" destOrd="0" parTransId="{74257E58-5926-40FF-B511-35EB3DC38E0A}" sibTransId="{EE02925A-6F4B-4B6B-973B-7AECAA9D4060}"/>
    <dgm:cxn modelId="{A629B764-96F7-4823-AB8B-3763FBE337E2}" type="presOf" srcId="{B334560F-FF44-47F1-B168-0EB07B3CC9C9}" destId="{D2A28151-9EAD-4905-8866-05F53198161D}" srcOrd="0" destOrd="0" presId="urn:microsoft.com/office/officeart/2005/8/layout/hierarchy6"/>
    <dgm:cxn modelId="{12138949-A88D-4EFA-B449-1D6F178D3B09}" type="presOf" srcId="{9021C4BE-5DC6-4982-85BD-7F3A4AA6D1D7}" destId="{026D2C83-EB4A-4ACA-B661-36897C371B99}" srcOrd="0" destOrd="0" presId="urn:microsoft.com/office/officeart/2005/8/layout/hierarchy6"/>
    <dgm:cxn modelId="{74A73A4B-0540-43CD-9B8C-870847F801CD}" type="presOf" srcId="{74257E58-5926-40FF-B511-35EB3DC38E0A}" destId="{269B4436-E87D-4814-9978-094B032AE215}" srcOrd="0" destOrd="0" presId="urn:microsoft.com/office/officeart/2005/8/layout/hierarchy6"/>
    <dgm:cxn modelId="{ED28594E-172A-488E-8659-D9049B639A87}" type="presOf" srcId="{3D27ED17-5E16-4D57-BF35-590B61D5FF07}" destId="{2166269C-30A4-4997-ACC5-141EA76C41B1}" srcOrd="0" destOrd="0" presId="urn:microsoft.com/office/officeart/2005/8/layout/hierarchy6"/>
    <dgm:cxn modelId="{C1D04C4F-7321-4813-8E97-DF4276DA4DBB}" type="presOf" srcId="{2FACDA69-E5E3-46F7-9038-D313B239B797}" destId="{92582DEF-CA71-4086-AD66-02199FEB2DDA}" srcOrd="0" destOrd="0" presId="urn:microsoft.com/office/officeart/2005/8/layout/hierarchy6"/>
    <dgm:cxn modelId="{5BF9AF52-1E94-4C9B-BAE1-C7A778179F89}" type="presOf" srcId="{83132191-8F21-442B-88F8-262B2E6E3DAF}" destId="{6A269932-0BB6-4B65-85E8-4C6D7676A882}" srcOrd="0" destOrd="0" presId="urn:microsoft.com/office/officeart/2005/8/layout/hierarchy6"/>
    <dgm:cxn modelId="{2419F772-A736-4802-9797-78BF48452274}" type="presOf" srcId="{7AE3C57C-6316-4945-82D4-71D10EB6D072}" destId="{BC5827CF-98B4-462D-85F2-A638330937BE}" srcOrd="0" destOrd="0" presId="urn:microsoft.com/office/officeart/2005/8/layout/hierarchy6"/>
    <dgm:cxn modelId="{3378A87B-91D5-4DC8-A17C-A45CF29843F8}" srcId="{20FFA0C3-2F9D-4EA7-B525-283C20729C02}" destId="{9021C4BE-5DC6-4982-85BD-7F3A4AA6D1D7}" srcOrd="0" destOrd="0" parTransId="{B2E47767-69D4-4E55-9CF1-50DE626DB0DD}" sibTransId="{518E9FFC-EDC6-4C44-A4AD-3C342A1B5F96}"/>
    <dgm:cxn modelId="{6AFF3883-ECEF-4A3C-A449-16E6E43D8F56}" srcId="{2FACDA69-E5E3-46F7-9038-D313B239B797}" destId="{219D2F3D-0EEF-4384-B73B-F55B1E1247FC}" srcOrd="0" destOrd="0" parTransId="{ADCDC29F-3F4D-401B-9C4C-B2B7C0AFA70E}" sibTransId="{5DA31F62-6416-4A76-9242-1886AB9D5A11}"/>
    <dgm:cxn modelId="{8198C899-276E-4059-838D-4FB5DBA6D018}" type="presOf" srcId="{67BED95E-C435-49BC-AB13-BEF811868AFB}" destId="{C8B33051-5F4A-460D-A4E6-121D8296A22D}" srcOrd="0" destOrd="0" presId="urn:microsoft.com/office/officeart/2005/8/layout/hierarchy6"/>
    <dgm:cxn modelId="{360047A5-1D90-4415-8388-16E00483BCAA}" srcId="{031CD840-37B5-446E-B178-A4E385309F0F}" destId="{1844F8AF-E923-4D38-9A02-526CEFC582AA}" srcOrd="1" destOrd="0" parTransId="{B334560F-FF44-47F1-B168-0EB07B3CC9C9}" sibTransId="{5C1613E4-F331-4090-BE52-AED84122BE3A}"/>
    <dgm:cxn modelId="{343F94C3-E7C3-43A2-A104-27334CD851BD}" type="presOf" srcId="{1844F8AF-E923-4D38-9A02-526CEFC582AA}" destId="{D441812F-8EA8-4207-8720-F980F07C5541}" srcOrd="0" destOrd="0" presId="urn:microsoft.com/office/officeart/2005/8/layout/hierarchy6"/>
    <dgm:cxn modelId="{B17996D0-1651-43FD-8A55-BCA0BCFD1055}" type="presOf" srcId="{20FFA0C3-2F9D-4EA7-B525-283C20729C02}" destId="{7F7A8D76-B439-4814-A6D2-D3E411F96826}" srcOrd="0" destOrd="0" presId="urn:microsoft.com/office/officeart/2005/8/layout/hierarchy6"/>
    <dgm:cxn modelId="{E932CCDB-E066-4517-8857-30CACD0302F0}" srcId="{219D2F3D-0EEF-4384-B73B-F55B1E1247FC}" destId="{031CD840-37B5-446E-B178-A4E385309F0F}" srcOrd="0" destOrd="0" parTransId="{6956FD73-7232-4EAD-9B3C-8AC1DFBB40F3}" sibTransId="{7BAB1E59-5599-4D75-933B-53C2EBF61745}"/>
    <dgm:cxn modelId="{44337CE0-B0F2-4229-A189-4044E8839904}" type="presOf" srcId="{031CD840-37B5-446E-B178-A4E385309F0F}" destId="{02D41CCE-24EF-45BB-BB53-25570D6F9CB8}" srcOrd="0" destOrd="0" presId="urn:microsoft.com/office/officeart/2005/8/layout/hierarchy6"/>
    <dgm:cxn modelId="{0D9ABCF5-3866-434D-A5CB-04B613D5FBC1}" srcId="{219D2F3D-0EEF-4384-B73B-F55B1E1247FC}" destId="{20FFA0C3-2F9D-4EA7-B525-283C20729C02}" srcOrd="1" destOrd="0" parTransId="{3D27ED17-5E16-4D57-BF35-590B61D5FF07}" sibTransId="{F467B31C-8630-4003-82FB-691234B85808}"/>
    <dgm:cxn modelId="{5E6B2BFA-8A35-4C93-8B66-8BE6F129FF23}" srcId="{20FFA0C3-2F9D-4EA7-B525-283C20729C02}" destId="{7AE3C57C-6316-4945-82D4-71D10EB6D072}" srcOrd="1" destOrd="0" parTransId="{67BED95E-C435-49BC-AB13-BEF811868AFB}" sibTransId="{5CECE5C7-A043-48A5-A625-57C73C1D6054}"/>
    <dgm:cxn modelId="{A6A963FE-FFCF-4914-A053-90131B6EA301}" type="presOf" srcId="{6956FD73-7232-4EAD-9B3C-8AC1DFBB40F3}" destId="{7C76B513-A21D-47AB-8F88-7E37AC8803AA}" srcOrd="0" destOrd="0" presId="urn:microsoft.com/office/officeart/2005/8/layout/hierarchy6"/>
    <dgm:cxn modelId="{2F399552-A4AA-43C4-885D-9B8A65335AA7}" type="presParOf" srcId="{92582DEF-CA71-4086-AD66-02199FEB2DDA}" destId="{FA346262-364D-4B80-BD45-2575789766FA}" srcOrd="0" destOrd="0" presId="urn:microsoft.com/office/officeart/2005/8/layout/hierarchy6"/>
    <dgm:cxn modelId="{569F39F9-8CE1-4232-84E0-5AD563E6123E}" type="presParOf" srcId="{FA346262-364D-4B80-BD45-2575789766FA}" destId="{948BE762-3FDC-4B6F-9E58-EB7B9FB9E8CA}" srcOrd="0" destOrd="0" presId="urn:microsoft.com/office/officeart/2005/8/layout/hierarchy6"/>
    <dgm:cxn modelId="{70320695-E8FD-46CB-B068-D665FD569158}" type="presParOf" srcId="{948BE762-3FDC-4B6F-9E58-EB7B9FB9E8CA}" destId="{30D201E6-FEF6-49EC-8A96-4D25064A27FF}" srcOrd="0" destOrd="0" presId="urn:microsoft.com/office/officeart/2005/8/layout/hierarchy6"/>
    <dgm:cxn modelId="{D76DC31D-4A93-4BFF-BC9D-433A48257D04}" type="presParOf" srcId="{30D201E6-FEF6-49EC-8A96-4D25064A27FF}" destId="{B0816351-15D1-4BBF-A633-07A429F4262E}" srcOrd="0" destOrd="0" presId="urn:microsoft.com/office/officeart/2005/8/layout/hierarchy6"/>
    <dgm:cxn modelId="{524F51F2-F04F-43FB-B041-873A21722F64}" type="presParOf" srcId="{30D201E6-FEF6-49EC-8A96-4D25064A27FF}" destId="{DA8CF4A6-24D8-441E-AFFB-B11E239539E1}" srcOrd="1" destOrd="0" presId="urn:microsoft.com/office/officeart/2005/8/layout/hierarchy6"/>
    <dgm:cxn modelId="{45A47931-286B-476B-B222-C61AA286D72E}" type="presParOf" srcId="{DA8CF4A6-24D8-441E-AFFB-B11E239539E1}" destId="{7C76B513-A21D-47AB-8F88-7E37AC8803AA}" srcOrd="0" destOrd="0" presId="urn:microsoft.com/office/officeart/2005/8/layout/hierarchy6"/>
    <dgm:cxn modelId="{D2357BBE-EC41-4B18-AFE8-03C838A61540}" type="presParOf" srcId="{DA8CF4A6-24D8-441E-AFFB-B11E239539E1}" destId="{54FA39AF-E77E-46C9-945D-56726C467FA8}" srcOrd="1" destOrd="0" presId="urn:microsoft.com/office/officeart/2005/8/layout/hierarchy6"/>
    <dgm:cxn modelId="{0B297B21-AC5E-4A0C-AF00-1C905659CE24}" type="presParOf" srcId="{54FA39AF-E77E-46C9-945D-56726C467FA8}" destId="{02D41CCE-24EF-45BB-BB53-25570D6F9CB8}" srcOrd="0" destOrd="0" presId="urn:microsoft.com/office/officeart/2005/8/layout/hierarchy6"/>
    <dgm:cxn modelId="{364B1CF0-672E-40AE-A19D-DEA00915F3DB}" type="presParOf" srcId="{54FA39AF-E77E-46C9-945D-56726C467FA8}" destId="{927E3664-908D-481D-881C-03BF772319A0}" srcOrd="1" destOrd="0" presId="urn:microsoft.com/office/officeart/2005/8/layout/hierarchy6"/>
    <dgm:cxn modelId="{53721825-F6E6-45AF-845A-426E4BA4A56A}" type="presParOf" srcId="{927E3664-908D-481D-881C-03BF772319A0}" destId="{269B4436-E87D-4814-9978-094B032AE215}" srcOrd="0" destOrd="0" presId="urn:microsoft.com/office/officeart/2005/8/layout/hierarchy6"/>
    <dgm:cxn modelId="{8491E0F5-BE06-4741-9E56-006B4C3B2CF6}" type="presParOf" srcId="{927E3664-908D-481D-881C-03BF772319A0}" destId="{B7829F40-8097-47C4-A0F2-BEE48738FA2B}" srcOrd="1" destOrd="0" presId="urn:microsoft.com/office/officeart/2005/8/layout/hierarchy6"/>
    <dgm:cxn modelId="{F894EFDB-5A05-4C57-854F-C57D650A2207}" type="presParOf" srcId="{B7829F40-8097-47C4-A0F2-BEE48738FA2B}" destId="{6A269932-0BB6-4B65-85E8-4C6D7676A882}" srcOrd="0" destOrd="0" presId="urn:microsoft.com/office/officeart/2005/8/layout/hierarchy6"/>
    <dgm:cxn modelId="{6D94A2FD-EDF3-4B6A-851C-8FBA2E04462D}" type="presParOf" srcId="{B7829F40-8097-47C4-A0F2-BEE48738FA2B}" destId="{54B34A7F-ABB8-4FED-A586-9AA3ACBE14E5}" srcOrd="1" destOrd="0" presId="urn:microsoft.com/office/officeart/2005/8/layout/hierarchy6"/>
    <dgm:cxn modelId="{7DA4371C-EA50-4D2B-942E-5A17A1FC5763}" type="presParOf" srcId="{927E3664-908D-481D-881C-03BF772319A0}" destId="{D2A28151-9EAD-4905-8866-05F53198161D}" srcOrd="2" destOrd="0" presId="urn:microsoft.com/office/officeart/2005/8/layout/hierarchy6"/>
    <dgm:cxn modelId="{30CCA092-13E2-4437-B50B-0F07BB28EFE4}" type="presParOf" srcId="{927E3664-908D-481D-881C-03BF772319A0}" destId="{27FEA8C9-5286-4B11-B240-9EC781071400}" srcOrd="3" destOrd="0" presId="urn:microsoft.com/office/officeart/2005/8/layout/hierarchy6"/>
    <dgm:cxn modelId="{47BE07B7-E17B-4B71-82E9-485D62563746}" type="presParOf" srcId="{27FEA8C9-5286-4B11-B240-9EC781071400}" destId="{D441812F-8EA8-4207-8720-F980F07C5541}" srcOrd="0" destOrd="0" presId="urn:microsoft.com/office/officeart/2005/8/layout/hierarchy6"/>
    <dgm:cxn modelId="{08EFD438-EC8A-40B7-9153-769595F37028}" type="presParOf" srcId="{27FEA8C9-5286-4B11-B240-9EC781071400}" destId="{09E93D62-8762-4B0C-BBD5-9C4554CBDF90}" srcOrd="1" destOrd="0" presId="urn:microsoft.com/office/officeart/2005/8/layout/hierarchy6"/>
    <dgm:cxn modelId="{33C94CF2-FF1C-4106-BDEA-33957266C84C}" type="presParOf" srcId="{DA8CF4A6-24D8-441E-AFFB-B11E239539E1}" destId="{2166269C-30A4-4997-ACC5-141EA76C41B1}" srcOrd="2" destOrd="0" presId="urn:microsoft.com/office/officeart/2005/8/layout/hierarchy6"/>
    <dgm:cxn modelId="{4FFB255F-8E91-418F-A0BC-7F3F306F623F}" type="presParOf" srcId="{DA8CF4A6-24D8-441E-AFFB-B11E239539E1}" destId="{11D48A2E-D8F0-47A9-95C2-097F18D91B6C}" srcOrd="3" destOrd="0" presId="urn:microsoft.com/office/officeart/2005/8/layout/hierarchy6"/>
    <dgm:cxn modelId="{5E66F9D6-255B-4E45-8232-6BE03F1B902F}" type="presParOf" srcId="{11D48A2E-D8F0-47A9-95C2-097F18D91B6C}" destId="{7F7A8D76-B439-4814-A6D2-D3E411F96826}" srcOrd="0" destOrd="0" presId="urn:microsoft.com/office/officeart/2005/8/layout/hierarchy6"/>
    <dgm:cxn modelId="{1B63822D-C91A-4274-A644-AF2C9CC5E297}" type="presParOf" srcId="{11D48A2E-D8F0-47A9-95C2-097F18D91B6C}" destId="{09B4EA64-B5BB-429A-9E4E-04A4BBC14DAA}" srcOrd="1" destOrd="0" presId="urn:microsoft.com/office/officeart/2005/8/layout/hierarchy6"/>
    <dgm:cxn modelId="{4D418A04-1005-49A5-88E9-79EBBD59BDE3}" type="presParOf" srcId="{09B4EA64-B5BB-429A-9E4E-04A4BBC14DAA}" destId="{1EFEDA22-52F4-44EF-AEE8-AEC792D2C4B0}" srcOrd="0" destOrd="0" presId="urn:microsoft.com/office/officeart/2005/8/layout/hierarchy6"/>
    <dgm:cxn modelId="{5F0B8500-AC9A-4FCE-8602-E5E657816E6F}" type="presParOf" srcId="{09B4EA64-B5BB-429A-9E4E-04A4BBC14DAA}" destId="{0CA03655-BF63-4D38-B88E-1A03A6787269}" srcOrd="1" destOrd="0" presId="urn:microsoft.com/office/officeart/2005/8/layout/hierarchy6"/>
    <dgm:cxn modelId="{515E71D0-DD3D-4F2A-9102-93E9367F6875}" type="presParOf" srcId="{0CA03655-BF63-4D38-B88E-1A03A6787269}" destId="{026D2C83-EB4A-4ACA-B661-36897C371B99}" srcOrd="0" destOrd="0" presId="urn:microsoft.com/office/officeart/2005/8/layout/hierarchy6"/>
    <dgm:cxn modelId="{3EE8FE9E-7D0E-4FD3-829A-FA41E3A45EC3}" type="presParOf" srcId="{0CA03655-BF63-4D38-B88E-1A03A6787269}" destId="{844073C2-96DB-4F00-BB08-61058B39800E}" srcOrd="1" destOrd="0" presId="urn:microsoft.com/office/officeart/2005/8/layout/hierarchy6"/>
    <dgm:cxn modelId="{FD83F2E9-99D2-4215-A8C5-83DA2FC42809}" type="presParOf" srcId="{09B4EA64-B5BB-429A-9E4E-04A4BBC14DAA}" destId="{C8B33051-5F4A-460D-A4E6-121D8296A22D}" srcOrd="2" destOrd="0" presId="urn:microsoft.com/office/officeart/2005/8/layout/hierarchy6"/>
    <dgm:cxn modelId="{4B624CC8-6505-4E4D-B4D8-27DDD30897BF}" type="presParOf" srcId="{09B4EA64-B5BB-429A-9E4E-04A4BBC14DAA}" destId="{7A61A29C-F398-4CB3-B70A-D18D53B6DAD4}" srcOrd="3" destOrd="0" presId="urn:microsoft.com/office/officeart/2005/8/layout/hierarchy6"/>
    <dgm:cxn modelId="{008D0893-FB65-4B8E-B640-9ABC2AAE2B00}" type="presParOf" srcId="{7A61A29C-F398-4CB3-B70A-D18D53B6DAD4}" destId="{BC5827CF-98B4-462D-85F2-A638330937BE}" srcOrd="0" destOrd="0" presId="urn:microsoft.com/office/officeart/2005/8/layout/hierarchy6"/>
    <dgm:cxn modelId="{855A44FE-DF64-4E88-9BFB-AE6870F777DB}" type="presParOf" srcId="{7A61A29C-F398-4CB3-B70A-D18D53B6DAD4}" destId="{432BC42E-D1AE-4450-9F05-9E51210CCEAB}" srcOrd="1" destOrd="0" presId="urn:microsoft.com/office/officeart/2005/8/layout/hierarchy6"/>
    <dgm:cxn modelId="{42348B02-8DDC-4ED3-957F-2770FE74FE20}" type="presParOf" srcId="{92582DEF-CA71-4086-AD66-02199FEB2DDA}" destId="{28C42960-997B-4F37-8C91-6AE5C4B8924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0CAFF3-C784-4592-8182-0B14A518486C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EECC072E-46EE-45FB-91BB-D55CA869B64C}">
      <dgm:prSet phldrT="[Text]"/>
      <dgm:spPr>
        <a:solidFill>
          <a:srgbClr val="080808"/>
        </a:solidFill>
      </dgm:spPr>
      <dgm:t>
        <a:bodyPr/>
        <a:lstStyle/>
        <a:p>
          <a:r>
            <a:rPr lang="de-CH" dirty="0"/>
            <a:t>SCHWARZ</a:t>
          </a:r>
        </a:p>
        <a:p>
          <a:r>
            <a:rPr lang="de-CH" dirty="0"/>
            <a:t>Afrika</a:t>
          </a:r>
        </a:p>
      </dgm:t>
    </dgm:pt>
    <dgm:pt modelId="{99436CC8-8173-41EA-B179-156910B08B23}" type="parTrans" cxnId="{B09B3FE5-F9F2-43CB-B92E-C2660DDAA95F}">
      <dgm:prSet/>
      <dgm:spPr/>
      <dgm:t>
        <a:bodyPr/>
        <a:lstStyle/>
        <a:p>
          <a:endParaRPr lang="de-CH"/>
        </a:p>
      </dgm:t>
    </dgm:pt>
    <dgm:pt modelId="{803DD7A0-66F4-456B-A6CC-CA5181D15190}" type="sibTrans" cxnId="{B09B3FE5-F9F2-43CB-B92E-C2660DDAA95F}">
      <dgm:prSet/>
      <dgm:spPr>
        <a:solidFill>
          <a:schemeClr val="bg1">
            <a:lumMod val="50000"/>
          </a:schemeClr>
        </a:solidFill>
        <a:ln w="76200">
          <a:solidFill>
            <a:srgbClr val="002060"/>
          </a:solidFill>
        </a:ln>
      </dgm:spPr>
      <dgm:t>
        <a:bodyPr/>
        <a:lstStyle/>
        <a:p>
          <a:endParaRPr lang="de-CH"/>
        </a:p>
      </dgm:t>
    </dgm:pt>
    <dgm:pt modelId="{C870A7D6-3199-4957-9682-EC3FF98698C8}">
      <dgm:prSet phldrT="[Text]"/>
      <dgm:spPr>
        <a:solidFill>
          <a:srgbClr val="FF0000"/>
        </a:solidFill>
      </dgm:spPr>
      <dgm:t>
        <a:bodyPr/>
        <a:lstStyle/>
        <a:p>
          <a:r>
            <a:rPr lang="de-CH" dirty="0"/>
            <a:t>ROT</a:t>
          </a:r>
          <a:br>
            <a:rPr lang="de-CH" dirty="0"/>
          </a:br>
          <a:r>
            <a:rPr lang="de-CH" dirty="0"/>
            <a:t>Amerika</a:t>
          </a:r>
        </a:p>
      </dgm:t>
    </dgm:pt>
    <dgm:pt modelId="{20A5F766-3049-44ED-B21B-50A9FF09CE14}" type="parTrans" cxnId="{71C195A0-3106-4476-9BA8-1F91278C9CD2}">
      <dgm:prSet/>
      <dgm:spPr/>
      <dgm:t>
        <a:bodyPr/>
        <a:lstStyle/>
        <a:p>
          <a:endParaRPr lang="de-CH"/>
        </a:p>
      </dgm:t>
    </dgm:pt>
    <dgm:pt modelId="{35AB78AF-F786-4577-9C46-66F71CF246DD}" type="sibTrans" cxnId="{71C195A0-3106-4476-9BA8-1F91278C9CD2}">
      <dgm:prSet/>
      <dgm:spPr>
        <a:solidFill>
          <a:schemeClr val="bg1">
            <a:lumMod val="50000"/>
          </a:schemeClr>
        </a:solidFill>
        <a:ln w="76200">
          <a:solidFill>
            <a:srgbClr val="002060"/>
          </a:solidFill>
        </a:ln>
      </dgm:spPr>
      <dgm:t>
        <a:bodyPr/>
        <a:lstStyle/>
        <a:p>
          <a:endParaRPr lang="de-CH"/>
        </a:p>
      </dgm:t>
    </dgm:pt>
    <dgm:pt modelId="{36432495-D271-4B7C-A8B5-94B624827B76}">
      <dgm:prSet phldrT="[Text]"/>
      <dgm:spPr>
        <a:solidFill>
          <a:srgbClr val="FFC000"/>
        </a:solidFill>
      </dgm:spPr>
      <dgm:t>
        <a:bodyPr/>
        <a:lstStyle/>
        <a:p>
          <a:r>
            <a:rPr lang="de-CH" dirty="0">
              <a:solidFill>
                <a:schemeClr val="tx1"/>
              </a:solidFill>
            </a:rPr>
            <a:t>GELB</a:t>
          </a:r>
          <a:br>
            <a:rPr lang="de-CH" dirty="0">
              <a:solidFill>
                <a:schemeClr val="tx1"/>
              </a:solidFill>
            </a:rPr>
          </a:br>
          <a:r>
            <a:rPr lang="de-CH" dirty="0">
              <a:solidFill>
                <a:schemeClr val="tx1"/>
              </a:solidFill>
            </a:rPr>
            <a:t>Asien</a:t>
          </a:r>
        </a:p>
      </dgm:t>
    </dgm:pt>
    <dgm:pt modelId="{90CD7A45-D6F0-4EAA-A962-E098A5A6E97E}" type="parTrans" cxnId="{EE03288E-205F-4B90-986C-E5257317EF58}">
      <dgm:prSet/>
      <dgm:spPr/>
      <dgm:t>
        <a:bodyPr/>
        <a:lstStyle/>
        <a:p>
          <a:endParaRPr lang="de-CH"/>
        </a:p>
      </dgm:t>
    </dgm:pt>
    <dgm:pt modelId="{86032676-A25C-408D-A698-0BD31366E12A}" type="sibTrans" cxnId="{EE03288E-205F-4B90-986C-E5257317EF58}">
      <dgm:prSet/>
      <dgm:spPr>
        <a:ln w="76200">
          <a:solidFill>
            <a:srgbClr val="002060"/>
          </a:solidFill>
        </a:ln>
      </dgm:spPr>
      <dgm:t>
        <a:bodyPr/>
        <a:lstStyle/>
        <a:p>
          <a:endParaRPr lang="de-CH"/>
        </a:p>
      </dgm:t>
    </dgm:pt>
    <dgm:pt modelId="{B37D6344-6290-4244-A82C-365957D01BD8}">
      <dgm:prSet phldrT="[Text]"/>
      <dgm:spPr>
        <a:solidFill>
          <a:srgbClr val="00B050"/>
        </a:solidFill>
      </dgm:spPr>
      <dgm:t>
        <a:bodyPr/>
        <a:lstStyle/>
        <a:p>
          <a:r>
            <a:rPr lang="de-CH" dirty="0"/>
            <a:t>GRÜN</a:t>
          </a:r>
        </a:p>
        <a:p>
          <a:r>
            <a:rPr lang="de-CH" dirty="0"/>
            <a:t>Australien</a:t>
          </a:r>
        </a:p>
      </dgm:t>
    </dgm:pt>
    <dgm:pt modelId="{B342120C-D857-4566-B272-E36CF1A01452}" type="parTrans" cxnId="{C403706C-6E5A-43AF-B4A6-AB18A66A4554}">
      <dgm:prSet/>
      <dgm:spPr/>
      <dgm:t>
        <a:bodyPr/>
        <a:lstStyle/>
        <a:p>
          <a:endParaRPr lang="de-CH"/>
        </a:p>
      </dgm:t>
    </dgm:pt>
    <dgm:pt modelId="{D8EE6739-DC33-45D0-9EE3-D4FC8DCEB1C1}" type="sibTrans" cxnId="{C403706C-6E5A-43AF-B4A6-AB18A66A4554}">
      <dgm:prSet/>
      <dgm:spPr>
        <a:solidFill>
          <a:schemeClr val="bg1">
            <a:lumMod val="50000"/>
          </a:schemeClr>
        </a:solidFill>
        <a:ln w="76200">
          <a:solidFill>
            <a:srgbClr val="002060"/>
          </a:solidFill>
        </a:ln>
      </dgm:spPr>
      <dgm:t>
        <a:bodyPr/>
        <a:lstStyle/>
        <a:p>
          <a:endParaRPr lang="de-CH"/>
        </a:p>
      </dgm:t>
    </dgm:pt>
    <dgm:pt modelId="{CDD28524-5AEE-4373-93F4-E6DCBB362B3F}">
      <dgm:prSet phldrT="[Text]"/>
      <dgm:spPr>
        <a:solidFill>
          <a:srgbClr val="0070C0"/>
        </a:solidFill>
      </dgm:spPr>
      <dgm:t>
        <a:bodyPr/>
        <a:lstStyle/>
        <a:p>
          <a:r>
            <a:rPr lang="de-CH" dirty="0"/>
            <a:t>BLAU</a:t>
          </a:r>
          <a:br>
            <a:rPr lang="de-CH" dirty="0"/>
          </a:br>
          <a:r>
            <a:rPr lang="de-CH" dirty="0"/>
            <a:t>Europa</a:t>
          </a:r>
        </a:p>
      </dgm:t>
    </dgm:pt>
    <dgm:pt modelId="{733EA985-F123-49A8-88C2-A0AAA6EE4DF6}" type="parTrans" cxnId="{CEF75846-E5EE-42EE-8493-9BEED7E34A18}">
      <dgm:prSet/>
      <dgm:spPr/>
      <dgm:t>
        <a:bodyPr/>
        <a:lstStyle/>
        <a:p>
          <a:endParaRPr lang="de-CH"/>
        </a:p>
      </dgm:t>
    </dgm:pt>
    <dgm:pt modelId="{51C52A73-1A61-4A8C-8762-D46F9CDFD244}" type="sibTrans" cxnId="{CEF75846-E5EE-42EE-8493-9BEED7E34A18}">
      <dgm:prSet/>
      <dgm:spPr>
        <a:ln w="76200">
          <a:solidFill>
            <a:srgbClr val="002060"/>
          </a:solidFill>
        </a:ln>
      </dgm:spPr>
      <dgm:t>
        <a:bodyPr/>
        <a:lstStyle/>
        <a:p>
          <a:endParaRPr lang="de-CH"/>
        </a:p>
      </dgm:t>
    </dgm:pt>
    <dgm:pt modelId="{FC0FCCE6-A344-480C-A365-3256B8707BB7}" type="pres">
      <dgm:prSet presAssocID="{CE0CAFF3-C784-4592-8182-0B14A518486C}" presName="cycle" presStyleCnt="0">
        <dgm:presLayoutVars>
          <dgm:dir/>
          <dgm:resizeHandles val="exact"/>
        </dgm:presLayoutVars>
      </dgm:prSet>
      <dgm:spPr/>
    </dgm:pt>
    <dgm:pt modelId="{EBE3AF37-B19F-433C-B748-E44F05D9061A}" type="pres">
      <dgm:prSet presAssocID="{EECC072E-46EE-45FB-91BB-D55CA869B64C}" presName="node" presStyleLbl="node1" presStyleIdx="0" presStyleCnt="5">
        <dgm:presLayoutVars>
          <dgm:bulletEnabled val="1"/>
        </dgm:presLayoutVars>
      </dgm:prSet>
      <dgm:spPr/>
    </dgm:pt>
    <dgm:pt modelId="{2FAF2BF5-4248-461B-B7AD-9BDE1D7AEF75}" type="pres">
      <dgm:prSet presAssocID="{EECC072E-46EE-45FB-91BB-D55CA869B64C}" presName="spNode" presStyleCnt="0"/>
      <dgm:spPr/>
    </dgm:pt>
    <dgm:pt modelId="{5F7522E0-4965-489D-92CF-1A0D2BCB29D3}" type="pres">
      <dgm:prSet presAssocID="{803DD7A0-66F4-456B-A6CC-CA5181D15190}" presName="sibTrans" presStyleLbl="sibTrans1D1" presStyleIdx="0" presStyleCnt="5"/>
      <dgm:spPr/>
    </dgm:pt>
    <dgm:pt modelId="{EBF03BBA-372D-40A6-AD89-2876A818C9CD}" type="pres">
      <dgm:prSet presAssocID="{C870A7D6-3199-4957-9682-EC3FF98698C8}" presName="node" presStyleLbl="node1" presStyleIdx="1" presStyleCnt="5">
        <dgm:presLayoutVars>
          <dgm:bulletEnabled val="1"/>
        </dgm:presLayoutVars>
      </dgm:prSet>
      <dgm:spPr/>
    </dgm:pt>
    <dgm:pt modelId="{C7A15CA3-8978-432F-8687-D80C57D0B477}" type="pres">
      <dgm:prSet presAssocID="{C870A7D6-3199-4957-9682-EC3FF98698C8}" presName="spNode" presStyleCnt="0"/>
      <dgm:spPr/>
    </dgm:pt>
    <dgm:pt modelId="{C787DBC4-DA71-4E23-BB3D-43819975BFF0}" type="pres">
      <dgm:prSet presAssocID="{35AB78AF-F786-4577-9C46-66F71CF246DD}" presName="sibTrans" presStyleLbl="sibTrans1D1" presStyleIdx="1" presStyleCnt="5"/>
      <dgm:spPr/>
    </dgm:pt>
    <dgm:pt modelId="{42FA342F-C3C2-4018-9FAD-E7C9A723740C}" type="pres">
      <dgm:prSet presAssocID="{36432495-D271-4B7C-A8B5-94B624827B76}" presName="node" presStyleLbl="node1" presStyleIdx="2" presStyleCnt="5">
        <dgm:presLayoutVars>
          <dgm:bulletEnabled val="1"/>
        </dgm:presLayoutVars>
      </dgm:prSet>
      <dgm:spPr/>
    </dgm:pt>
    <dgm:pt modelId="{92A0CC5F-2EDE-4B9D-844F-42D9CC75118D}" type="pres">
      <dgm:prSet presAssocID="{36432495-D271-4B7C-A8B5-94B624827B76}" presName="spNode" presStyleCnt="0"/>
      <dgm:spPr/>
    </dgm:pt>
    <dgm:pt modelId="{84F61587-BCE1-4E00-B0A2-AD35C1C0BF06}" type="pres">
      <dgm:prSet presAssocID="{86032676-A25C-408D-A698-0BD31366E12A}" presName="sibTrans" presStyleLbl="sibTrans1D1" presStyleIdx="2" presStyleCnt="5"/>
      <dgm:spPr/>
    </dgm:pt>
    <dgm:pt modelId="{EA4828D9-FC8B-4D95-8115-46AA85BA9606}" type="pres">
      <dgm:prSet presAssocID="{B37D6344-6290-4244-A82C-365957D01BD8}" presName="node" presStyleLbl="node1" presStyleIdx="3" presStyleCnt="5">
        <dgm:presLayoutVars>
          <dgm:bulletEnabled val="1"/>
        </dgm:presLayoutVars>
      </dgm:prSet>
      <dgm:spPr/>
    </dgm:pt>
    <dgm:pt modelId="{FAF62338-1947-4E3D-9D94-1CFEF699A5EF}" type="pres">
      <dgm:prSet presAssocID="{B37D6344-6290-4244-A82C-365957D01BD8}" presName="spNode" presStyleCnt="0"/>
      <dgm:spPr/>
    </dgm:pt>
    <dgm:pt modelId="{F78481D4-ACBA-4BC1-A03D-034920A56C37}" type="pres">
      <dgm:prSet presAssocID="{D8EE6739-DC33-45D0-9EE3-D4FC8DCEB1C1}" presName="sibTrans" presStyleLbl="sibTrans1D1" presStyleIdx="3" presStyleCnt="5"/>
      <dgm:spPr/>
    </dgm:pt>
    <dgm:pt modelId="{5DAB01A3-B1FB-48F3-AF55-51E9BFDD4CE3}" type="pres">
      <dgm:prSet presAssocID="{CDD28524-5AEE-4373-93F4-E6DCBB362B3F}" presName="node" presStyleLbl="node1" presStyleIdx="4" presStyleCnt="5">
        <dgm:presLayoutVars>
          <dgm:bulletEnabled val="1"/>
        </dgm:presLayoutVars>
      </dgm:prSet>
      <dgm:spPr/>
    </dgm:pt>
    <dgm:pt modelId="{56CCA34A-5954-47F2-9D2A-79F3F44FF03D}" type="pres">
      <dgm:prSet presAssocID="{CDD28524-5AEE-4373-93F4-E6DCBB362B3F}" presName="spNode" presStyleCnt="0"/>
      <dgm:spPr/>
    </dgm:pt>
    <dgm:pt modelId="{A6AE6E77-8324-4BD8-A67E-9F29F2DD76B6}" type="pres">
      <dgm:prSet presAssocID="{51C52A73-1A61-4A8C-8762-D46F9CDFD244}" presName="sibTrans" presStyleLbl="sibTrans1D1" presStyleIdx="4" presStyleCnt="5"/>
      <dgm:spPr/>
    </dgm:pt>
  </dgm:ptLst>
  <dgm:cxnLst>
    <dgm:cxn modelId="{F1F29904-7B90-4054-840B-5CF47ED76E86}" type="presOf" srcId="{D8EE6739-DC33-45D0-9EE3-D4FC8DCEB1C1}" destId="{F78481D4-ACBA-4BC1-A03D-034920A56C37}" srcOrd="0" destOrd="0" presId="urn:microsoft.com/office/officeart/2005/8/layout/cycle6"/>
    <dgm:cxn modelId="{2C7A3A08-C0D2-47A1-BA6F-17ADB3B8D2AA}" type="presOf" srcId="{B37D6344-6290-4244-A82C-365957D01BD8}" destId="{EA4828D9-FC8B-4D95-8115-46AA85BA9606}" srcOrd="0" destOrd="0" presId="urn:microsoft.com/office/officeart/2005/8/layout/cycle6"/>
    <dgm:cxn modelId="{076C9B14-4473-482F-983B-EE440D80085A}" type="presOf" srcId="{86032676-A25C-408D-A698-0BD31366E12A}" destId="{84F61587-BCE1-4E00-B0A2-AD35C1C0BF06}" srcOrd="0" destOrd="0" presId="urn:microsoft.com/office/officeart/2005/8/layout/cycle6"/>
    <dgm:cxn modelId="{1CFE7037-64A3-4351-9E81-FCB813DA8F18}" type="presOf" srcId="{51C52A73-1A61-4A8C-8762-D46F9CDFD244}" destId="{A6AE6E77-8324-4BD8-A67E-9F29F2DD76B6}" srcOrd="0" destOrd="0" presId="urn:microsoft.com/office/officeart/2005/8/layout/cycle6"/>
    <dgm:cxn modelId="{64336346-0343-43E9-A128-D29D6BFE21C9}" type="presOf" srcId="{CDD28524-5AEE-4373-93F4-E6DCBB362B3F}" destId="{5DAB01A3-B1FB-48F3-AF55-51E9BFDD4CE3}" srcOrd="0" destOrd="0" presId="urn:microsoft.com/office/officeart/2005/8/layout/cycle6"/>
    <dgm:cxn modelId="{CEF75846-E5EE-42EE-8493-9BEED7E34A18}" srcId="{CE0CAFF3-C784-4592-8182-0B14A518486C}" destId="{CDD28524-5AEE-4373-93F4-E6DCBB362B3F}" srcOrd="4" destOrd="0" parTransId="{733EA985-F123-49A8-88C2-A0AAA6EE4DF6}" sibTransId="{51C52A73-1A61-4A8C-8762-D46F9CDFD244}"/>
    <dgm:cxn modelId="{544C2C6C-55B6-41DF-AB27-765399DE0EC0}" type="presOf" srcId="{CE0CAFF3-C784-4592-8182-0B14A518486C}" destId="{FC0FCCE6-A344-480C-A365-3256B8707BB7}" srcOrd="0" destOrd="0" presId="urn:microsoft.com/office/officeart/2005/8/layout/cycle6"/>
    <dgm:cxn modelId="{C403706C-6E5A-43AF-B4A6-AB18A66A4554}" srcId="{CE0CAFF3-C784-4592-8182-0B14A518486C}" destId="{B37D6344-6290-4244-A82C-365957D01BD8}" srcOrd="3" destOrd="0" parTransId="{B342120C-D857-4566-B272-E36CF1A01452}" sibTransId="{D8EE6739-DC33-45D0-9EE3-D4FC8DCEB1C1}"/>
    <dgm:cxn modelId="{0BC6536C-B708-4A90-A086-0F4393C253BC}" type="presOf" srcId="{36432495-D271-4B7C-A8B5-94B624827B76}" destId="{42FA342F-C3C2-4018-9FAD-E7C9A723740C}" srcOrd="0" destOrd="0" presId="urn:microsoft.com/office/officeart/2005/8/layout/cycle6"/>
    <dgm:cxn modelId="{EE03288E-205F-4B90-986C-E5257317EF58}" srcId="{CE0CAFF3-C784-4592-8182-0B14A518486C}" destId="{36432495-D271-4B7C-A8B5-94B624827B76}" srcOrd="2" destOrd="0" parTransId="{90CD7A45-D6F0-4EAA-A962-E098A5A6E97E}" sibTransId="{86032676-A25C-408D-A698-0BD31366E12A}"/>
    <dgm:cxn modelId="{E5797195-89DA-4851-B103-9F9ED023DFD4}" type="presOf" srcId="{C870A7D6-3199-4957-9682-EC3FF98698C8}" destId="{EBF03BBA-372D-40A6-AD89-2876A818C9CD}" srcOrd="0" destOrd="0" presId="urn:microsoft.com/office/officeart/2005/8/layout/cycle6"/>
    <dgm:cxn modelId="{199CC496-0B32-49CE-A04D-CA60E2C78C14}" type="presOf" srcId="{EECC072E-46EE-45FB-91BB-D55CA869B64C}" destId="{EBE3AF37-B19F-433C-B748-E44F05D9061A}" srcOrd="0" destOrd="0" presId="urn:microsoft.com/office/officeart/2005/8/layout/cycle6"/>
    <dgm:cxn modelId="{71C195A0-3106-4476-9BA8-1F91278C9CD2}" srcId="{CE0CAFF3-C784-4592-8182-0B14A518486C}" destId="{C870A7D6-3199-4957-9682-EC3FF98698C8}" srcOrd="1" destOrd="0" parTransId="{20A5F766-3049-44ED-B21B-50A9FF09CE14}" sibTransId="{35AB78AF-F786-4577-9C46-66F71CF246DD}"/>
    <dgm:cxn modelId="{E09C12BF-566A-4D64-8B15-F3E37E7A27AC}" type="presOf" srcId="{35AB78AF-F786-4577-9C46-66F71CF246DD}" destId="{C787DBC4-DA71-4E23-BB3D-43819975BFF0}" srcOrd="0" destOrd="0" presId="urn:microsoft.com/office/officeart/2005/8/layout/cycle6"/>
    <dgm:cxn modelId="{B09B3FE5-F9F2-43CB-B92E-C2660DDAA95F}" srcId="{CE0CAFF3-C784-4592-8182-0B14A518486C}" destId="{EECC072E-46EE-45FB-91BB-D55CA869B64C}" srcOrd="0" destOrd="0" parTransId="{99436CC8-8173-41EA-B179-156910B08B23}" sibTransId="{803DD7A0-66F4-456B-A6CC-CA5181D15190}"/>
    <dgm:cxn modelId="{CB865BE7-B71E-4A29-8C44-9C045A13C893}" type="presOf" srcId="{803DD7A0-66F4-456B-A6CC-CA5181D15190}" destId="{5F7522E0-4965-489D-92CF-1A0D2BCB29D3}" srcOrd="0" destOrd="0" presId="urn:microsoft.com/office/officeart/2005/8/layout/cycle6"/>
    <dgm:cxn modelId="{D4C0CEA2-5EAC-427B-90CA-14102716A2DC}" type="presParOf" srcId="{FC0FCCE6-A344-480C-A365-3256B8707BB7}" destId="{EBE3AF37-B19F-433C-B748-E44F05D9061A}" srcOrd="0" destOrd="0" presId="urn:microsoft.com/office/officeart/2005/8/layout/cycle6"/>
    <dgm:cxn modelId="{A9C8C522-6701-42DE-AA73-ECA5A032E113}" type="presParOf" srcId="{FC0FCCE6-A344-480C-A365-3256B8707BB7}" destId="{2FAF2BF5-4248-461B-B7AD-9BDE1D7AEF75}" srcOrd="1" destOrd="0" presId="urn:microsoft.com/office/officeart/2005/8/layout/cycle6"/>
    <dgm:cxn modelId="{247D57E5-EB59-4DFC-A4E5-47215FC9F443}" type="presParOf" srcId="{FC0FCCE6-A344-480C-A365-3256B8707BB7}" destId="{5F7522E0-4965-489D-92CF-1A0D2BCB29D3}" srcOrd="2" destOrd="0" presId="urn:microsoft.com/office/officeart/2005/8/layout/cycle6"/>
    <dgm:cxn modelId="{9DB298E5-558B-40B1-8067-F162C03D0139}" type="presParOf" srcId="{FC0FCCE6-A344-480C-A365-3256B8707BB7}" destId="{EBF03BBA-372D-40A6-AD89-2876A818C9CD}" srcOrd="3" destOrd="0" presId="urn:microsoft.com/office/officeart/2005/8/layout/cycle6"/>
    <dgm:cxn modelId="{1929F46B-4FF2-4B3B-995C-9A97667D392F}" type="presParOf" srcId="{FC0FCCE6-A344-480C-A365-3256B8707BB7}" destId="{C7A15CA3-8978-432F-8687-D80C57D0B477}" srcOrd="4" destOrd="0" presId="urn:microsoft.com/office/officeart/2005/8/layout/cycle6"/>
    <dgm:cxn modelId="{F4A2298C-8C65-4E7F-B798-E584621198ED}" type="presParOf" srcId="{FC0FCCE6-A344-480C-A365-3256B8707BB7}" destId="{C787DBC4-DA71-4E23-BB3D-43819975BFF0}" srcOrd="5" destOrd="0" presId="urn:microsoft.com/office/officeart/2005/8/layout/cycle6"/>
    <dgm:cxn modelId="{9B439E2A-2DDD-4F32-BD83-036D83E5CE1E}" type="presParOf" srcId="{FC0FCCE6-A344-480C-A365-3256B8707BB7}" destId="{42FA342F-C3C2-4018-9FAD-E7C9A723740C}" srcOrd="6" destOrd="0" presId="urn:microsoft.com/office/officeart/2005/8/layout/cycle6"/>
    <dgm:cxn modelId="{B12CAE42-9DC7-41CD-9A70-AF975C3A3F56}" type="presParOf" srcId="{FC0FCCE6-A344-480C-A365-3256B8707BB7}" destId="{92A0CC5F-2EDE-4B9D-844F-42D9CC75118D}" srcOrd="7" destOrd="0" presId="urn:microsoft.com/office/officeart/2005/8/layout/cycle6"/>
    <dgm:cxn modelId="{A0676317-DC9A-4254-BBBA-1E9E802D029D}" type="presParOf" srcId="{FC0FCCE6-A344-480C-A365-3256B8707BB7}" destId="{84F61587-BCE1-4E00-B0A2-AD35C1C0BF06}" srcOrd="8" destOrd="0" presId="urn:microsoft.com/office/officeart/2005/8/layout/cycle6"/>
    <dgm:cxn modelId="{AA23035F-3D32-4914-8031-67AF692C9FC1}" type="presParOf" srcId="{FC0FCCE6-A344-480C-A365-3256B8707BB7}" destId="{EA4828D9-FC8B-4D95-8115-46AA85BA9606}" srcOrd="9" destOrd="0" presId="urn:microsoft.com/office/officeart/2005/8/layout/cycle6"/>
    <dgm:cxn modelId="{4FF6E342-3DB1-427F-9B54-6BA6395A9368}" type="presParOf" srcId="{FC0FCCE6-A344-480C-A365-3256B8707BB7}" destId="{FAF62338-1947-4E3D-9D94-1CFEF699A5EF}" srcOrd="10" destOrd="0" presId="urn:microsoft.com/office/officeart/2005/8/layout/cycle6"/>
    <dgm:cxn modelId="{15055A1B-1A54-4A36-8721-9AB9F3F4B4A3}" type="presParOf" srcId="{FC0FCCE6-A344-480C-A365-3256B8707BB7}" destId="{F78481D4-ACBA-4BC1-A03D-034920A56C37}" srcOrd="11" destOrd="0" presId="urn:microsoft.com/office/officeart/2005/8/layout/cycle6"/>
    <dgm:cxn modelId="{B9DF8760-612A-4416-B38D-BA1684B354B1}" type="presParOf" srcId="{FC0FCCE6-A344-480C-A365-3256B8707BB7}" destId="{5DAB01A3-B1FB-48F3-AF55-51E9BFDD4CE3}" srcOrd="12" destOrd="0" presId="urn:microsoft.com/office/officeart/2005/8/layout/cycle6"/>
    <dgm:cxn modelId="{97FC91E7-613E-477E-B8F6-B1882EB33FB5}" type="presParOf" srcId="{FC0FCCE6-A344-480C-A365-3256B8707BB7}" destId="{56CCA34A-5954-47F2-9D2A-79F3F44FF03D}" srcOrd="13" destOrd="0" presId="urn:microsoft.com/office/officeart/2005/8/layout/cycle6"/>
    <dgm:cxn modelId="{9DFB8ADC-686A-4A90-9C31-11A00206696A}" type="presParOf" srcId="{FC0FCCE6-A344-480C-A365-3256B8707BB7}" destId="{A6AE6E77-8324-4BD8-A67E-9F29F2DD76B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FFB751-1E0D-4568-A41C-A6ED4FECD7A3}">
      <dsp:nvSpPr>
        <dsp:cNvPr id="0" name=""/>
        <dsp:cNvSpPr/>
      </dsp:nvSpPr>
      <dsp:spPr>
        <a:xfrm>
          <a:off x="3341" y="0"/>
          <a:ext cx="8146717" cy="21524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6500" kern="1200" dirty="0"/>
            <a:t>Leitung + Beschlüsse</a:t>
          </a:r>
        </a:p>
      </dsp:txBody>
      <dsp:txXfrm>
        <a:off x="66385" y="63044"/>
        <a:ext cx="8020629" cy="2026396"/>
      </dsp:txXfrm>
    </dsp:sp>
    <dsp:sp modelId="{2E5F743E-1272-47C5-99B8-4967400FCDCE}">
      <dsp:nvSpPr>
        <dsp:cNvPr id="0" name=""/>
        <dsp:cNvSpPr/>
      </dsp:nvSpPr>
      <dsp:spPr>
        <a:xfrm>
          <a:off x="2380" y="2327860"/>
          <a:ext cx="2484805" cy="21524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200" kern="1200" dirty="0"/>
            <a:t>Präsident</a:t>
          </a:r>
        </a:p>
      </dsp:txBody>
      <dsp:txXfrm>
        <a:off x="65424" y="2390904"/>
        <a:ext cx="2358717" cy="2026396"/>
      </dsp:txXfrm>
    </dsp:sp>
    <dsp:sp modelId="{65671BC2-FD9D-44EC-BBF7-865660C09F00}">
      <dsp:nvSpPr>
        <dsp:cNvPr id="0" name=""/>
        <dsp:cNvSpPr/>
      </dsp:nvSpPr>
      <dsp:spPr>
        <a:xfrm>
          <a:off x="2661169" y="2318496"/>
          <a:ext cx="2712476" cy="21524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200" kern="1200" dirty="0"/>
            <a:t>Exekutive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Vorstand</a:t>
          </a:r>
        </a:p>
      </dsp:txBody>
      <dsp:txXfrm>
        <a:off x="2724213" y="2381540"/>
        <a:ext cx="2586388" cy="2026396"/>
      </dsp:txXfrm>
    </dsp:sp>
    <dsp:sp modelId="{DBF2EB18-47A7-4293-A5DD-0F0AB65DA30C}">
      <dsp:nvSpPr>
        <dsp:cNvPr id="0" name=""/>
        <dsp:cNvSpPr/>
      </dsp:nvSpPr>
      <dsp:spPr>
        <a:xfrm>
          <a:off x="5523670" y="2318518"/>
          <a:ext cx="2626388" cy="21524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200" kern="1200" dirty="0"/>
            <a:t>Session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200" kern="1200" dirty="0"/>
            <a:t>Hauptversammlung</a:t>
          </a:r>
        </a:p>
      </dsp:txBody>
      <dsp:txXfrm>
        <a:off x="5586714" y="2381562"/>
        <a:ext cx="2500300" cy="2026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16351-15D1-4BBF-A633-07A429F4262E}">
      <dsp:nvSpPr>
        <dsp:cNvPr id="0" name=""/>
        <dsp:cNvSpPr/>
      </dsp:nvSpPr>
      <dsp:spPr>
        <a:xfrm>
          <a:off x="3275967" y="137939"/>
          <a:ext cx="1677665" cy="11184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Olympische Spiele </a:t>
          </a:r>
        </a:p>
      </dsp:txBody>
      <dsp:txXfrm>
        <a:off x="3308725" y="170697"/>
        <a:ext cx="1612149" cy="1052927"/>
      </dsp:txXfrm>
    </dsp:sp>
    <dsp:sp modelId="{7C76B513-A21D-47AB-8F88-7E37AC8803AA}">
      <dsp:nvSpPr>
        <dsp:cNvPr id="0" name=""/>
        <dsp:cNvSpPr/>
      </dsp:nvSpPr>
      <dsp:spPr>
        <a:xfrm>
          <a:off x="1933835" y="1256382"/>
          <a:ext cx="2180964" cy="447377"/>
        </a:xfrm>
        <a:custGeom>
          <a:avLst/>
          <a:gdLst/>
          <a:ahLst/>
          <a:cxnLst/>
          <a:rect l="0" t="0" r="0" b="0"/>
          <a:pathLst>
            <a:path>
              <a:moveTo>
                <a:pt x="2180964" y="0"/>
              </a:moveTo>
              <a:lnTo>
                <a:pt x="2180964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41CCE-24EF-45BB-BB53-25570D6F9CB8}">
      <dsp:nvSpPr>
        <dsp:cNvPr id="0" name=""/>
        <dsp:cNvSpPr/>
      </dsp:nvSpPr>
      <dsp:spPr>
        <a:xfrm>
          <a:off x="1095002" y="1703759"/>
          <a:ext cx="1677665" cy="11184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>
              <a:solidFill>
                <a:schemeClr val="tx1"/>
              </a:solidFill>
            </a:rPr>
            <a:t>im Sommer</a:t>
          </a:r>
        </a:p>
      </dsp:txBody>
      <dsp:txXfrm>
        <a:off x="1127760" y="1736517"/>
        <a:ext cx="1612149" cy="1052927"/>
      </dsp:txXfrm>
    </dsp:sp>
    <dsp:sp modelId="{269B4436-E87D-4814-9978-094B032AE215}">
      <dsp:nvSpPr>
        <dsp:cNvPr id="0" name=""/>
        <dsp:cNvSpPr/>
      </dsp:nvSpPr>
      <dsp:spPr>
        <a:xfrm>
          <a:off x="843353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1090482" y="0"/>
              </a:moveTo>
              <a:lnTo>
                <a:pt x="1090482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69932-0BB6-4B65-85E8-4C6D7676A882}">
      <dsp:nvSpPr>
        <dsp:cNvPr id="0" name=""/>
        <dsp:cNvSpPr/>
      </dsp:nvSpPr>
      <dsp:spPr>
        <a:xfrm>
          <a:off x="4520" y="3269580"/>
          <a:ext cx="1677665" cy="11184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2024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Paris</a:t>
          </a:r>
        </a:p>
      </dsp:txBody>
      <dsp:txXfrm>
        <a:off x="37278" y="3302338"/>
        <a:ext cx="1612149" cy="1052927"/>
      </dsp:txXfrm>
    </dsp:sp>
    <dsp:sp modelId="{D2A28151-9EAD-4905-8866-05F53198161D}">
      <dsp:nvSpPr>
        <dsp:cNvPr id="0" name=""/>
        <dsp:cNvSpPr/>
      </dsp:nvSpPr>
      <dsp:spPr>
        <a:xfrm>
          <a:off x="1933835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1090482" y="223688"/>
              </a:lnTo>
              <a:lnTo>
                <a:pt x="1090482" y="44737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41812F-8EA8-4207-8720-F980F07C5541}">
      <dsp:nvSpPr>
        <dsp:cNvPr id="0" name=""/>
        <dsp:cNvSpPr/>
      </dsp:nvSpPr>
      <dsp:spPr>
        <a:xfrm>
          <a:off x="2185485" y="3269580"/>
          <a:ext cx="1677665" cy="11184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2028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b="0" i="0" kern="1200" dirty="0"/>
            <a:t>Los Angeles</a:t>
          </a:r>
          <a:endParaRPr lang="de-CH" sz="2300" kern="1200" dirty="0"/>
        </a:p>
      </dsp:txBody>
      <dsp:txXfrm>
        <a:off x="2218243" y="3302338"/>
        <a:ext cx="1612149" cy="1052927"/>
      </dsp:txXfrm>
    </dsp:sp>
    <dsp:sp modelId="{2166269C-30A4-4997-ACC5-141EA76C41B1}">
      <dsp:nvSpPr>
        <dsp:cNvPr id="0" name=""/>
        <dsp:cNvSpPr/>
      </dsp:nvSpPr>
      <dsp:spPr>
        <a:xfrm>
          <a:off x="4114800" y="1256382"/>
          <a:ext cx="2180964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2180964" y="223688"/>
              </a:lnTo>
              <a:lnTo>
                <a:pt x="2180964" y="44737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A8D76-B439-4814-A6D2-D3E411F96826}">
      <dsp:nvSpPr>
        <dsp:cNvPr id="0" name=""/>
        <dsp:cNvSpPr/>
      </dsp:nvSpPr>
      <dsp:spPr>
        <a:xfrm>
          <a:off x="5456932" y="1703759"/>
          <a:ext cx="1677665" cy="11184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>
              <a:solidFill>
                <a:schemeClr val="tx1"/>
              </a:solidFill>
            </a:rPr>
            <a:t>im Winter</a:t>
          </a:r>
        </a:p>
      </dsp:txBody>
      <dsp:txXfrm>
        <a:off x="5489690" y="1736517"/>
        <a:ext cx="1612149" cy="1052927"/>
      </dsp:txXfrm>
    </dsp:sp>
    <dsp:sp modelId="{1EFEDA22-52F4-44EF-AEE8-AEC792D2C4B0}">
      <dsp:nvSpPr>
        <dsp:cNvPr id="0" name=""/>
        <dsp:cNvSpPr/>
      </dsp:nvSpPr>
      <dsp:spPr>
        <a:xfrm>
          <a:off x="5205282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1090482" y="0"/>
              </a:moveTo>
              <a:lnTo>
                <a:pt x="1090482" y="223688"/>
              </a:lnTo>
              <a:lnTo>
                <a:pt x="0" y="223688"/>
              </a:lnTo>
              <a:lnTo>
                <a:pt x="0" y="44737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D2C83-EB4A-4ACA-B661-36897C371B99}">
      <dsp:nvSpPr>
        <dsp:cNvPr id="0" name=""/>
        <dsp:cNvSpPr/>
      </dsp:nvSpPr>
      <dsp:spPr>
        <a:xfrm>
          <a:off x="4366449" y="3269580"/>
          <a:ext cx="1677665" cy="11184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2022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Peking</a:t>
          </a:r>
        </a:p>
      </dsp:txBody>
      <dsp:txXfrm>
        <a:off x="4399207" y="3302338"/>
        <a:ext cx="1612149" cy="1052927"/>
      </dsp:txXfrm>
    </dsp:sp>
    <dsp:sp modelId="{C8B33051-5F4A-460D-A4E6-121D8296A22D}">
      <dsp:nvSpPr>
        <dsp:cNvPr id="0" name=""/>
        <dsp:cNvSpPr/>
      </dsp:nvSpPr>
      <dsp:spPr>
        <a:xfrm>
          <a:off x="6295764" y="2822203"/>
          <a:ext cx="1090482" cy="447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88"/>
              </a:lnTo>
              <a:lnTo>
                <a:pt x="1090482" y="223688"/>
              </a:lnTo>
              <a:lnTo>
                <a:pt x="1090482" y="44737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827CF-98B4-462D-85F2-A638330937BE}">
      <dsp:nvSpPr>
        <dsp:cNvPr id="0" name=""/>
        <dsp:cNvSpPr/>
      </dsp:nvSpPr>
      <dsp:spPr>
        <a:xfrm>
          <a:off x="6547414" y="3269580"/>
          <a:ext cx="1677665" cy="11184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2026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300" kern="1200" dirty="0"/>
            <a:t>Mailand</a:t>
          </a:r>
        </a:p>
      </dsp:txBody>
      <dsp:txXfrm>
        <a:off x="6580172" y="3302338"/>
        <a:ext cx="1612149" cy="1052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E3AF37-B19F-433C-B748-E44F05D9061A}">
      <dsp:nvSpPr>
        <dsp:cNvPr id="0" name=""/>
        <dsp:cNvSpPr/>
      </dsp:nvSpPr>
      <dsp:spPr>
        <a:xfrm>
          <a:off x="3229002" y="2645"/>
          <a:ext cx="1428694" cy="928651"/>
        </a:xfrm>
        <a:prstGeom prst="roundRect">
          <a:avLst/>
        </a:prstGeom>
        <a:solidFill>
          <a:srgbClr val="08080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SCHWARZ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Afrika</a:t>
          </a:r>
        </a:p>
      </dsp:txBody>
      <dsp:txXfrm>
        <a:off x="3274335" y="47978"/>
        <a:ext cx="1338028" cy="837985"/>
      </dsp:txXfrm>
    </dsp:sp>
    <dsp:sp modelId="{5F7522E0-4965-489D-92CF-1A0D2BCB29D3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2579297" y="147176"/>
              </a:moveTo>
              <a:arcTo wR="1855138" hR="1855138" stAng="17578588" swAng="1961207"/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03BBA-372D-40A6-AD89-2876A818C9CD}">
      <dsp:nvSpPr>
        <dsp:cNvPr id="0" name=""/>
        <dsp:cNvSpPr/>
      </dsp:nvSpPr>
      <dsp:spPr>
        <a:xfrm>
          <a:off x="4993344" y="1284515"/>
          <a:ext cx="1428694" cy="92865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ROT</a:t>
          </a:r>
          <a:br>
            <a:rPr lang="de-CH" sz="2000" kern="1200" dirty="0"/>
          </a:br>
          <a:r>
            <a:rPr lang="de-CH" sz="2000" kern="1200" dirty="0"/>
            <a:t>Amerika</a:t>
          </a:r>
        </a:p>
      </dsp:txBody>
      <dsp:txXfrm>
        <a:off x="5038677" y="1329848"/>
        <a:ext cx="1338028" cy="837985"/>
      </dsp:txXfrm>
    </dsp:sp>
    <dsp:sp modelId="{C787DBC4-DA71-4E23-BB3D-43819975BFF0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3707735" y="1758052"/>
              </a:moveTo>
              <a:arcTo wR="1855138" hR="1855138" stAng="21420007" swAng="2196048"/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A342F-C3C2-4018-9FAD-E7C9A723740C}">
      <dsp:nvSpPr>
        <dsp:cNvPr id="0" name=""/>
        <dsp:cNvSpPr/>
      </dsp:nvSpPr>
      <dsp:spPr>
        <a:xfrm>
          <a:off x="4319426" y="3358623"/>
          <a:ext cx="1428694" cy="928651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>
              <a:solidFill>
                <a:schemeClr val="tx1"/>
              </a:solidFill>
            </a:rPr>
            <a:t>GELB</a:t>
          </a:r>
          <a:br>
            <a:rPr lang="de-CH" sz="2000" kern="1200" dirty="0">
              <a:solidFill>
                <a:schemeClr val="tx1"/>
              </a:solidFill>
            </a:rPr>
          </a:br>
          <a:r>
            <a:rPr lang="de-CH" sz="2000" kern="1200" dirty="0">
              <a:solidFill>
                <a:schemeClr val="tx1"/>
              </a:solidFill>
            </a:rPr>
            <a:t>Asien</a:t>
          </a:r>
        </a:p>
      </dsp:txBody>
      <dsp:txXfrm>
        <a:off x="4364759" y="3403956"/>
        <a:ext cx="1338028" cy="837985"/>
      </dsp:txXfrm>
    </dsp:sp>
    <dsp:sp modelId="{84F61587-BCE1-4E00-B0A2-AD35C1C0BF06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2223846" y="3673268"/>
              </a:moveTo>
              <a:arcTo wR="1855138" hR="1855138" stAng="4712170" swAng="1375660"/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828D9-FC8B-4D95-8115-46AA85BA9606}">
      <dsp:nvSpPr>
        <dsp:cNvPr id="0" name=""/>
        <dsp:cNvSpPr/>
      </dsp:nvSpPr>
      <dsp:spPr>
        <a:xfrm>
          <a:off x="2138579" y="3358623"/>
          <a:ext cx="1428694" cy="928651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GRÜN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Australien</a:t>
          </a:r>
        </a:p>
      </dsp:txBody>
      <dsp:txXfrm>
        <a:off x="2183912" y="3403956"/>
        <a:ext cx="1338028" cy="837985"/>
      </dsp:txXfrm>
    </dsp:sp>
    <dsp:sp modelId="{F78481D4-ACBA-4BC1-A03D-034920A56C37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309970" y="2881781"/>
              </a:moveTo>
              <a:arcTo wR="1855138" hR="1855138" stAng="8783945" swAng="2196048"/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B01A3-B1FB-48F3-AF55-51E9BFDD4CE3}">
      <dsp:nvSpPr>
        <dsp:cNvPr id="0" name=""/>
        <dsp:cNvSpPr/>
      </dsp:nvSpPr>
      <dsp:spPr>
        <a:xfrm>
          <a:off x="1464661" y="1284515"/>
          <a:ext cx="1428694" cy="92865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BLAU</a:t>
          </a:r>
          <a:br>
            <a:rPr lang="de-CH" sz="2000" kern="1200" dirty="0"/>
          </a:br>
          <a:r>
            <a:rPr lang="de-CH" sz="2000" kern="1200" dirty="0"/>
            <a:t>Europa</a:t>
          </a:r>
        </a:p>
      </dsp:txBody>
      <dsp:txXfrm>
        <a:off x="1509994" y="1329848"/>
        <a:ext cx="1338028" cy="837985"/>
      </dsp:txXfrm>
    </dsp:sp>
    <dsp:sp modelId="{A6AE6E77-8324-4BD8-A67E-9F29F2DD76B6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323282" y="808736"/>
              </a:moveTo>
              <a:arcTo wR="1855138" hR="1855138" stAng="12860205" swAng="1961207"/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AC544-36C3-49B2-BECD-AB7BFE259FEC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7F54D-4F04-401B-B403-510DAC94338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6415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496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Sommer-Disziplinen wie z. B. Basketball, Bogenschiessen, Boxen, Fechten, Fussball, Gewichtheben, Handball, Hockey, Judo, Kanu, Leichtathletik, Ringen, Rudern, Schiessen, Wasserball, Segeln, Tennis, Turnen, Volleyball </a:t>
            </a:r>
          </a:p>
          <a:p>
            <a:r>
              <a:rPr lang="de-CH" dirty="0"/>
              <a:t>Winter-Disziplinen wie z. B. Biathlon,</a:t>
            </a:r>
            <a:r>
              <a:rPr lang="de-CH" baseline="0" dirty="0"/>
              <a:t> </a:t>
            </a:r>
            <a:r>
              <a:rPr lang="de-CH" baseline="0" dirty="0" err="1"/>
              <a:t>Bobfahren</a:t>
            </a:r>
            <a:r>
              <a:rPr lang="de-CH" baseline="0" dirty="0"/>
              <a:t>, Eishockey, Eiskunstlauf, Eisschnellauf, Rodeln, alpine und nordische Skiläufe</a:t>
            </a:r>
            <a:endParaRPr lang="de-CH" dirty="0"/>
          </a:p>
          <a:p>
            <a:r>
              <a:rPr lang="de-CH" dirty="0"/>
              <a:t>Sportarten können sich von Jahr zu Jahr ändern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0530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Die Exekutive besteht aus dem Präsidenten, einem Vizepräsidenten und 10 Mitgliedern.</a:t>
            </a:r>
          </a:p>
          <a:p>
            <a:r>
              <a:rPr lang="de-CH" dirty="0"/>
              <a:t>Der Hauptsitz des</a:t>
            </a:r>
            <a:r>
              <a:rPr lang="de-CH" baseline="0" dirty="0"/>
              <a:t> IOCs befindet sich in Lausanne.</a:t>
            </a: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5605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Sommerspiele in Athen </a:t>
            </a:r>
          </a:p>
          <a:p>
            <a:endParaRPr lang="de-CH" dirty="0"/>
          </a:p>
          <a:p>
            <a:r>
              <a:rPr lang="de-CH" dirty="0"/>
              <a:t>(Gold/Silber/Bronze)</a:t>
            </a:r>
          </a:p>
          <a:p>
            <a:r>
              <a:rPr lang="de-CH" dirty="0"/>
              <a:t>Deutschland (14/16/18)</a:t>
            </a:r>
          </a:p>
          <a:p>
            <a:r>
              <a:rPr lang="de-CH" dirty="0"/>
              <a:t>Österreich (2/4/1)</a:t>
            </a:r>
          </a:p>
          <a:p>
            <a:r>
              <a:rPr lang="de-CH" dirty="0"/>
              <a:t>Schweiz (1/1/3)</a:t>
            </a:r>
          </a:p>
          <a:p>
            <a:r>
              <a:rPr lang="de-CH" dirty="0"/>
              <a:t>Italien (10/11/11)</a:t>
            </a:r>
          </a:p>
          <a:p>
            <a:r>
              <a:rPr lang="de-CH" dirty="0"/>
              <a:t>Frankreich (11/9/13)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7485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Stand: 25.02.2014,</a:t>
            </a:r>
            <a:r>
              <a:rPr lang="de-CH" baseline="0" dirty="0"/>
              <a:t> (Quelle: de.wikipedia.org)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67169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Rio de Janeiro (erste olympische Spiele</a:t>
            </a:r>
            <a:r>
              <a:rPr lang="de-CH" baseline="0" dirty="0"/>
              <a:t> in Südamerika)</a:t>
            </a:r>
          </a:p>
          <a:p>
            <a:r>
              <a:rPr lang="de-CH" baseline="0" dirty="0"/>
              <a:t>Tokio (Japan)</a:t>
            </a:r>
          </a:p>
          <a:p>
            <a:r>
              <a:rPr lang="de-CH" baseline="0" dirty="0" err="1"/>
              <a:t>Pyeongchang</a:t>
            </a:r>
            <a:r>
              <a:rPr lang="de-CH" baseline="0" dirty="0"/>
              <a:t> (Südkorea)</a:t>
            </a:r>
          </a:p>
          <a:p>
            <a:r>
              <a:rPr lang="de-CH" baseline="0" dirty="0"/>
              <a:t>bei der Erstellung des Lehrmittels noch nicht bekannt (Entscheidung fällt am 31. Juli 2015), zur Wahl stehen Almaty (Kasachstan) und Peking (China)</a:t>
            </a: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3033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Zeremonie der Fackel-Entzündung (durch Sonnenstrahlen) in den Ruinen des Heratempels im antiken Olympia.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B5378-DDD9-4FE9-8F95-A6D6CBD71844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4574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die 5 Ringe (blau, gelb, schwarz, grün und rot) sind streng geschützt, man darf das Bild der 5 Ringe nicht einfach verwenden</a:t>
            </a:r>
          </a:p>
          <a:p>
            <a:r>
              <a:rPr lang="de-CH" dirty="0"/>
              <a:t>ursprünglich waren die Farben nicht bestimmten Kontinenten zugeordnet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7F54D-4F04-401B-B403-510DAC943389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0439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6310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8066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986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25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188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8068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90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854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8533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2270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5177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0C4AC-0A1D-40C7-A160-6B3B9A13F535}" type="datetimeFigureOut">
              <a:rPr lang="de-CH" smtClean="0"/>
              <a:t>03.10.2022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89E30-05A9-46E8-8497-9CAFB62585D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136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9" y="2517199"/>
            <a:ext cx="4184073" cy="2036328"/>
          </a:xfrm>
        </p:spPr>
        <p:txBody>
          <a:bodyPr>
            <a:noAutofit/>
          </a:bodyPr>
          <a:lstStyle/>
          <a:p>
            <a:r>
              <a:rPr lang="de-CH" sz="6600" dirty="0"/>
              <a:t>Olympische Spiele</a:t>
            </a:r>
          </a:p>
        </p:txBody>
      </p:sp>
      <p:pic>
        <p:nvPicPr>
          <p:cNvPr id="7" name="Inhaltsplatzhalter 6" descr="Ein Bild, das draußen, Gebäude, Parken, Gras enthält.&#10;&#10;Automatisch generierte Beschreibung">
            <a:extLst>
              <a:ext uri="{FF2B5EF4-FFF2-40B4-BE49-F238E27FC236}">
                <a16:creationId xmlns:a16="http://schemas.microsoft.com/office/drawing/2014/main" id="{90C50209-F3D6-4142-BDF5-74804EE061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45" y="534988"/>
            <a:ext cx="3776009" cy="5641975"/>
          </a:xfrm>
        </p:spPr>
      </p:pic>
    </p:spTree>
    <p:extLst>
      <p:ext uri="{BB962C8B-B14F-4D97-AF65-F5344CB8AC3E}">
        <p14:creationId xmlns:p14="http://schemas.microsoft.com/office/powerpoint/2010/main" val="418514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Olympische Spiele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Olympia – Wiedergeburt der Antike</a:t>
            </a:r>
          </a:p>
          <a:p>
            <a:pPr lvl="1"/>
            <a:r>
              <a:rPr lang="de-CH" dirty="0"/>
              <a:t>olympische Idee</a:t>
            </a:r>
          </a:p>
          <a:p>
            <a:pPr lvl="2"/>
            <a:r>
              <a:rPr lang="de-CH" dirty="0"/>
              <a:t>sportlicher Vergleich vs. Schlachtfeld</a:t>
            </a:r>
          </a:p>
          <a:p>
            <a:pPr lvl="2"/>
            <a:r>
              <a:rPr lang="de-CH" dirty="0"/>
              <a:t>heute über 202 Länder</a:t>
            </a:r>
          </a:p>
          <a:p>
            <a:pPr lvl="1"/>
            <a:r>
              <a:rPr lang="de-CH" dirty="0"/>
              <a:t>Olympiade</a:t>
            </a:r>
          </a:p>
          <a:p>
            <a:pPr lvl="2"/>
            <a:r>
              <a:rPr lang="de-CH" dirty="0"/>
              <a:t>Zwischenraum zwischen zwei Spielen</a:t>
            </a:r>
          </a:p>
          <a:p>
            <a:pPr lvl="1"/>
            <a:r>
              <a:rPr lang="de-CH" dirty="0"/>
              <a:t>Sommer- und Winterspiele</a:t>
            </a:r>
          </a:p>
          <a:p>
            <a:pPr lvl="2"/>
            <a:r>
              <a:rPr lang="de-CH" dirty="0"/>
              <a:t>mind. 15 Disziplinen</a:t>
            </a:r>
          </a:p>
        </p:txBody>
      </p:sp>
    </p:spTree>
    <p:extLst>
      <p:ext uri="{BB962C8B-B14F-4D97-AF65-F5344CB8AC3E}">
        <p14:creationId xmlns:p14="http://schemas.microsoft.com/office/powerpoint/2010/main" val="2939942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IOC </a:t>
            </a:r>
            <a:r>
              <a:rPr lang="de-CH" sz="3600" dirty="0"/>
              <a:t>(International </a:t>
            </a:r>
            <a:r>
              <a:rPr lang="de-CH" sz="3600" dirty="0" err="1"/>
              <a:t>Olympic</a:t>
            </a:r>
            <a:r>
              <a:rPr lang="de-CH" sz="3600" dirty="0"/>
              <a:t> </a:t>
            </a:r>
            <a:r>
              <a:rPr lang="de-CH" sz="3600" dirty="0" err="1"/>
              <a:t>Committee</a:t>
            </a:r>
            <a:r>
              <a:rPr lang="de-CH" sz="3600" dirty="0"/>
              <a:t>)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301548"/>
              </p:ext>
            </p:extLst>
          </p:nvPr>
        </p:nvGraphicFramePr>
        <p:xfrm>
          <a:off x="457199" y="1808163"/>
          <a:ext cx="815340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9309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Medaillenspiegel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543976"/>
              </p:ext>
            </p:extLst>
          </p:nvPr>
        </p:nvGraphicFramePr>
        <p:xfrm>
          <a:off x="457200" y="1808161"/>
          <a:ext cx="8229601" cy="3028095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000">
                <a:tc gridSpan="4">
                  <a:txBody>
                    <a:bodyPr/>
                    <a:lstStyle/>
                    <a:p>
                      <a:pPr algn="ctr"/>
                      <a:r>
                        <a:rPr lang="de-CH" dirty="0"/>
                        <a:t>ewiger Medaillenspiegel</a:t>
                      </a:r>
                      <a:r>
                        <a:rPr lang="de-CH" baseline="0" dirty="0"/>
                        <a:t> (Stand 25.02.14, Wikipedia)</a:t>
                      </a:r>
                      <a:endParaRPr lang="de-CH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619">
                <a:tc>
                  <a:txBody>
                    <a:bodyPr/>
                    <a:lstStyle/>
                    <a:p>
                      <a:r>
                        <a:rPr lang="de-CH" b="1" dirty="0"/>
                        <a:t>Land</a:t>
                      </a:r>
                    </a:p>
                  </a:txBody>
                  <a:tcPr marL="144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b="1" dirty="0"/>
                        <a:t>Gold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b="1" dirty="0"/>
                        <a:t>Silber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b="1" dirty="0"/>
                        <a:t>Bronze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619">
                <a:tc>
                  <a:txBody>
                    <a:bodyPr/>
                    <a:lstStyle/>
                    <a:p>
                      <a:pPr algn="l" rtl="0" fontAlgn="t"/>
                      <a:r>
                        <a:rPr lang="de-CH" sz="1800" u="none" strike="noStrike" dirty="0">
                          <a:effectLst/>
                        </a:rPr>
                        <a:t>Vereinigte Statten (USA,</a:t>
                      </a:r>
                      <a:r>
                        <a:rPr lang="de-CH" sz="1800" u="none" strike="noStrike" baseline="0" dirty="0">
                          <a:effectLst/>
                        </a:rPr>
                        <a:t> 1. Platz</a:t>
                      </a:r>
                      <a:r>
                        <a:rPr lang="de-CH" sz="1800" u="none" strike="noStrike" dirty="0">
                          <a:effectLst/>
                        </a:rPr>
                        <a:t>)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1073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859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>
                          <a:effectLst/>
                        </a:rPr>
                        <a:t>747</a:t>
                      </a:r>
                      <a:endParaRPr lang="de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619">
                <a:tc>
                  <a:txBody>
                    <a:bodyPr/>
                    <a:lstStyle/>
                    <a:p>
                      <a:pPr algn="l" rtl="0" fontAlgn="t"/>
                      <a:r>
                        <a:rPr lang="de-CH" sz="1800" u="none" strike="noStrike" dirty="0">
                          <a:effectLst/>
                        </a:rPr>
                        <a:t>Russische Föderation (RUS, 2. Platz)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710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586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573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619">
                <a:tc>
                  <a:txBody>
                    <a:bodyPr/>
                    <a:lstStyle/>
                    <a:p>
                      <a:pPr algn="l" rtl="0" fontAlgn="t"/>
                      <a:r>
                        <a:rPr lang="de-CH" sz="1800" u="none" strike="noStrike" dirty="0">
                          <a:effectLst/>
                        </a:rPr>
                        <a:t>Deutschland (GER, 3. Platz)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>
                          <a:effectLst/>
                        </a:rPr>
                        <a:t>547</a:t>
                      </a:r>
                      <a:endParaRPr lang="de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567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568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619">
                <a:tc>
                  <a:txBody>
                    <a:bodyPr/>
                    <a:lstStyle/>
                    <a:p>
                      <a:pPr algn="l" rtl="0" fontAlgn="t"/>
                      <a:r>
                        <a:rPr lang="de-CH" sz="1800" u="none" strike="noStrike" dirty="0">
                          <a:effectLst/>
                        </a:rPr>
                        <a:t>Schweiz (SUI, 17. Platz)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>
                          <a:effectLst/>
                        </a:rPr>
                        <a:t>97</a:t>
                      </a:r>
                      <a:endParaRPr lang="de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>
                          <a:effectLst/>
                        </a:rPr>
                        <a:t>113</a:t>
                      </a:r>
                      <a:endParaRPr lang="de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CH" sz="1800" u="none" strike="noStrike" dirty="0">
                          <a:effectLst/>
                        </a:rPr>
                        <a:t>113</a:t>
                      </a:r>
                      <a:endParaRPr lang="de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118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Medaillenspiegel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3192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174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nächsten Olympische Spiele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693603"/>
              </p:ext>
            </p:extLst>
          </p:nvPr>
        </p:nvGraphicFramePr>
        <p:xfrm>
          <a:off x="457200" y="169068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4258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Olympisches Feuer</a:t>
            </a:r>
          </a:p>
        </p:txBody>
      </p:sp>
      <p:sp>
        <p:nvSpPr>
          <p:cNvPr id="4" name="Richtungspfeil 3"/>
          <p:cNvSpPr/>
          <p:nvPr/>
        </p:nvSpPr>
        <p:spPr>
          <a:xfrm>
            <a:off x="571472" y="2546434"/>
            <a:ext cx="3876703" cy="107157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sz="2400" dirty="0"/>
              <a:t>Olympische Fackel</a:t>
            </a:r>
          </a:p>
        </p:txBody>
      </p:sp>
      <p:sp>
        <p:nvSpPr>
          <p:cNvPr id="5" name="Richtungspfeil 4"/>
          <p:cNvSpPr/>
          <p:nvPr/>
        </p:nvSpPr>
        <p:spPr>
          <a:xfrm>
            <a:off x="571472" y="3832318"/>
            <a:ext cx="3876703" cy="107157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sz="2400" dirty="0"/>
              <a:t>Start: Olympia (Griechenland)</a:t>
            </a:r>
          </a:p>
        </p:txBody>
      </p:sp>
      <p:sp>
        <p:nvSpPr>
          <p:cNvPr id="6" name="Richtungspfeil 5"/>
          <p:cNvSpPr/>
          <p:nvPr/>
        </p:nvSpPr>
        <p:spPr>
          <a:xfrm>
            <a:off x="571472" y="5046764"/>
            <a:ext cx="3876703" cy="107157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de-CH" sz="2400" dirty="0"/>
              <a:t>an den Austragungsort getragen</a:t>
            </a:r>
          </a:p>
        </p:txBody>
      </p:sp>
      <p:sp>
        <p:nvSpPr>
          <p:cNvPr id="7" name="Eingekerbter Richtungspfeil 6"/>
          <p:cNvSpPr/>
          <p:nvPr/>
        </p:nvSpPr>
        <p:spPr>
          <a:xfrm>
            <a:off x="4448175" y="2546434"/>
            <a:ext cx="4124353" cy="1071570"/>
          </a:xfrm>
          <a:prstGeom prst="chevron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CH" sz="2400" dirty="0"/>
              <a:t>Olympisches Feuer</a:t>
            </a:r>
          </a:p>
        </p:txBody>
      </p:sp>
      <p:sp>
        <p:nvSpPr>
          <p:cNvPr id="8" name="Eingekerbter Richtungspfeil 7"/>
          <p:cNvSpPr/>
          <p:nvPr/>
        </p:nvSpPr>
        <p:spPr>
          <a:xfrm>
            <a:off x="4448175" y="3832318"/>
            <a:ext cx="4124353" cy="1071570"/>
          </a:xfrm>
          <a:prstGeom prst="chevron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CH" sz="2400" dirty="0"/>
              <a:t>brennt während der Spiele</a:t>
            </a:r>
          </a:p>
        </p:txBody>
      </p:sp>
      <p:sp>
        <p:nvSpPr>
          <p:cNvPr id="9" name="Eingekerbter Richtungspfeil 8"/>
          <p:cNvSpPr/>
          <p:nvPr/>
        </p:nvSpPr>
        <p:spPr>
          <a:xfrm>
            <a:off x="4448175" y="5046764"/>
            <a:ext cx="4124353" cy="1071570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CH" sz="2400" dirty="0"/>
              <a:t>= Völker sollen Streitigkeiten ruhen lassen</a:t>
            </a:r>
          </a:p>
        </p:txBody>
      </p:sp>
      <p:sp>
        <p:nvSpPr>
          <p:cNvPr id="10" name="Rechteck 9"/>
          <p:cNvSpPr/>
          <p:nvPr/>
        </p:nvSpPr>
        <p:spPr>
          <a:xfrm>
            <a:off x="571472" y="1832054"/>
            <a:ext cx="8001056" cy="5000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400" dirty="0"/>
              <a:t>Zeichen des Friedens und der Verbundenheit der Völker</a:t>
            </a:r>
          </a:p>
        </p:txBody>
      </p:sp>
    </p:spTree>
    <p:extLst>
      <p:ext uri="{BB962C8B-B14F-4D97-AF65-F5344CB8AC3E}">
        <p14:creationId xmlns:p14="http://schemas.microsoft.com/office/powerpoint/2010/main" val="3321115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Bedeutung der Farben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48437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258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AA27BD-E306-4541-AC2B-61228D1F1221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CC533099-2987-412D-A099-C762663670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F8232D-1CFA-41E2-B67C-E4510F9CDB9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420</Words>
  <Application>Microsoft Office PowerPoint</Application>
  <PresentationFormat>Bildschirmpräsentation (4:3)</PresentationFormat>
  <Paragraphs>97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Olympische Spiele</vt:lpstr>
      <vt:lpstr>Olympische Spiele</vt:lpstr>
      <vt:lpstr>IOC (International Olympic Committee)</vt:lpstr>
      <vt:lpstr>Medaillenspiegel</vt:lpstr>
      <vt:lpstr>Medaillenspiegel</vt:lpstr>
      <vt:lpstr>Die nächsten Olympische Spiele</vt:lpstr>
      <vt:lpstr>Olympisches Feuer</vt:lpstr>
      <vt:lpstr>Bedeutung der Farben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Franziska Nüssli</dc:creator>
  <cp:lastModifiedBy>Doris Keller</cp:lastModifiedBy>
  <cp:revision>11</cp:revision>
  <dcterms:created xsi:type="dcterms:W3CDTF">2015-04-12T14:58:37Z</dcterms:created>
  <dcterms:modified xsi:type="dcterms:W3CDTF">2022-10-03T07:10:43Z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970200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