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6108" userDrawn="1">
          <p15:clr>
            <a:srgbClr val="A4A3A4"/>
          </p15:clr>
        </p15:guide>
        <p15:guide id="4" orient="horz" pos="3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258" y="108"/>
      </p:cViewPr>
      <p:guideLst>
        <p:guide orient="horz" pos="3974"/>
        <p:guide pos="438"/>
        <p:guide pos="6108"/>
        <p:guide orient="horz" pos="3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a Keller" userId="e4529b30-0df9-4735-aad0-2225fd65bbae" providerId="ADAL" clId="{D7148493-DCA4-47C5-84C5-4920AC4F5233}"/>
    <pc:docChg chg="modSld">
      <pc:chgData name="Mara Keller" userId="e4529b30-0df9-4735-aad0-2225fd65bbae" providerId="ADAL" clId="{D7148493-DCA4-47C5-84C5-4920AC4F5233}" dt="2024-01-10T10:09:19.142" v="1"/>
      <pc:docMkLst>
        <pc:docMk/>
      </pc:docMkLst>
      <pc:sldChg chg="modTransition">
        <pc:chgData name="Mara Keller" userId="e4529b30-0df9-4735-aad0-2225fd65bbae" providerId="ADAL" clId="{D7148493-DCA4-47C5-84C5-4920AC4F5233}" dt="2024-01-10T10:09:19.142" v="1"/>
        <pc:sldMkLst>
          <pc:docMk/>
          <pc:sldMk cId="2536849740" sldId="256"/>
        </pc:sldMkLst>
      </pc:sldChg>
    </pc:docChg>
  </pc:docChgLst>
  <pc:docChgLst>
    <pc:chgData name="Doris Keller" userId="8632a153-503d-4ef7-b3c8-3b4e1994d05e" providerId="ADAL" clId="{17496556-D2B1-4DB3-8305-4C00C9A34A17}"/>
    <pc:docChg chg="custSel modSld">
      <pc:chgData name="Doris Keller" userId="8632a153-503d-4ef7-b3c8-3b4e1994d05e" providerId="ADAL" clId="{17496556-D2B1-4DB3-8305-4C00C9A34A17}" dt="2022-05-17T06:47:48.392" v="25" actId="313"/>
      <pc:docMkLst>
        <pc:docMk/>
      </pc:docMkLst>
      <pc:sldChg chg="modSp mod">
        <pc:chgData name="Doris Keller" userId="8632a153-503d-4ef7-b3c8-3b4e1994d05e" providerId="ADAL" clId="{17496556-D2B1-4DB3-8305-4C00C9A34A17}" dt="2022-05-17T06:47:48.392" v="25" actId="313"/>
        <pc:sldMkLst>
          <pc:docMk/>
          <pc:sldMk cId="2421905160" sldId="257"/>
        </pc:sldMkLst>
        <pc:spChg chg="mod">
          <ac:chgData name="Doris Keller" userId="8632a153-503d-4ef7-b3c8-3b4e1994d05e" providerId="ADAL" clId="{17496556-D2B1-4DB3-8305-4C00C9A34A17}" dt="2022-05-17T06:47:24.495" v="7" actId="20577"/>
          <ac:spMkLst>
            <pc:docMk/>
            <pc:sldMk cId="2421905160" sldId="257"/>
            <ac:spMk id="2" creationId="{53739F5E-F0F8-4159-A80A-565AD649BBBF}"/>
          </ac:spMkLst>
        </pc:spChg>
        <pc:spChg chg="mod">
          <ac:chgData name="Doris Keller" userId="8632a153-503d-4ef7-b3c8-3b4e1994d05e" providerId="ADAL" clId="{17496556-D2B1-4DB3-8305-4C00C9A34A17}" dt="2022-05-17T06:47:29.427" v="10" actId="313"/>
          <ac:spMkLst>
            <pc:docMk/>
            <pc:sldMk cId="2421905160" sldId="257"/>
            <ac:spMk id="23" creationId="{3074C29D-01C9-42FA-B2C6-9B2B0622A1AD}"/>
          </ac:spMkLst>
        </pc:spChg>
        <pc:spChg chg="mod">
          <ac:chgData name="Doris Keller" userId="8632a153-503d-4ef7-b3c8-3b4e1994d05e" providerId="ADAL" clId="{17496556-D2B1-4DB3-8305-4C00C9A34A17}" dt="2022-05-17T06:47:33.136" v="13" actId="313"/>
          <ac:spMkLst>
            <pc:docMk/>
            <pc:sldMk cId="2421905160" sldId="257"/>
            <ac:spMk id="24" creationId="{04873F26-54B3-4849-8289-4BC1061A08C4}"/>
          </ac:spMkLst>
        </pc:spChg>
        <pc:spChg chg="mod">
          <ac:chgData name="Doris Keller" userId="8632a153-503d-4ef7-b3c8-3b4e1994d05e" providerId="ADAL" clId="{17496556-D2B1-4DB3-8305-4C00C9A34A17}" dt="2022-05-17T06:47:37.299" v="16" actId="313"/>
          <ac:spMkLst>
            <pc:docMk/>
            <pc:sldMk cId="2421905160" sldId="257"/>
            <ac:spMk id="25" creationId="{94787578-C42B-4161-98CC-24105BA3ABD7}"/>
          </ac:spMkLst>
        </pc:spChg>
        <pc:spChg chg="mod">
          <ac:chgData name="Doris Keller" userId="8632a153-503d-4ef7-b3c8-3b4e1994d05e" providerId="ADAL" clId="{17496556-D2B1-4DB3-8305-4C00C9A34A17}" dt="2022-05-17T06:47:41.282" v="19" actId="313"/>
          <ac:spMkLst>
            <pc:docMk/>
            <pc:sldMk cId="2421905160" sldId="257"/>
            <ac:spMk id="34" creationId="{A2CD70F6-F3EC-472D-A447-3E8D0FAE0909}"/>
          </ac:spMkLst>
        </pc:spChg>
        <pc:spChg chg="mod">
          <ac:chgData name="Doris Keller" userId="8632a153-503d-4ef7-b3c8-3b4e1994d05e" providerId="ADAL" clId="{17496556-D2B1-4DB3-8305-4C00C9A34A17}" dt="2022-05-17T06:47:44.747" v="22" actId="313"/>
          <ac:spMkLst>
            <pc:docMk/>
            <pc:sldMk cId="2421905160" sldId="257"/>
            <ac:spMk id="35" creationId="{D0AC3016-8379-4562-8921-0838C889CAAA}"/>
          </ac:spMkLst>
        </pc:spChg>
        <pc:spChg chg="mod">
          <ac:chgData name="Doris Keller" userId="8632a153-503d-4ef7-b3c8-3b4e1994d05e" providerId="ADAL" clId="{17496556-D2B1-4DB3-8305-4C00C9A34A17}" dt="2022-05-17T06:47:48.392" v="25" actId="313"/>
          <ac:spMkLst>
            <pc:docMk/>
            <pc:sldMk cId="2421905160" sldId="257"/>
            <ac:spMk id="36" creationId="{A1D01193-B8EE-4577-B1CF-D1D2532A29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02FE2C-1ABE-49F2-BBF4-0DC435C45E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02DB80-A731-454E-BA8E-43B1B5C6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708A00-E2BE-451B-9CBF-1C1B370E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2792E8-6F4E-4F71-B649-12248F926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00C273-1A48-4870-8E12-1669EE8F1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5446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AB9F8A-0982-4787-A19D-8ABD9FCDC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7CD1902-2C71-4311-B01C-8F67BA3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1DC668-8F61-4D38-B1EA-BB85FC527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BDC40B-2BEE-486C-A718-8584D0A0F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7E1408-482C-4779-930B-BA924BFEE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6958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940F7AC-70F0-41A8-824A-9726CBDD97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1586F9-A2CF-4EB5-972D-E9964C5799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998FD6-004F-4C6C-8A7E-9C20AD59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E8660F-8236-498C-801F-165A304F3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0862D6-C816-4DA5-9124-0F8D92CF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325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8D92A9-89B7-4635-99B0-C38B69AF0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D39ED3-A7B9-4CD6-8622-2944CD2C8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85D247-167F-42F7-8B52-FA15F8FDC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89921F-6246-41E3-A0E1-29D9015F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65D658-86DC-46CA-B74B-B8DEF84AC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5020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82282-1F76-4976-AF67-F7F7805C4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993ED43-403F-4728-BEC8-08E812A36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8060A4-FF2B-42B6-AE2E-2225D8B84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05C8A3-314F-4CC1-BA2A-07B5BE36D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A48D80-971B-4904-A50C-5B7BDE9BA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21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C31DFE-9EB1-49DD-A78D-A3D9AB517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0FDF0B-F696-49AF-AF4D-3EC3E6621A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DAA61F1-8EF3-4840-8378-6A4D812D8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451D15-CF2D-4D46-B31C-50D8BA49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636BA0-5E9F-41A2-BD4F-D4108F2AC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7B73847-F0BF-45C7-972D-0A0A9FBDC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50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294E0E-3AE4-41D1-93FC-98860A34D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04A711-697D-47A2-A3A1-DFAF75C91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A91478-E7C7-4066-8770-FC8AD26C8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44875AE-6D7D-46DD-8EF0-9D163EE6D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76F0F69-0103-443B-A230-35055183E0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E9F17E0-91A5-44DC-9C04-3EA7C881B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F13F354-F2D6-4FF3-895F-23506B3CB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862C925-BA2B-43BE-A0FF-7F14EFCA4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250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D00E4-2C8E-4DFB-BD08-9A06EF9D9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6130F52-D691-4DB1-8324-09DA6E68E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0FE6E9-ED8F-4317-B184-F5C12D5F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6BCFEC-73F7-4AC0-A0AC-94E691B11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2126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96B1C1F-1A7D-43BF-99D7-6100C5B55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87E3073-3B0A-43F1-8318-35BF063B1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13DA5DD-C10C-49E2-98B0-1543CA93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443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645E31-FA43-4C0B-A7BA-880CF38CE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86B5F5-0D83-4ED1-82D3-FA3347B0C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E00BD2F-F968-44CB-9020-5C79BA2C9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6AEB40-DD65-45B3-9E13-3B02DEBC7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89EEC16-F27F-4C9A-A451-C24D47CA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5CB123-6B81-4291-B1FC-ECED5D19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8136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0A51B2-3799-4986-BACF-80A3B8C13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1F759CE-B23F-42E5-8A06-B862837911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C809A15-380F-4954-87B3-6B415DE32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0E960A-A28E-40FA-A307-6481B93F5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AB674B-D482-4165-91E8-49F42381E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B31E1F-A4C8-4E48-B4A5-F5C77280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13944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6E10B5B-D93D-46A3-8733-5710E79A1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2ED8220-6840-4E27-B506-B4F06462B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4A2A6A-4963-4796-9427-6DE9CF50A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62A55-EC45-45CF-A9FA-42FD56F25E6A}" type="datetimeFigureOut">
              <a:rPr lang="de-CH" smtClean="0"/>
              <a:t>10.01.2024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08440A-D88A-4752-B762-2D7582BE5A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864A86-E7BC-4BBB-BD68-ED7A140EC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4773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39B78D-438E-48E6-90C1-6BD735B4F5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Morph-Übergänge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2DC78AD-8F9D-4DCB-8AC5-4A2BAF263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Peter Muster</a:t>
            </a:r>
          </a:p>
        </p:txBody>
      </p:sp>
    </p:spTree>
    <p:extLst>
      <p:ext uri="{BB962C8B-B14F-4D97-AF65-F5344CB8AC3E}">
        <p14:creationId xmlns:p14="http://schemas.microsoft.com/office/powerpoint/2010/main" val="2536849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39F5E-F0F8-4159-A80A-565AD649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Finanzaufwand 2021</a:t>
            </a:r>
          </a:p>
        </p:txBody>
      </p:sp>
      <p:pic>
        <p:nvPicPr>
          <p:cNvPr id="7" name="Grafik 6" descr="Schatztruhe Silhouette">
            <a:extLst>
              <a:ext uri="{FF2B5EF4-FFF2-40B4-BE49-F238E27FC236}">
                <a16:creationId xmlns:a16="http://schemas.microsoft.com/office/drawing/2014/main" id="{3ECC5AF3-A829-422D-B991-A408244706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6495" y="2809375"/>
            <a:ext cx="914400" cy="914400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3074C29D-01C9-42FA-B2C6-9B2B0622A1AD}"/>
              </a:ext>
            </a:extLst>
          </p:cNvPr>
          <p:cNvSpPr txBox="1"/>
          <p:nvPr/>
        </p:nvSpPr>
        <p:spPr>
          <a:xfrm>
            <a:off x="1684086" y="2077461"/>
            <a:ext cx="2392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Juniorenabteilungen</a:t>
            </a:r>
            <a:br>
              <a:rPr lang="de-CH" dirty="0"/>
            </a:br>
            <a:r>
              <a:rPr lang="de-CH" dirty="0"/>
              <a:t>Budget CHF 200’000.--</a:t>
            </a:r>
            <a:br>
              <a:rPr lang="de-CH" dirty="0"/>
            </a:br>
            <a:endParaRPr lang="de-CH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04873F26-54B3-4849-8289-4BC1061A08C4}"/>
              </a:ext>
            </a:extLst>
          </p:cNvPr>
          <p:cNvSpPr txBox="1"/>
          <p:nvPr/>
        </p:nvSpPr>
        <p:spPr>
          <a:xfrm>
            <a:off x="4445290" y="2077461"/>
            <a:ext cx="2392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Frauenabteilungen</a:t>
            </a:r>
            <a:br>
              <a:rPr lang="de-CH" dirty="0"/>
            </a:br>
            <a:r>
              <a:rPr lang="de-CH" dirty="0"/>
              <a:t>Budget CHF 170’000.--</a:t>
            </a:r>
            <a:br>
              <a:rPr lang="de-CH" dirty="0"/>
            </a:br>
            <a:endParaRPr lang="de-CH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4787578-C42B-4161-98CC-24105BA3ABD7}"/>
              </a:ext>
            </a:extLst>
          </p:cNvPr>
          <p:cNvSpPr txBox="1"/>
          <p:nvPr/>
        </p:nvSpPr>
        <p:spPr>
          <a:xfrm>
            <a:off x="7212098" y="2077461"/>
            <a:ext cx="2392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Aktivabteilungen</a:t>
            </a:r>
            <a:br>
              <a:rPr lang="de-CH" dirty="0"/>
            </a:br>
            <a:r>
              <a:rPr lang="de-CH" dirty="0"/>
              <a:t>Budget CHF 360’000.--</a:t>
            </a:r>
            <a:br>
              <a:rPr lang="de-CH" dirty="0"/>
            </a:br>
            <a:endParaRPr lang="de-CH" dirty="0"/>
          </a:p>
        </p:txBody>
      </p:sp>
      <p:pic>
        <p:nvPicPr>
          <p:cNvPr id="26" name="Grafik 25" descr="Schatztruhe Silhouette">
            <a:extLst>
              <a:ext uri="{FF2B5EF4-FFF2-40B4-BE49-F238E27FC236}">
                <a16:creationId xmlns:a16="http://schemas.microsoft.com/office/drawing/2014/main" id="{4196E0CD-D88A-4C9A-B7CC-28F8A48E10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63286" y="2809375"/>
            <a:ext cx="914400" cy="914400"/>
          </a:xfrm>
          <a:prstGeom prst="rect">
            <a:avLst/>
          </a:prstGeom>
        </p:spPr>
      </p:pic>
      <p:pic>
        <p:nvPicPr>
          <p:cNvPr id="27" name="Grafik 26" descr="Schatztruhe Silhouette">
            <a:extLst>
              <a:ext uri="{FF2B5EF4-FFF2-40B4-BE49-F238E27FC236}">
                <a16:creationId xmlns:a16="http://schemas.microsoft.com/office/drawing/2014/main" id="{937C83D7-4C7A-4326-8102-52D589CAB6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6926" y="2829117"/>
            <a:ext cx="914400" cy="914400"/>
          </a:xfrm>
          <a:prstGeom prst="rect">
            <a:avLst/>
          </a:prstGeom>
        </p:spPr>
      </p:pic>
      <p:sp>
        <p:nvSpPr>
          <p:cNvPr id="28" name="Pfeil: nach unten 27">
            <a:extLst>
              <a:ext uri="{FF2B5EF4-FFF2-40B4-BE49-F238E27FC236}">
                <a16:creationId xmlns:a16="http://schemas.microsoft.com/office/drawing/2014/main" id="{54BD0352-BC30-476F-863F-60FC52794893}"/>
              </a:ext>
            </a:extLst>
          </p:cNvPr>
          <p:cNvSpPr/>
          <p:nvPr/>
        </p:nvSpPr>
        <p:spPr>
          <a:xfrm>
            <a:off x="2419310" y="3743517"/>
            <a:ext cx="568770" cy="73947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9" name="Pfeil: nach unten 28">
            <a:extLst>
              <a:ext uri="{FF2B5EF4-FFF2-40B4-BE49-F238E27FC236}">
                <a16:creationId xmlns:a16="http://schemas.microsoft.com/office/drawing/2014/main" id="{08C18752-85F8-49D9-AD18-B9997715657E}"/>
              </a:ext>
            </a:extLst>
          </p:cNvPr>
          <p:cNvSpPr/>
          <p:nvPr/>
        </p:nvSpPr>
        <p:spPr>
          <a:xfrm>
            <a:off x="5043118" y="3743517"/>
            <a:ext cx="568770" cy="73947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30" name="Pfeil: nach unten 29">
            <a:extLst>
              <a:ext uri="{FF2B5EF4-FFF2-40B4-BE49-F238E27FC236}">
                <a16:creationId xmlns:a16="http://schemas.microsoft.com/office/drawing/2014/main" id="{CB723198-B81D-4925-9D27-742207D07EE2}"/>
              </a:ext>
            </a:extLst>
          </p:cNvPr>
          <p:cNvSpPr/>
          <p:nvPr/>
        </p:nvSpPr>
        <p:spPr>
          <a:xfrm>
            <a:off x="7839741" y="3743516"/>
            <a:ext cx="568770" cy="73947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pic>
        <p:nvPicPr>
          <p:cNvPr id="31" name="Grafik 30" descr="Schatztruhe Silhouette">
            <a:extLst>
              <a:ext uri="{FF2B5EF4-FFF2-40B4-BE49-F238E27FC236}">
                <a16:creationId xmlns:a16="http://schemas.microsoft.com/office/drawing/2014/main" id="{75D7C830-2AFE-4B3E-8A25-B824331B5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03047" y="5110413"/>
            <a:ext cx="801296" cy="801296"/>
          </a:xfrm>
          <a:prstGeom prst="rect">
            <a:avLst/>
          </a:prstGeom>
        </p:spPr>
      </p:pic>
      <p:pic>
        <p:nvPicPr>
          <p:cNvPr id="32" name="Grafik 31" descr="Schatztruhe Silhouette">
            <a:extLst>
              <a:ext uri="{FF2B5EF4-FFF2-40B4-BE49-F238E27FC236}">
                <a16:creationId xmlns:a16="http://schemas.microsoft.com/office/drawing/2014/main" id="{FBA46ABE-3E25-4B83-BC65-698F4EE26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6855" y="5110413"/>
            <a:ext cx="801296" cy="801296"/>
          </a:xfrm>
          <a:prstGeom prst="rect">
            <a:avLst/>
          </a:prstGeom>
        </p:spPr>
      </p:pic>
      <p:pic>
        <p:nvPicPr>
          <p:cNvPr id="33" name="Grafik 32" descr="Schatztruhe Silhouette">
            <a:extLst>
              <a:ext uri="{FF2B5EF4-FFF2-40B4-BE49-F238E27FC236}">
                <a16:creationId xmlns:a16="http://schemas.microsoft.com/office/drawing/2014/main" id="{8BD66D9D-8000-4DB1-8C62-3DF21D8C1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20260" y="4997308"/>
            <a:ext cx="1203168" cy="1203168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A2CD70F6-F3EC-472D-A447-3E8D0FAE0909}"/>
              </a:ext>
            </a:extLst>
          </p:cNvPr>
          <p:cNvSpPr txBox="1"/>
          <p:nvPr/>
        </p:nvSpPr>
        <p:spPr>
          <a:xfrm>
            <a:off x="1647577" y="4674143"/>
            <a:ext cx="24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Aufwand CHF 185’000.--</a:t>
            </a:r>
            <a:br>
              <a:rPr lang="de-CH" dirty="0"/>
            </a:br>
            <a:endParaRPr lang="de-CH"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D0AC3016-8379-4562-8921-0838C889CAAA}"/>
              </a:ext>
            </a:extLst>
          </p:cNvPr>
          <p:cNvSpPr txBox="1"/>
          <p:nvPr/>
        </p:nvSpPr>
        <p:spPr>
          <a:xfrm>
            <a:off x="4297534" y="4674143"/>
            <a:ext cx="24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Aufwand CHF 161’000.--</a:t>
            </a:r>
            <a:br>
              <a:rPr lang="de-CH" dirty="0"/>
            </a:br>
            <a:endParaRPr lang="de-CH" dirty="0"/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A1D01193-B8EE-4577-B1CF-D1D2532A2999}"/>
              </a:ext>
            </a:extLst>
          </p:cNvPr>
          <p:cNvSpPr txBox="1"/>
          <p:nvPr/>
        </p:nvSpPr>
        <p:spPr>
          <a:xfrm>
            <a:off x="6947491" y="4674143"/>
            <a:ext cx="24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Aufwand CHF 430’000.--</a:t>
            </a:r>
            <a:br>
              <a:rPr lang="de-CH" dirty="0"/>
            </a:b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2190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 xmlns="">
      <p:transition spd="slow" advClick="0"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204535-4D3D-4803-8FFE-21FD09318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Wetter</a:t>
            </a:r>
          </a:p>
        </p:txBody>
      </p:sp>
      <p:sp>
        <p:nvSpPr>
          <p:cNvPr id="11" name="Sonne 10">
            <a:extLst>
              <a:ext uri="{FF2B5EF4-FFF2-40B4-BE49-F238E27FC236}">
                <a16:creationId xmlns:a16="http://schemas.microsoft.com/office/drawing/2014/main" id="{654C174E-C6A0-4576-B815-FA09D3108899}"/>
              </a:ext>
            </a:extLst>
          </p:cNvPr>
          <p:cNvSpPr/>
          <p:nvPr/>
        </p:nvSpPr>
        <p:spPr>
          <a:xfrm>
            <a:off x="7524158" y="1845149"/>
            <a:ext cx="1406351" cy="1406351"/>
          </a:xfrm>
          <a:prstGeom prst="sun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3" name="Grafik 12" descr="Stadt Silhouette">
            <a:extLst>
              <a:ext uri="{FF2B5EF4-FFF2-40B4-BE49-F238E27FC236}">
                <a16:creationId xmlns:a16="http://schemas.microsoft.com/office/drawing/2014/main" id="{FA017B30-08EF-4D1F-BC9A-E20B8DD85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6623" y="3479582"/>
            <a:ext cx="1840168" cy="1840168"/>
          </a:xfrm>
          <a:prstGeom prst="rect">
            <a:avLst/>
          </a:prstGeom>
        </p:spPr>
      </p:pic>
      <p:pic>
        <p:nvPicPr>
          <p:cNvPr id="14" name="Grafik 13" descr="Stadt Silhouette">
            <a:extLst>
              <a:ext uri="{FF2B5EF4-FFF2-40B4-BE49-F238E27FC236}">
                <a16:creationId xmlns:a16="http://schemas.microsoft.com/office/drawing/2014/main" id="{DF78A935-0651-4F97-9D9A-4FD44E72FC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67492" y="3405962"/>
            <a:ext cx="1840168" cy="1840168"/>
          </a:xfrm>
          <a:prstGeom prst="rect">
            <a:avLst/>
          </a:prstGeom>
        </p:spPr>
      </p:pic>
      <p:pic>
        <p:nvPicPr>
          <p:cNvPr id="16" name="Grafik 15" descr="Berge Silhouette">
            <a:extLst>
              <a:ext uri="{FF2B5EF4-FFF2-40B4-BE49-F238E27FC236}">
                <a16:creationId xmlns:a16="http://schemas.microsoft.com/office/drawing/2014/main" id="{E8565D2F-2B4A-44B3-9406-A030731BAA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24509" y="3405962"/>
            <a:ext cx="1840168" cy="1840168"/>
          </a:xfrm>
          <a:prstGeom prst="rect">
            <a:avLst/>
          </a:prstGeom>
        </p:spPr>
      </p:pic>
      <p:pic>
        <p:nvPicPr>
          <p:cNvPr id="17" name="Grafik 16" descr="Berge Silhouette">
            <a:extLst>
              <a:ext uri="{FF2B5EF4-FFF2-40B4-BE49-F238E27FC236}">
                <a16:creationId xmlns:a16="http://schemas.microsoft.com/office/drawing/2014/main" id="{1B4812CC-E84B-42B1-92F3-4901A7BDCB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3570608" y="3553203"/>
            <a:ext cx="1840168" cy="1840168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3B415AD0-837D-4F9B-917C-23EB6CF2B2D8}"/>
              </a:ext>
            </a:extLst>
          </p:cNvPr>
          <p:cNvSpPr txBox="1"/>
          <p:nvPr/>
        </p:nvSpPr>
        <p:spPr>
          <a:xfrm>
            <a:off x="4612633" y="4991800"/>
            <a:ext cx="1494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/>
              <a:t>Alpen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FB51F47-490A-4A4D-AA2D-EE0A5D3A7CE1}"/>
              </a:ext>
            </a:extLst>
          </p:cNvPr>
          <p:cNvSpPr txBox="1"/>
          <p:nvPr/>
        </p:nvSpPr>
        <p:spPr>
          <a:xfrm>
            <a:off x="1517334" y="4996585"/>
            <a:ext cx="1422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/>
              <a:t>Lugano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22DC09D-6468-4981-AB32-23FF86586E19}"/>
              </a:ext>
            </a:extLst>
          </p:cNvPr>
          <p:cNvSpPr txBox="1"/>
          <p:nvPr/>
        </p:nvSpPr>
        <p:spPr>
          <a:xfrm>
            <a:off x="7386763" y="4996585"/>
            <a:ext cx="1681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Einsiedeln</a:t>
            </a:r>
          </a:p>
        </p:txBody>
      </p:sp>
      <p:grpSp>
        <p:nvGrpSpPr>
          <p:cNvPr id="23" name="Grafik 21" descr="Regen Silhouette">
            <a:extLst>
              <a:ext uri="{FF2B5EF4-FFF2-40B4-BE49-F238E27FC236}">
                <a16:creationId xmlns:a16="http://schemas.microsoft.com/office/drawing/2014/main" id="{7425C02B-3E25-46C3-97CB-1176E125B3D2}"/>
              </a:ext>
            </a:extLst>
          </p:cNvPr>
          <p:cNvGrpSpPr/>
          <p:nvPr/>
        </p:nvGrpSpPr>
        <p:grpSpPr>
          <a:xfrm>
            <a:off x="1479033" y="2103437"/>
            <a:ext cx="1511733" cy="1325563"/>
            <a:chOff x="1625058" y="2352754"/>
            <a:chExt cx="1256293" cy="1156800"/>
          </a:xfrm>
          <a:solidFill>
            <a:schemeClr val="accent1">
              <a:lumMod val="75000"/>
            </a:schemeClr>
          </a:solidFill>
        </p:grpSpPr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BF2AAFFB-4D4B-43FF-93DD-2ECFDF59F2AA}"/>
                </a:ext>
              </a:extLst>
            </p:cNvPr>
            <p:cNvSpPr/>
            <p:nvPr/>
          </p:nvSpPr>
          <p:spPr>
            <a:xfrm>
              <a:off x="2127630" y="3123503"/>
              <a:ext cx="257367" cy="386051"/>
            </a:xfrm>
            <a:custGeom>
              <a:avLst/>
              <a:gdLst>
                <a:gd name="connsiteX0" fmla="*/ 128562 w 257367"/>
                <a:gd name="connsiteY0" fmla="*/ 66765 h 386051"/>
                <a:gd name="connsiteX1" fmla="*/ 220601 w 257367"/>
                <a:gd name="connsiteY1" fmla="*/ 257368 h 386051"/>
                <a:gd name="connsiteX2" fmla="*/ 128684 w 257367"/>
                <a:gd name="connsiteY2" fmla="*/ 349285 h 386051"/>
                <a:gd name="connsiteX3" fmla="*/ 36767 w 257367"/>
                <a:gd name="connsiteY3" fmla="*/ 257368 h 386051"/>
                <a:gd name="connsiteX4" fmla="*/ 128562 w 257367"/>
                <a:gd name="connsiteY4" fmla="*/ 66765 h 386051"/>
                <a:gd name="connsiteX5" fmla="*/ 128684 w 257367"/>
                <a:gd name="connsiteY5" fmla="*/ 0 h 386051"/>
                <a:gd name="connsiteX6" fmla="*/ 0 w 257367"/>
                <a:gd name="connsiteY6" fmla="*/ 257368 h 386051"/>
                <a:gd name="connsiteX7" fmla="*/ 128684 w 257367"/>
                <a:gd name="connsiteY7" fmla="*/ 386051 h 386051"/>
                <a:gd name="connsiteX8" fmla="*/ 257368 w 257367"/>
                <a:gd name="connsiteY8" fmla="*/ 257368 h 386051"/>
                <a:gd name="connsiteX9" fmla="*/ 128684 w 257367"/>
                <a:gd name="connsiteY9" fmla="*/ 0 h 386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7367" h="386051">
                  <a:moveTo>
                    <a:pt x="128562" y="66765"/>
                  </a:moveTo>
                  <a:cubicBezTo>
                    <a:pt x="173460" y="137859"/>
                    <a:pt x="220601" y="224678"/>
                    <a:pt x="220601" y="257368"/>
                  </a:cubicBezTo>
                  <a:cubicBezTo>
                    <a:pt x="220601" y="308132"/>
                    <a:pt x="179448" y="349285"/>
                    <a:pt x="128684" y="349285"/>
                  </a:cubicBezTo>
                  <a:cubicBezTo>
                    <a:pt x="77920" y="349285"/>
                    <a:pt x="36767" y="308132"/>
                    <a:pt x="36767" y="257368"/>
                  </a:cubicBezTo>
                  <a:cubicBezTo>
                    <a:pt x="36767" y="223744"/>
                    <a:pt x="83753" y="137289"/>
                    <a:pt x="128562" y="66765"/>
                  </a:cubicBezTo>
                  <a:close/>
                  <a:moveTo>
                    <a:pt x="128684" y="0"/>
                  </a:moveTo>
                  <a:cubicBezTo>
                    <a:pt x="128684" y="0"/>
                    <a:pt x="0" y="185672"/>
                    <a:pt x="0" y="257368"/>
                  </a:cubicBezTo>
                  <a:cubicBezTo>
                    <a:pt x="0" y="328438"/>
                    <a:pt x="57614" y="386051"/>
                    <a:pt x="128684" y="386051"/>
                  </a:cubicBezTo>
                  <a:cubicBezTo>
                    <a:pt x="199754" y="386051"/>
                    <a:pt x="257368" y="328438"/>
                    <a:pt x="257368" y="257368"/>
                  </a:cubicBezTo>
                  <a:cubicBezTo>
                    <a:pt x="257368" y="187509"/>
                    <a:pt x="128684" y="0"/>
                    <a:pt x="128684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id="{9F0939C2-DB28-4D7B-A724-67CD6D880D30}"/>
                </a:ext>
              </a:extLst>
            </p:cNvPr>
            <p:cNvSpPr/>
            <p:nvPr/>
          </p:nvSpPr>
          <p:spPr>
            <a:xfrm>
              <a:off x="2476915" y="3123503"/>
              <a:ext cx="183833" cy="275751"/>
            </a:xfrm>
            <a:custGeom>
              <a:avLst/>
              <a:gdLst>
                <a:gd name="connsiteX0" fmla="*/ 91770 w 183833"/>
                <a:gd name="connsiteY0" fmla="*/ 67502 h 275751"/>
                <a:gd name="connsiteX1" fmla="*/ 147067 w 183833"/>
                <a:gd name="connsiteY1" fmla="*/ 183834 h 275751"/>
                <a:gd name="connsiteX2" fmla="*/ 91917 w 183833"/>
                <a:gd name="connsiteY2" fmla="*/ 238984 h 275751"/>
                <a:gd name="connsiteX3" fmla="*/ 36767 w 183833"/>
                <a:gd name="connsiteY3" fmla="*/ 183834 h 275751"/>
                <a:gd name="connsiteX4" fmla="*/ 91770 w 183833"/>
                <a:gd name="connsiteY4" fmla="*/ 67502 h 275751"/>
                <a:gd name="connsiteX5" fmla="*/ 91917 w 183833"/>
                <a:gd name="connsiteY5" fmla="*/ 0 h 275751"/>
                <a:gd name="connsiteX6" fmla="*/ 0 w 183833"/>
                <a:gd name="connsiteY6" fmla="*/ 183834 h 275751"/>
                <a:gd name="connsiteX7" fmla="*/ 91917 w 183833"/>
                <a:gd name="connsiteY7" fmla="*/ 275751 h 275751"/>
                <a:gd name="connsiteX8" fmla="*/ 183834 w 183833"/>
                <a:gd name="connsiteY8" fmla="*/ 183834 h 275751"/>
                <a:gd name="connsiteX9" fmla="*/ 91917 w 183833"/>
                <a:gd name="connsiteY9" fmla="*/ 0 h 27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833" h="275751">
                  <a:moveTo>
                    <a:pt x="91770" y="67502"/>
                  </a:moveTo>
                  <a:cubicBezTo>
                    <a:pt x="121876" y="116792"/>
                    <a:pt x="147067" y="166561"/>
                    <a:pt x="147067" y="183834"/>
                  </a:cubicBezTo>
                  <a:cubicBezTo>
                    <a:pt x="147067" y="214293"/>
                    <a:pt x="122376" y="238984"/>
                    <a:pt x="91917" y="238984"/>
                  </a:cubicBezTo>
                  <a:cubicBezTo>
                    <a:pt x="61457" y="238984"/>
                    <a:pt x="36767" y="214293"/>
                    <a:pt x="36767" y="183834"/>
                  </a:cubicBezTo>
                  <a:cubicBezTo>
                    <a:pt x="36767" y="165868"/>
                    <a:pt x="61801" y="116271"/>
                    <a:pt x="91770" y="67502"/>
                  </a:cubicBezTo>
                  <a:close/>
                  <a:moveTo>
                    <a:pt x="91917" y="0"/>
                  </a:moveTo>
                  <a:cubicBezTo>
                    <a:pt x="91917" y="0"/>
                    <a:pt x="0" y="132360"/>
                    <a:pt x="0" y="183834"/>
                  </a:cubicBezTo>
                  <a:cubicBezTo>
                    <a:pt x="0" y="234598"/>
                    <a:pt x="41153" y="275751"/>
                    <a:pt x="91917" y="275751"/>
                  </a:cubicBezTo>
                  <a:cubicBezTo>
                    <a:pt x="142681" y="275751"/>
                    <a:pt x="183834" y="234598"/>
                    <a:pt x="183834" y="183834"/>
                  </a:cubicBezTo>
                  <a:cubicBezTo>
                    <a:pt x="183834" y="134199"/>
                    <a:pt x="91917" y="0"/>
                    <a:pt x="91917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6" name="Freihandform: Form 25">
              <a:extLst>
                <a:ext uri="{FF2B5EF4-FFF2-40B4-BE49-F238E27FC236}">
                  <a16:creationId xmlns:a16="http://schemas.microsoft.com/office/drawing/2014/main" id="{C300B53C-CB6C-4BF8-8F73-41EB4E9C445D}"/>
                </a:ext>
              </a:extLst>
            </p:cNvPr>
            <p:cNvSpPr/>
            <p:nvPr/>
          </p:nvSpPr>
          <p:spPr>
            <a:xfrm>
              <a:off x="1851879" y="3123503"/>
              <a:ext cx="183833" cy="275751"/>
            </a:xfrm>
            <a:custGeom>
              <a:avLst/>
              <a:gdLst>
                <a:gd name="connsiteX0" fmla="*/ 91770 w 183833"/>
                <a:gd name="connsiteY0" fmla="*/ 67502 h 275751"/>
                <a:gd name="connsiteX1" fmla="*/ 147067 w 183833"/>
                <a:gd name="connsiteY1" fmla="*/ 183834 h 275751"/>
                <a:gd name="connsiteX2" fmla="*/ 91917 w 183833"/>
                <a:gd name="connsiteY2" fmla="*/ 238984 h 275751"/>
                <a:gd name="connsiteX3" fmla="*/ 36767 w 183833"/>
                <a:gd name="connsiteY3" fmla="*/ 183834 h 275751"/>
                <a:gd name="connsiteX4" fmla="*/ 91770 w 183833"/>
                <a:gd name="connsiteY4" fmla="*/ 67502 h 275751"/>
                <a:gd name="connsiteX5" fmla="*/ 91917 w 183833"/>
                <a:gd name="connsiteY5" fmla="*/ 0 h 275751"/>
                <a:gd name="connsiteX6" fmla="*/ 0 w 183833"/>
                <a:gd name="connsiteY6" fmla="*/ 183834 h 275751"/>
                <a:gd name="connsiteX7" fmla="*/ 91917 w 183833"/>
                <a:gd name="connsiteY7" fmla="*/ 275751 h 275751"/>
                <a:gd name="connsiteX8" fmla="*/ 183834 w 183833"/>
                <a:gd name="connsiteY8" fmla="*/ 183834 h 275751"/>
                <a:gd name="connsiteX9" fmla="*/ 91917 w 183833"/>
                <a:gd name="connsiteY9" fmla="*/ 0 h 27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833" h="275751">
                  <a:moveTo>
                    <a:pt x="91770" y="67502"/>
                  </a:moveTo>
                  <a:cubicBezTo>
                    <a:pt x="121878" y="116792"/>
                    <a:pt x="147067" y="166561"/>
                    <a:pt x="147067" y="183834"/>
                  </a:cubicBezTo>
                  <a:cubicBezTo>
                    <a:pt x="147067" y="214293"/>
                    <a:pt x="122376" y="238984"/>
                    <a:pt x="91917" y="238984"/>
                  </a:cubicBezTo>
                  <a:cubicBezTo>
                    <a:pt x="61458" y="238984"/>
                    <a:pt x="36767" y="214293"/>
                    <a:pt x="36767" y="183834"/>
                  </a:cubicBezTo>
                  <a:cubicBezTo>
                    <a:pt x="36767" y="165868"/>
                    <a:pt x="61801" y="116271"/>
                    <a:pt x="91770" y="67502"/>
                  </a:cubicBezTo>
                  <a:close/>
                  <a:moveTo>
                    <a:pt x="91917" y="0"/>
                  </a:moveTo>
                  <a:cubicBezTo>
                    <a:pt x="91917" y="0"/>
                    <a:pt x="0" y="132360"/>
                    <a:pt x="0" y="183834"/>
                  </a:cubicBezTo>
                  <a:cubicBezTo>
                    <a:pt x="0" y="234598"/>
                    <a:pt x="41153" y="275751"/>
                    <a:pt x="91917" y="275751"/>
                  </a:cubicBezTo>
                  <a:cubicBezTo>
                    <a:pt x="142681" y="275751"/>
                    <a:pt x="183834" y="234598"/>
                    <a:pt x="183834" y="183834"/>
                  </a:cubicBezTo>
                  <a:cubicBezTo>
                    <a:pt x="183834" y="134199"/>
                    <a:pt x="91917" y="0"/>
                    <a:pt x="91917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7" name="Freihandform: Form 26">
              <a:extLst>
                <a:ext uri="{FF2B5EF4-FFF2-40B4-BE49-F238E27FC236}">
                  <a16:creationId xmlns:a16="http://schemas.microsoft.com/office/drawing/2014/main" id="{8CA604CF-3589-418F-8E02-B5A7CD00CBDA}"/>
                </a:ext>
              </a:extLst>
            </p:cNvPr>
            <p:cNvSpPr/>
            <p:nvPr/>
          </p:nvSpPr>
          <p:spPr>
            <a:xfrm>
              <a:off x="1625058" y="2352754"/>
              <a:ext cx="1256293" cy="699072"/>
            </a:xfrm>
            <a:custGeom>
              <a:avLst/>
              <a:gdLst>
                <a:gd name="connsiteX0" fmla="*/ 529550 w 1256293"/>
                <a:gd name="connsiteY0" fmla="*/ 36767 h 699072"/>
                <a:gd name="connsiteX1" fmla="*/ 529550 w 1256293"/>
                <a:gd name="connsiteY1" fmla="*/ 36767 h 699072"/>
                <a:gd name="connsiteX2" fmla="*/ 731190 w 1256293"/>
                <a:gd name="connsiteY2" fmla="*/ 157546 h 699072"/>
                <a:gd name="connsiteX3" fmla="*/ 745693 w 1256293"/>
                <a:gd name="connsiteY3" fmla="*/ 184680 h 699072"/>
                <a:gd name="connsiteX4" fmla="*/ 774959 w 1256293"/>
                <a:gd name="connsiteY4" fmla="*/ 175188 h 699072"/>
                <a:gd name="connsiteX5" fmla="*/ 833308 w 1256293"/>
                <a:gd name="connsiteY5" fmla="*/ 165883 h 699072"/>
                <a:gd name="connsiteX6" fmla="*/ 940250 w 1256293"/>
                <a:gd name="connsiteY6" fmla="*/ 200995 h 699072"/>
                <a:gd name="connsiteX7" fmla="*/ 940783 w 1256293"/>
                <a:gd name="connsiteY7" fmla="*/ 201390 h 699072"/>
                <a:gd name="connsiteX8" fmla="*/ 941335 w 1256293"/>
                <a:gd name="connsiteY8" fmla="*/ 201758 h 699072"/>
                <a:gd name="connsiteX9" fmla="*/ 1017308 w 1256293"/>
                <a:gd name="connsiteY9" fmla="*/ 349788 h 699072"/>
                <a:gd name="connsiteX10" fmla="*/ 1017308 w 1256293"/>
                <a:gd name="connsiteY10" fmla="*/ 395541 h 699072"/>
                <a:gd name="connsiteX11" fmla="*/ 1060538 w 1256293"/>
                <a:gd name="connsiteY11" fmla="*/ 387820 h 699072"/>
                <a:gd name="connsiteX12" fmla="*/ 1084361 w 1256293"/>
                <a:gd name="connsiteY12" fmla="*/ 385700 h 699072"/>
                <a:gd name="connsiteX13" fmla="*/ 1171699 w 1256293"/>
                <a:gd name="connsiteY13" fmla="*/ 418149 h 699072"/>
                <a:gd name="connsiteX14" fmla="*/ 1219525 w 1256293"/>
                <a:gd name="connsiteY14" fmla="*/ 522592 h 699072"/>
                <a:gd name="connsiteX15" fmla="*/ 1087887 w 1256293"/>
                <a:gd name="connsiteY15" fmla="*/ 662306 h 699072"/>
                <a:gd name="connsiteX16" fmla="*/ 207874 w 1256293"/>
                <a:gd name="connsiteY16" fmla="*/ 662306 h 699072"/>
                <a:gd name="connsiteX17" fmla="*/ 38673 w 1256293"/>
                <a:gd name="connsiteY17" fmla="*/ 464490 h 699072"/>
                <a:gd name="connsiteX18" fmla="*/ 222012 w 1256293"/>
                <a:gd name="connsiteY18" fmla="*/ 294732 h 699072"/>
                <a:gd name="connsiteX19" fmla="*/ 255169 w 1256293"/>
                <a:gd name="connsiteY19" fmla="*/ 297723 h 699072"/>
                <a:gd name="connsiteX20" fmla="*/ 297851 w 1256293"/>
                <a:gd name="connsiteY20" fmla="*/ 305484 h 699072"/>
                <a:gd name="connsiteX21" fmla="*/ 298509 w 1256293"/>
                <a:gd name="connsiteY21" fmla="*/ 262099 h 699072"/>
                <a:gd name="connsiteX22" fmla="*/ 529550 w 1256293"/>
                <a:gd name="connsiteY22" fmla="*/ 36767 h 699072"/>
                <a:gd name="connsiteX23" fmla="*/ 529550 w 1256293"/>
                <a:gd name="connsiteY23" fmla="*/ 0 h 699072"/>
                <a:gd name="connsiteX24" fmla="*/ 261750 w 1256293"/>
                <a:gd name="connsiteY24" fmla="*/ 261548 h 699072"/>
                <a:gd name="connsiteX25" fmla="*/ 222016 w 1256293"/>
                <a:gd name="connsiteY25" fmla="*/ 257963 h 699072"/>
                <a:gd name="connsiteX26" fmla="*/ 4 w 1256293"/>
                <a:gd name="connsiteY26" fmla="*/ 477512 h 699072"/>
                <a:gd name="connsiteX27" fmla="*/ 206600 w 1256293"/>
                <a:gd name="connsiteY27" fmla="*/ 699073 h 699072"/>
                <a:gd name="connsiteX28" fmla="*/ 1089003 w 1256293"/>
                <a:gd name="connsiteY28" fmla="*/ 699073 h 699072"/>
                <a:gd name="connsiteX29" fmla="*/ 1256292 w 1256293"/>
                <a:gd name="connsiteY29" fmla="*/ 522592 h 699072"/>
                <a:gd name="connsiteX30" fmla="*/ 1195627 w 1256293"/>
                <a:gd name="connsiteY30" fmla="*/ 390232 h 699072"/>
                <a:gd name="connsiteX31" fmla="*/ 1054074 w 1256293"/>
                <a:gd name="connsiteY31" fmla="*/ 351627 h 699072"/>
                <a:gd name="connsiteX32" fmla="*/ 1054074 w 1256293"/>
                <a:gd name="connsiteY32" fmla="*/ 349788 h 699072"/>
                <a:gd name="connsiteX33" fmla="*/ 833308 w 1256293"/>
                <a:gd name="connsiteY33" fmla="*/ 129118 h 699072"/>
                <a:gd name="connsiteX34" fmla="*/ 763617 w 1256293"/>
                <a:gd name="connsiteY34" fmla="*/ 140218 h 699072"/>
                <a:gd name="connsiteX35" fmla="*/ 529552 w 1256293"/>
                <a:gd name="connsiteY35" fmla="*/ 0 h 6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56293" h="699072">
                  <a:moveTo>
                    <a:pt x="529550" y="36767"/>
                  </a:moveTo>
                  <a:lnTo>
                    <a:pt x="529550" y="36767"/>
                  </a:lnTo>
                  <a:cubicBezTo>
                    <a:pt x="613923" y="36658"/>
                    <a:pt x="691471" y="83108"/>
                    <a:pt x="731190" y="157546"/>
                  </a:cubicBezTo>
                  <a:lnTo>
                    <a:pt x="745693" y="184680"/>
                  </a:lnTo>
                  <a:lnTo>
                    <a:pt x="774959" y="175188"/>
                  </a:lnTo>
                  <a:cubicBezTo>
                    <a:pt x="793800" y="169045"/>
                    <a:pt x="813491" y="165905"/>
                    <a:pt x="833308" y="165883"/>
                  </a:cubicBezTo>
                  <a:cubicBezTo>
                    <a:pt x="871814" y="165721"/>
                    <a:pt x="909335" y="178040"/>
                    <a:pt x="940250" y="200995"/>
                  </a:cubicBezTo>
                  <a:lnTo>
                    <a:pt x="940783" y="201390"/>
                  </a:lnTo>
                  <a:lnTo>
                    <a:pt x="941335" y="201758"/>
                  </a:lnTo>
                  <a:cubicBezTo>
                    <a:pt x="989486" y="235583"/>
                    <a:pt x="1017900" y="290947"/>
                    <a:pt x="1017308" y="349788"/>
                  </a:cubicBezTo>
                  <a:lnTo>
                    <a:pt x="1017308" y="395541"/>
                  </a:lnTo>
                  <a:lnTo>
                    <a:pt x="1060538" y="387820"/>
                  </a:lnTo>
                  <a:cubicBezTo>
                    <a:pt x="1068401" y="386415"/>
                    <a:pt x="1076374" y="385706"/>
                    <a:pt x="1084361" y="385700"/>
                  </a:cubicBezTo>
                  <a:cubicBezTo>
                    <a:pt x="1116412" y="385752"/>
                    <a:pt x="1147389" y="397262"/>
                    <a:pt x="1171699" y="418149"/>
                  </a:cubicBezTo>
                  <a:cubicBezTo>
                    <a:pt x="1202140" y="444301"/>
                    <a:pt x="1219613" y="482461"/>
                    <a:pt x="1219525" y="522592"/>
                  </a:cubicBezTo>
                  <a:cubicBezTo>
                    <a:pt x="1220130" y="596896"/>
                    <a:pt x="1162095" y="658491"/>
                    <a:pt x="1087887" y="662306"/>
                  </a:cubicBezTo>
                  <a:lnTo>
                    <a:pt x="207874" y="662306"/>
                  </a:lnTo>
                  <a:cubicBezTo>
                    <a:pt x="106524" y="654405"/>
                    <a:pt x="30772" y="565839"/>
                    <a:pt x="38673" y="464490"/>
                  </a:cubicBezTo>
                  <a:cubicBezTo>
                    <a:pt x="46138" y="368738"/>
                    <a:pt x="125970" y="294820"/>
                    <a:pt x="222012" y="294732"/>
                  </a:cubicBezTo>
                  <a:cubicBezTo>
                    <a:pt x="233133" y="294734"/>
                    <a:pt x="244229" y="295736"/>
                    <a:pt x="255169" y="297723"/>
                  </a:cubicBezTo>
                  <a:lnTo>
                    <a:pt x="297851" y="305484"/>
                  </a:lnTo>
                  <a:lnTo>
                    <a:pt x="298509" y="262099"/>
                  </a:lnTo>
                  <a:cubicBezTo>
                    <a:pt x="302048" y="136927"/>
                    <a:pt x="404328" y="37175"/>
                    <a:pt x="529550" y="36767"/>
                  </a:cubicBezTo>
                  <a:moveTo>
                    <a:pt x="529550" y="0"/>
                  </a:moveTo>
                  <a:cubicBezTo>
                    <a:pt x="384239" y="410"/>
                    <a:pt x="265592" y="116288"/>
                    <a:pt x="261750" y="261548"/>
                  </a:cubicBezTo>
                  <a:cubicBezTo>
                    <a:pt x="248639" y="259164"/>
                    <a:pt x="235342" y="257963"/>
                    <a:pt x="222016" y="257963"/>
                  </a:cubicBezTo>
                  <a:cubicBezTo>
                    <a:pt x="100083" y="257283"/>
                    <a:pt x="684" y="355579"/>
                    <a:pt x="4" y="477512"/>
                  </a:cubicBezTo>
                  <a:cubicBezTo>
                    <a:pt x="-649" y="594414"/>
                    <a:pt x="89937" y="691561"/>
                    <a:pt x="206600" y="699073"/>
                  </a:cubicBezTo>
                  <a:lnTo>
                    <a:pt x="1089003" y="699073"/>
                  </a:lnTo>
                  <a:cubicBezTo>
                    <a:pt x="1182995" y="694464"/>
                    <a:pt x="1256711" y="616697"/>
                    <a:pt x="1256292" y="522592"/>
                  </a:cubicBezTo>
                  <a:cubicBezTo>
                    <a:pt x="1256485" y="471705"/>
                    <a:pt x="1234302" y="423305"/>
                    <a:pt x="1195627" y="390232"/>
                  </a:cubicBezTo>
                  <a:cubicBezTo>
                    <a:pt x="1156659" y="356713"/>
                    <a:pt x="1104664" y="342532"/>
                    <a:pt x="1054074" y="351627"/>
                  </a:cubicBezTo>
                  <a:lnTo>
                    <a:pt x="1054074" y="349788"/>
                  </a:lnTo>
                  <a:cubicBezTo>
                    <a:pt x="1053063" y="228300"/>
                    <a:pt x="954797" y="130077"/>
                    <a:pt x="833308" y="129118"/>
                  </a:cubicBezTo>
                  <a:cubicBezTo>
                    <a:pt x="809640" y="129143"/>
                    <a:pt x="786122" y="132888"/>
                    <a:pt x="763617" y="140218"/>
                  </a:cubicBezTo>
                  <a:cubicBezTo>
                    <a:pt x="717329" y="53979"/>
                    <a:pt x="627427" y="123"/>
                    <a:pt x="529552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 dirty="0"/>
            </a:p>
          </p:txBody>
        </p:sp>
      </p:grpSp>
    </p:spTree>
    <p:extLst>
      <p:ext uri="{BB962C8B-B14F-4D97-AF65-F5344CB8AC3E}">
        <p14:creationId xmlns:p14="http://schemas.microsoft.com/office/powerpoint/2010/main" val="174053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D5F2748-B8CE-416F-9AF6-507845DDA79B}"/>
</file>

<file path=customXml/itemProps2.xml><?xml version="1.0" encoding="utf-8"?>
<ds:datastoreItem xmlns:ds="http://schemas.openxmlformats.org/officeDocument/2006/customXml" ds:itemID="{FB98210C-1B36-406B-AF55-564F439E74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2FE900-D921-4A7B-A6BC-262CA75B1D1E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Breitbild</PresentationFormat>
  <Paragraphs>13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Morph-Übergänge</vt:lpstr>
      <vt:lpstr>Finanzaufwand 2021</vt:lpstr>
      <vt:lpstr>Wetter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Mara Keller</cp:lastModifiedBy>
  <cp:revision>15</cp:revision>
  <dcterms:created xsi:type="dcterms:W3CDTF">2021-03-20T10:39:19Z</dcterms:created>
  <dcterms:modified xsi:type="dcterms:W3CDTF">2024-01-10T10:09:23Z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461000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