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4" r:id="rId5"/>
    <p:sldId id="285" r:id="rId6"/>
    <p:sldId id="286" r:id="rId7"/>
    <p:sldId id="287" r:id="rId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5272" autoAdjust="0"/>
  </p:normalViewPr>
  <p:slideViewPr>
    <p:cSldViewPr snapToGrid="0">
      <p:cViewPr varScale="1">
        <p:scale>
          <a:sx n="79" d="100"/>
          <a:sy n="79" d="100"/>
        </p:scale>
        <p:origin x="14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93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633A4321-6EEB-42A8-84A1-59BC69308E3D}"/>
    <pc:docChg chg="undo custSel addSld delSld modSld">
      <pc:chgData name="Doris Keller" userId="8632a153-503d-4ef7-b3c8-3b4e1994d05e" providerId="ADAL" clId="{633A4321-6EEB-42A8-84A1-59BC69308E3D}" dt="2022-10-08T09:40:31.724" v="44" actId="47"/>
      <pc:docMkLst>
        <pc:docMk/>
      </pc:docMkLst>
      <pc:sldChg chg="addSp delSp modSp mod delAnim modAnim">
        <pc:chgData name="Doris Keller" userId="8632a153-503d-4ef7-b3c8-3b4e1994d05e" providerId="ADAL" clId="{633A4321-6EEB-42A8-84A1-59BC69308E3D}" dt="2022-10-08T09:14:57.419" v="13"/>
        <pc:sldMkLst>
          <pc:docMk/>
          <pc:sldMk cId="4207452318" sldId="285"/>
        </pc:sldMkLst>
        <pc:spChg chg="add del mod">
          <ac:chgData name="Doris Keller" userId="8632a153-503d-4ef7-b3c8-3b4e1994d05e" providerId="ADAL" clId="{633A4321-6EEB-42A8-84A1-59BC69308E3D}" dt="2022-10-08T09:14:01.064" v="2"/>
          <ac:spMkLst>
            <pc:docMk/>
            <pc:sldMk cId="4207452318" sldId="285"/>
            <ac:spMk id="4" creationId="{BAEC7136-727F-7DE0-55F6-B9B95A5844B2}"/>
          </ac:spMkLst>
        </pc:spChg>
        <pc:picChg chg="add mod">
          <ac:chgData name="Doris Keller" userId="8632a153-503d-4ef7-b3c8-3b4e1994d05e" providerId="ADAL" clId="{633A4321-6EEB-42A8-84A1-59BC69308E3D}" dt="2022-10-08T09:14:35.904" v="7" actId="108"/>
          <ac:picMkLst>
            <pc:docMk/>
            <pc:sldMk cId="4207452318" sldId="285"/>
            <ac:picMk id="5" creationId="{76DCC03D-E46C-2817-DBE3-7C92CB4230CA}"/>
          </ac:picMkLst>
        </pc:picChg>
        <pc:picChg chg="del">
          <ac:chgData name="Doris Keller" userId="8632a153-503d-4ef7-b3c8-3b4e1994d05e" providerId="ADAL" clId="{633A4321-6EEB-42A8-84A1-59BC69308E3D}" dt="2022-10-08T09:13:56.263" v="1" actId="478"/>
          <ac:picMkLst>
            <pc:docMk/>
            <pc:sldMk cId="4207452318" sldId="285"/>
            <ac:picMk id="6" creationId="{93328689-C994-40F4-A6DC-7B7F18C45CAE}"/>
          </ac:picMkLst>
        </pc:picChg>
        <pc:picChg chg="add del mod">
          <ac:chgData name="Doris Keller" userId="8632a153-503d-4ef7-b3c8-3b4e1994d05e" providerId="ADAL" clId="{633A4321-6EEB-42A8-84A1-59BC69308E3D}" dt="2022-10-08T09:14:38.717" v="8" actId="478"/>
          <ac:picMkLst>
            <pc:docMk/>
            <pc:sldMk cId="4207452318" sldId="285"/>
            <ac:picMk id="7" creationId="{FA86DF8D-4CC5-C6A4-B024-B020CA97EA63}"/>
          </ac:picMkLst>
        </pc:picChg>
      </pc:sldChg>
      <pc:sldChg chg="addSp delSp modSp mod addAnim delAnim modAnim">
        <pc:chgData name="Doris Keller" userId="8632a153-503d-4ef7-b3c8-3b4e1994d05e" providerId="ADAL" clId="{633A4321-6EEB-42A8-84A1-59BC69308E3D}" dt="2022-10-08T09:38:01.789" v="31"/>
        <pc:sldMkLst>
          <pc:docMk/>
          <pc:sldMk cId="1986115409" sldId="286"/>
        </pc:sldMkLst>
        <pc:spChg chg="add del mod">
          <ac:chgData name="Doris Keller" userId="8632a153-503d-4ef7-b3c8-3b4e1994d05e" providerId="ADAL" clId="{633A4321-6EEB-42A8-84A1-59BC69308E3D}" dt="2022-10-08T09:17:53.788" v="19" actId="478"/>
          <ac:spMkLst>
            <pc:docMk/>
            <pc:sldMk cId="1986115409" sldId="286"/>
            <ac:spMk id="4" creationId="{C34C8C73-0B4E-4DC3-04B7-498EC286CFD7}"/>
          </ac:spMkLst>
        </pc:spChg>
        <pc:spChg chg="add del mod">
          <ac:chgData name="Doris Keller" userId="8632a153-503d-4ef7-b3c8-3b4e1994d05e" providerId="ADAL" clId="{633A4321-6EEB-42A8-84A1-59BC69308E3D}" dt="2022-10-08T09:18:04.531" v="21"/>
          <ac:spMkLst>
            <pc:docMk/>
            <pc:sldMk cId="1986115409" sldId="286"/>
            <ac:spMk id="11" creationId="{4442D830-C6DD-C20E-B04A-9CC7E1A57CA1}"/>
          </ac:spMkLst>
        </pc:spChg>
        <pc:spChg chg="add del mod">
          <ac:chgData name="Doris Keller" userId="8632a153-503d-4ef7-b3c8-3b4e1994d05e" providerId="ADAL" clId="{633A4321-6EEB-42A8-84A1-59BC69308E3D}" dt="2022-10-08T09:19:00.980" v="23" actId="478"/>
          <ac:spMkLst>
            <pc:docMk/>
            <pc:sldMk cId="1986115409" sldId="286"/>
            <ac:spMk id="14" creationId="{9246713D-3113-177C-C5D3-E688528C9A7C}"/>
          </ac:spMkLst>
        </pc:spChg>
        <pc:picChg chg="add del">
          <ac:chgData name="Doris Keller" userId="8632a153-503d-4ef7-b3c8-3b4e1994d05e" providerId="ADAL" clId="{633A4321-6EEB-42A8-84A1-59BC69308E3D}" dt="2022-10-08T09:17:57.175" v="20" actId="478"/>
          <ac:picMkLst>
            <pc:docMk/>
            <pc:sldMk cId="1986115409" sldId="286"/>
            <ac:picMk id="5" creationId="{A3F71842-5BFC-4730-A9EF-945DCC8AD39F}"/>
          </ac:picMkLst>
        </pc:picChg>
        <pc:picChg chg="add mod">
          <ac:chgData name="Doris Keller" userId="8632a153-503d-4ef7-b3c8-3b4e1994d05e" providerId="ADAL" clId="{633A4321-6EEB-42A8-84A1-59BC69308E3D}" dt="2022-10-08T09:17:53.068" v="18"/>
          <ac:picMkLst>
            <pc:docMk/>
            <pc:sldMk cId="1986115409" sldId="286"/>
            <ac:picMk id="6" creationId="{A4B3517D-15F1-7E3A-5788-CB5B5F4BD595}"/>
          </ac:picMkLst>
        </pc:picChg>
        <pc:picChg chg="add del mod">
          <ac:chgData name="Doris Keller" userId="8632a153-503d-4ef7-b3c8-3b4e1994d05e" providerId="ADAL" clId="{633A4321-6EEB-42A8-84A1-59BC69308E3D}" dt="2022-10-08T09:38:01.789" v="31"/>
          <ac:picMkLst>
            <pc:docMk/>
            <pc:sldMk cId="1986115409" sldId="286"/>
            <ac:picMk id="12" creationId="{2F9BA4CC-8BDC-BFBD-27DD-27C2647E7B49}"/>
          </ac:picMkLst>
        </pc:picChg>
        <pc:picChg chg="add del mod">
          <ac:chgData name="Doris Keller" userId="8632a153-503d-4ef7-b3c8-3b4e1994d05e" providerId="ADAL" clId="{633A4321-6EEB-42A8-84A1-59BC69308E3D}" dt="2022-10-08T09:23:07.593" v="30" actId="478"/>
          <ac:picMkLst>
            <pc:docMk/>
            <pc:sldMk cId="1986115409" sldId="286"/>
            <ac:picMk id="15" creationId="{B8521AB4-970C-CA42-8EC6-6C9DEC1016ED}"/>
          </ac:picMkLst>
        </pc:picChg>
      </pc:sldChg>
      <pc:sldChg chg="addSp delSp modSp mod delAnim modAnim">
        <pc:chgData name="Doris Keller" userId="8632a153-503d-4ef7-b3c8-3b4e1994d05e" providerId="ADAL" clId="{633A4321-6EEB-42A8-84A1-59BC69308E3D}" dt="2022-10-08T09:40:04.958" v="43" actId="478"/>
        <pc:sldMkLst>
          <pc:docMk/>
          <pc:sldMk cId="2986068573" sldId="287"/>
        </pc:sldMkLst>
        <pc:spChg chg="add del mod">
          <ac:chgData name="Doris Keller" userId="8632a153-503d-4ef7-b3c8-3b4e1994d05e" providerId="ADAL" clId="{633A4321-6EEB-42A8-84A1-59BC69308E3D}" dt="2022-10-08T09:39:01.341" v="35"/>
          <ac:spMkLst>
            <pc:docMk/>
            <pc:sldMk cId="2986068573" sldId="287"/>
            <ac:spMk id="4" creationId="{4ABCEE12-A509-2D95-18DE-EAFD337AF8A2}"/>
          </ac:spMkLst>
        </pc:spChg>
        <pc:picChg chg="add mod">
          <ac:chgData name="Doris Keller" userId="8632a153-503d-4ef7-b3c8-3b4e1994d05e" providerId="ADAL" clId="{633A4321-6EEB-42A8-84A1-59BC69308E3D}" dt="2022-10-08T09:39:44.477" v="40" actId="108"/>
          <ac:picMkLst>
            <pc:docMk/>
            <pc:sldMk cId="2986068573" sldId="287"/>
            <ac:picMk id="5" creationId="{EAF4A7A1-1E41-E708-C61B-1E876FBCFF8C}"/>
          </ac:picMkLst>
        </pc:picChg>
        <pc:picChg chg="add del mod">
          <ac:chgData name="Doris Keller" userId="8632a153-503d-4ef7-b3c8-3b4e1994d05e" providerId="ADAL" clId="{633A4321-6EEB-42A8-84A1-59BC69308E3D}" dt="2022-10-08T09:40:04.958" v="43" actId="478"/>
          <ac:picMkLst>
            <pc:docMk/>
            <pc:sldMk cId="2986068573" sldId="287"/>
            <ac:picMk id="6" creationId="{4A4802D5-517A-8EBA-711D-C6D96581EDCF}"/>
          </ac:picMkLst>
        </pc:picChg>
        <pc:picChg chg="del">
          <ac:chgData name="Doris Keller" userId="8632a153-503d-4ef7-b3c8-3b4e1994d05e" providerId="ADAL" clId="{633A4321-6EEB-42A8-84A1-59BC69308E3D}" dt="2022-10-08T09:38:57.508" v="34" actId="478"/>
          <ac:picMkLst>
            <pc:docMk/>
            <pc:sldMk cId="2986068573" sldId="287"/>
            <ac:picMk id="12" creationId="{0FD90805-72A1-4492-8F07-98EB32971B02}"/>
          </ac:picMkLst>
        </pc:picChg>
      </pc:sldChg>
      <pc:sldChg chg="add del">
        <pc:chgData name="Doris Keller" userId="8632a153-503d-4ef7-b3c8-3b4e1994d05e" providerId="ADAL" clId="{633A4321-6EEB-42A8-84A1-59BC69308E3D}" dt="2022-10-08T09:40:31.724" v="44" actId="47"/>
        <pc:sldMkLst>
          <pc:docMk/>
          <pc:sldMk cId="1402335106" sldId="288"/>
        </pc:sldMkLst>
      </pc:sldChg>
      <pc:sldChg chg="add del">
        <pc:chgData name="Doris Keller" userId="8632a153-503d-4ef7-b3c8-3b4e1994d05e" providerId="ADAL" clId="{633A4321-6EEB-42A8-84A1-59BC69308E3D}" dt="2022-10-08T09:38:22.973" v="32" actId="47"/>
        <pc:sldMkLst>
          <pc:docMk/>
          <pc:sldMk cId="2058538492" sldId="288"/>
        </pc:sldMkLst>
      </pc:sldChg>
      <pc:sldChg chg="addSp delSp modSp add del mod delAnim modAnim">
        <pc:chgData name="Doris Keller" userId="8632a153-503d-4ef7-b3c8-3b4e1994d05e" providerId="ADAL" clId="{633A4321-6EEB-42A8-84A1-59BC69308E3D}" dt="2022-10-08T09:15:02.152" v="14" actId="2696"/>
        <pc:sldMkLst>
          <pc:docMk/>
          <pc:sldMk cId="2611822609" sldId="288"/>
        </pc:sldMkLst>
        <pc:picChg chg="add del mod">
          <ac:chgData name="Doris Keller" userId="8632a153-503d-4ef7-b3c8-3b4e1994d05e" providerId="ADAL" clId="{633A4321-6EEB-42A8-84A1-59BC69308E3D}" dt="2022-10-08T09:14:42.451" v="10" actId="478"/>
          <ac:picMkLst>
            <pc:docMk/>
            <pc:sldMk cId="2611822609" sldId="288"/>
            <ac:picMk id="3" creationId="{A46FA6B7-BADA-89C7-4D43-AC68A2721CDD}"/>
          </ac:picMkLst>
        </pc:picChg>
      </pc:sldChg>
      <pc:sldChg chg="add del setBg">
        <pc:chgData name="Doris Keller" userId="8632a153-503d-4ef7-b3c8-3b4e1994d05e" providerId="ADAL" clId="{633A4321-6EEB-42A8-84A1-59BC69308E3D}" dt="2022-10-08T09:39:32.392" v="37" actId="47"/>
        <pc:sldMkLst>
          <pc:docMk/>
          <pc:sldMk cId="1420894286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650309-1F0A-498D-A4E6-08217D47D008}" type="datetime1">
              <a:rPr lang="de-DE" smtClean="0"/>
              <a:t>08.10.2022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4664-F14C-4A19-B6FA-BAEA1FA0ADBB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de-DE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de-DE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de-DE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de-DE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0AFBED-3493-967B-2DAD-5F9FB4AAF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739" y="0"/>
            <a:ext cx="5029200" cy="59361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" y="2057400"/>
            <a:ext cx="1479550" cy="38862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308" y="2057400"/>
            <a:ext cx="2054406" cy="38862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0485" y="2057400"/>
            <a:ext cx="32809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F3DB1-DFA2-415F-A584-9B026530B767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8F2FF-0502-4F69-81A7-D2EDF778B492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6A5B5-6E52-4844-80DA-C2A940E2F4B9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pic>
        <p:nvPicPr>
          <p:cNvPr id="11" name="Bild 10" descr="Nahaufnahme von Grünpflanz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Bild 8" descr="Well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9C671B-F620-4367-A933-8506C7E68FBC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DDF42-2438-45A4-91D1-81AB06610D08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2D86F-8E43-414B-8F4D-0322DB959683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23E2-51AD-4424-A210-A57B26F50539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E3137-155E-4C27-854B-AE05670E902B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C1967-6E38-445B-BB43-33CF4734EFCF}" type="datetime1">
              <a:rPr lang="de-DE" noProof="0" smtClean="0"/>
              <a:t>08.10.2022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6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71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7966D16-74E4-41C9-B63C-25901C581615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6242" y="2463652"/>
            <a:ext cx="4846320" cy="23876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4800" b="0" i="0" dirty="0">
                <a:solidFill>
                  <a:schemeClr val="bg1"/>
                </a:solidFill>
                <a:latin typeface="Corbel"/>
              </a:rPr>
              <a:t>Wasserfälle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8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3400" b="0" i="0" dirty="0">
                <a:solidFill>
                  <a:schemeClr val="bg1"/>
                </a:solidFill>
                <a:latin typeface="Corbel"/>
              </a:rPr>
              <a:t>Wasserfälle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Juni, 2021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Hier Fußzeilentext eingeben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de-DE" sz="800" b="0" i="0" smtClean="0">
                <a:solidFill>
                  <a:srgbClr val="8BAA00">
                    <a:lumMod val="75000"/>
                  </a:srgbClr>
                </a:solidFill>
                <a:latin typeface="Corbel"/>
              </a:rPr>
              <a:t>2</a:t>
            </a:fld>
            <a:endParaRPr lang="de-DE" dirty="0"/>
          </a:p>
        </p:txBody>
      </p:sp>
      <p:pic>
        <p:nvPicPr>
          <p:cNvPr id="5" name="Wasserfall-01">
            <a:hlinkClick r:id="" action="ppaction://media"/>
            <a:extLst>
              <a:ext uri="{FF2B5EF4-FFF2-40B4-BE49-F238E27FC236}">
                <a16:creationId xmlns:a16="http://schemas.microsoft.com/office/drawing/2014/main" id="{76DCC03D-E46C-2817-DBE3-7C92CB4230C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550" y="1565275"/>
            <a:ext cx="8215313" cy="462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4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3400" b="0" i="0" dirty="0">
                <a:solidFill>
                  <a:schemeClr val="bg1"/>
                </a:solidFill>
                <a:latin typeface="Corbel"/>
              </a:rPr>
              <a:t>Wasserfälle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Juni, 2021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Hier Fußzeilentext eingeben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de-DE" sz="800" b="0" i="0" smtClean="0">
                <a:solidFill>
                  <a:srgbClr val="8BAA00">
                    <a:lumMod val="75000"/>
                  </a:srgbClr>
                </a:solidFill>
                <a:latin typeface="Corbel"/>
              </a:rPr>
              <a:t>3</a:t>
            </a:fld>
            <a:endParaRPr lang="de-DE" dirty="0"/>
          </a:p>
        </p:txBody>
      </p:sp>
      <p:pic>
        <p:nvPicPr>
          <p:cNvPr id="12" name="Wasserfall_02a">
            <a:hlinkClick r:id="" action="ppaction://media"/>
            <a:extLst>
              <a:ext uri="{FF2B5EF4-FFF2-40B4-BE49-F238E27FC236}">
                <a16:creationId xmlns:a16="http://schemas.microsoft.com/office/drawing/2014/main" id="{2F9BA4CC-8BDC-BFBD-27DD-27C2647E7B4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0725" y="1565275"/>
            <a:ext cx="8212138" cy="462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1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3400" b="0" i="0" dirty="0">
                <a:solidFill>
                  <a:schemeClr val="bg1"/>
                </a:solidFill>
                <a:latin typeface="Corbel"/>
              </a:rPr>
              <a:t>Wasserfälle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Juni, 2021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de-DE" sz="800" b="0" i="0" dirty="0">
                <a:solidFill>
                  <a:srgbClr val="8BAA00">
                    <a:lumMod val="75000"/>
                  </a:srgbClr>
                </a:solidFill>
                <a:latin typeface="Corbel"/>
              </a:rPr>
              <a:t>Hier Fußzeilentext eingeben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de-DE" sz="800" b="0" i="0" smtClean="0">
                <a:solidFill>
                  <a:srgbClr val="8BAA00">
                    <a:lumMod val="75000"/>
                  </a:srgbClr>
                </a:solidFill>
                <a:latin typeface="Corbel"/>
              </a:rPr>
              <a:t>4</a:t>
            </a:fld>
            <a:endParaRPr lang="de-DE" dirty="0"/>
          </a:p>
        </p:txBody>
      </p:sp>
      <p:pic>
        <p:nvPicPr>
          <p:cNvPr id="5" name="Wasserfall-03">
            <a:hlinkClick r:id="" action="ppaction://media"/>
            <a:extLst>
              <a:ext uri="{FF2B5EF4-FFF2-40B4-BE49-F238E27FC236}">
                <a16:creationId xmlns:a16="http://schemas.microsoft.com/office/drawing/2014/main" id="{EAF4A7A1-1E41-E708-C61B-1E876FBCFF8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550" y="1565275"/>
            <a:ext cx="8215313" cy="462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0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Ök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5_TF03098889" id="{B4B699B7-935B-4005-AB07-F4C4EC6BC9ED}" vid="{BA215826-251C-4E13-A4E6-FA03EF675CF8}"/>
    </a:ext>
  </a:extLst>
</a:theme>
</file>

<file path=ppt/theme/theme2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36d37b-71b4-4416-b8a2-712a72be7925">
      <Terms xmlns="http://schemas.microsoft.com/office/infopath/2007/PartnerControls"/>
    </lcf76f155ced4ddcb4097134ff3c332f>
    <TaxCatchAll xmlns="e92a2ac5-b25a-46ac-94d3-afeb148eacd8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B43CC-AA52-43C9-9A0B-6F2E9CCBF4EA}">
  <ds:schemaRefs>
    <ds:schemaRef ds:uri="http://purl.org/dc/dcmitype/"/>
    <ds:schemaRef ds:uri="http://purl.org/dc/elements/1.1/"/>
    <ds:schemaRef ds:uri="5d36d37b-71b4-4416-b8a2-712a72be7925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92a2ac5-b25a-46ac-94d3-afeb148eacd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0B0D5E-CD5F-415E-B880-3EC66DB3C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BDF20-1694-4175-965F-8E3981BFD83D}"/>
</file>

<file path=docProps/app.xml><?xml version="1.0" encoding="utf-8"?>
<Properties xmlns="http://schemas.openxmlformats.org/officeDocument/2006/extended-properties" xmlns:vt="http://schemas.openxmlformats.org/officeDocument/2006/docPropsVTypes">
  <Template>Naturfotopräsentation zur Ökologieerziehung</Template>
  <TotalTime>0</TotalTime>
  <Words>29</Words>
  <Application>Microsoft Office PowerPoint</Application>
  <PresentationFormat>Breitbild</PresentationFormat>
  <Paragraphs>17</Paragraphs>
  <Slides>4</Slides>
  <Notes>4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Corbel</vt:lpstr>
      <vt:lpstr>Ökologie 16:9</vt:lpstr>
      <vt:lpstr>Wasserfälle</vt:lpstr>
      <vt:lpstr>Wasserfälle</vt:lpstr>
      <vt:lpstr>Wasserfälle</vt:lpstr>
      <vt:lpstr>Wasserfälle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Wasserfälle</dc:title>
  <dc:creator>Doris Keller</dc:creator>
  <cp:lastModifiedBy>Doris Keller</cp:lastModifiedBy>
  <cp:revision>2</cp:revision>
  <dcterms:created xsi:type="dcterms:W3CDTF">2022-05-24T12:51:41Z</dcterms:created>
  <dcterms:modified xsi:type="dcterms:W3CDTF">2022-10-08T09:40:44Z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lpwstr>795100.000000000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