
<file path=[Content_Types].xml><?xml version="1.0" encoding="utf-8"?>
<Types xmlns="http://schemas.openxmlformats.org/package/2006/content-types">
  <Default Extension="tmp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73" autoAdjust="0"/>
    <p:restoredTop sz="94660"/>
  </p:normalViewPr>
  <p:slideViewPr>
    <p:cSldViewPr snapToGrid="0">
      <p:cViewPr varScale="1">
        <p:scale>
          <a:sx n="58" d="100"/>
          <a:sy n="58" d="100"/>
        </p:scale>
        <p:origin x="51" y="6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57F646-669D-4D78-ABD6-09497A5779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4A2BD04-D70C-4E6E-8796-C0F53937D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D18338-5EBB-4C9C-A6A7-E8B68586E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29A3C3-A6E4-498E-9DA4-E1232D8D4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BDCF80-04C9-4605-BFC7-24E1429D4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039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349582-280A-45D7-8452-5AB19D55B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5FA3AB3-716F-43BA-BA40-E734FEE8F4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DE5AAD-B24F-4B1F-B244-4D1B44B01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23254D-09C5-4163-A523-DB163191F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503838-CA25-47EE-8335-BBC0DE97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373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7999ACC-D423-4BEE-98C7-FE0DA2FC0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2B4D1B3-6AEC-4AEA-9AEF-A4906EBAF9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048019-541E-4387-BDC5-C409CC36E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2A7B1C-4983-492A-93BA-2DCBF6BF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129D85-EED6-446A-A09F-24CCCDBC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724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EEE1C-1224-43FF-9292-A94984B93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1210F0-61B2-4169-A81E-5FE664D01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159A68-F35B-44B1-9F1D-C12B07310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F75761-5263-4645-A816-62B4CAA93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957FE7-F0AF-4BF1-A04D-6029FF837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6594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C7496D-DB58-489C-87BA-F723F8CC2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458CE54-D6A3-449D-9A98-E450263C9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88192D-E581-4E08-8CD9-ABE9E46BC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3D4076-8E9B-47A4-91BB-3B8FD32C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251E7AC-3228-4B1B-A6EC-177979DB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50272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7C3E8-BFB1-45F4-9B70-61BB86F0B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BD46B3-0F29-4354-93B6-A620AB566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7FFB34F-7EEE-4154-98B5-CCA8AEBA12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7B17282-C166-4960-BC10-C84A612F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4A43A5-1FE2-4448-90F2-76E3F379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A8A6F0-FE15-4B67-B65E-03929C70E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827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88683B-55E9-4C6A-A44A-21CA49C8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69D00B-7C9F-4B5D-B19E-9CE536F0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93B54DD-5944-4115-8282-06170DBCF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B135159-B17F-4FD5-BDF7-4B855B6838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43D6ABD-7890-4DF8-8077-5812105693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7043FF-E21B-494F-8B4B-CC06D7A5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989AC0D-C131-4AEB-B065-AD698CF2C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EFF1BC9-E393-4470-A54A-0E0E0709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382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2AAD37-3952-43BE-BF27-ACD0AB05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7040D04-6F59-4D7A-8560-0F003FE4D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F521083-F64E-4D04-BE0C-8883564ED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AFE2329-799C-40AC-9786-7A2AB158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00743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4B43CE-F361-4E20-9A31-D6CD0DF37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CB0195-F88D-4D7D-AFCB-5A22D8641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D8EC0D-B66F-42C7-BA60-3FBB465D9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7567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71E714-6B58-449B-88A3-EE03E7EB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71B3198-750C-448C-9AFB-C5AD9D722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3675FCF-40D7-4520-A8F0-6F4FD8C11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CCB278-88A1-42A6-91C5-8E19983B6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080F04-41AA-4569-B0C9-6564DDF34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2AE301-6978-4634-8775-805C9EAD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33126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0B24BA-9706-44D6-8E08-837C031F3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AFB5E3D-CD71-4821-8ECA-7D7F62B81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3931CA-3CA3-4812-A2A1-2293CAA27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1BCA539-30C3-4F80-89A0-347AF115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F1BE300-446D-4E73-9147-36445DAB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4EA5D1-01FF-4766-9FA7-69368BE2A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0785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1B9461-988E-4670-9F62-AA98625AC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1B9D04-8199-4259-BDC6-DEB11FCE34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70983B-2E74-4E9F-BF15-BD41C61DDB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FF76-7F20-4408-8412-76EF66D844F9}" type="datetimeFigureOut">
              <a:rPr lang="de-CH" smtClean="0"/>
              <a:t>09.12.2021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D22944-E923-4A33-A703-96C9A43B5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67757-1105-4787-B7E7-04B15912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E11D7-2C42-4715-8F6D-36834F1E266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624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26A87-A80E-4C22-93BE-0C483A4D3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F102BC-14A3-4422-B159-D05AB3EB2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033F874-E196-428A-8E8A-CB65D075ED8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72" t="4930" r="7184" b="23506"/>
          <a:stretch>
            <a:fillRect/>
          </a:stretch>
        </p:blipFill>
        <p:spPr>
          <a:xfrm>
            <a:off x="5183188" y="992188"/>
            <a:ext cx="6172039" cy="487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35933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E958F1B-58E7-4549-B5A1-BF4C5BD8FFAF}"/>
</file>

<file path=customXml/itemProps2.xml><?xml version="1.0" encoding="utf-8"?>
<ds:datastoreItem xmlns:ds="http://schemas.openxmlformats.org/officeDocument/2006/customXml" ds:itemID="{B5AD071D-600B-4510-9640-BF4A6919B6CF}"/>
</file>

<file path=customXml/itemProps3.xml><?xml version="1.0" encoding="utf-8"?>
<ds:datastoreItem xmlns:ds="http://schemas.openxmlformats.org/officeDocument/2006/customXml" ds:itemID="{DE3335E5-7EFB-4166-AC07-12D19ED6D75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Stoob Martin BZWU</dc:creator>
  <cp:lastModifiedBy>Stoob Martin BZWU</cp:lastModifiedBy>
  <cp:revision>1</cp:revision>
  <dcterms:created xsi:type="dcterms:W3CDTF">2021-12-09T16:14:44Z</dcterms:created>
  <dcterms:modified xsi:type="dcterms:W3CDTF">2021-12-09T16:15:34Z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544400</vt:r8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  <property fmtid="{D5CDD505-2E9C-101B-9397-08002B2CF9AE}" pid="12" name="MediaServiceImageTags">
    <vt:lpwstr/>
  </property>
</Properties>
</file>