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8"/>
  </p:notesMasterIdLst>
  <p:handoutMasterIdLst>
    <p:handoutMasterId r:id="rId19"/>
  </p:handoutMasterIdLst>
  <p:sldIdLst>
    <p:sldId id="292" r:id="rId5"/>
    <p:sldId id="293" r:id="rId6"/>
    <p:sldId id="297" r:id="rId7"/>
    <p:sldId id="307" r:id="rId8"/>
    <p:sldId id="298" r:id="rId9"/>
    <p:sldId id="299" r:id="rId10"/>
    <p:sldId id="300" r:id="rId11"/>
    <p:sldId id="301" r:id="rId12"/>
    <p:sldId id="302" r:id="rId13"/>
    <p:sldId id="303" r:id="rId14"/>
    <p:sldId id="304" r:id="rId15"/>
    <p:sldId id="305" r:id="rId16"/>
    <p:sldId id="306" r:id="rId17"/>
  </p:sldIdLst>
  <p:sldSz cx="9906000" cy="6858000" type="A4"/>
  <p:notesSz cx="6858000" cy="9144000"/>
  <p:defaultTextStyle>
    <a:defPPr rtl="0">
      <a:defRPr lang="de-de"/>
    </a:defPPr>
    <a:lvl1pPr marL="0" algn="l" rtl="0" latinLnBrk="0">
      <a:defRPr sz="1800" kern="1200">
        <a:solidFill>
          <a:schemeClr val="tx1"/>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77777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seCell>
      <a:tcStyle>
        <a:tcBdr/>
      </a:tcStyle>
    </a:seCell>
    <a:swCell>
      <a:tcStyle>
        <a:tcBdr/>
      </a:tcStyle>
    </a:swCell>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neCell>
      <a:tcStyle>
        <a:tcBdr/>
      </a:tcStyle>
    </a:neCell>
    <a:nwCell>
      <a:tcStyle>
        <a:tcBdr/>
      </a:tcStyle>
    </a:nw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seCell>
      <a:tcStyle>
        <a:tcBdr/>
      </a:tcStyle>
    </a:seCell>
    <a:swCell>
      <a:tcStyle>
        <a:tcBdr/>
      </a:tcStyle>
    </a:swCell>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neCell>
      <a:tcStyle>
        <a:tcBdr/>
      </a:tcStyle>
    </a:neCell>
    <a:nwCell>
      <a:tcStyle>
        <a:tcBdr/>
      </a:tcStyle>
    </a:nw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2H>
      <a:tcStyle>
        <a:tcBdr/>
      </a:tcStyle>
    </a:band2H>
    <a:band1V>
      <a:tcStyle>
        <a:tcBdr/>
        <a:fill>
          <a:solidFill>
            <a:schemeClr val="lt1">
              <a:alpha val="20000"/>
            </a:schemeClr>
          </a:solidFill>
        </a:fill>
      </a:tcStyle>
    </a:band1V>
    <a:band2V>
      <a:tcStyle>
        <a:tcBdr/>
      </a:tcStyle>
    </a:band2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nwCell>
      <a:tcStyle>
        <a:tcBdr/>
      </a:tcStyle>
    </a:nwCell>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2H>
      <a:tcStyle>
        <a:tcBdr/>
      </a:tcStyle>
    </a:band2H>
    <a:band1V>
      <a:tcStyle>
        <a:tcBdr/>
        <a:fill>
          <a:solidFill>
            <a:schemeClr val="lt1">
              <a:alpha val="20000"/>
            </a:schemeClr>
          </a:solidFill>
        </a:fill>
      </a:tcStyle>
    </a:band1V>
    <a:band2V>
      <a:tcStyle>
        <a:tcBdr/>
      </a:tcStyle>
    </a:band2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nwCell>
      <a:tcStyle>
        <a:tcBdr/>
      </a:tcStyle>
    </a:nwCell>
  </a:tblStyle>
  <a:tblStyle styleId="{5C22544A-7EE6-4342-B048-85BDC9FD1C3A}" styleName="Medium Style 2 - Accent 1">
    <a:wholeTbl>
      <a:tcTxStyle>
        <a:fontRef idx="minor">
          <a:scrgbClr r="0" g="0" b="0"/>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fontRef idx="minor">
          <a:scrgbClr r="0" g="0" b="0"/>
        </a:fontRef>
        <a:schemeClr val="lt1"/>
      </a:tcTxStyle>
      <a:tcStyle>
        <a:tcBdr>
          <a:top>
            <a:ln w="38100" cmpd="sng">
              <a:solidFill>
                <a:schemeClr val="lt1"/>
              </a:solidFill>
            </a:ln>
          </a:top>
        </a:tcBdr>
        <a:fill>
          <a:solidFill>
            <a:schemeClr val="accent1"/>
          </a:solidFill>
        </a:fill>
      </a:tcStyle>
    </a:lastRow>
    <a:seCell>
      <a:tcStyle>
        <a:tcBdr/>
      </a:tcStyle>
    </a:seCell>
    <a:swCell>
      <a:tcStyle>
        <a:tcBdr/>
      </a:tcStyle>
    </a:swCell>
    <a:firstRow>
      <a:tcTxStyle b="on">
        <a:fontRef idx="minor">
          <a:scrgbClr r="0" g="0" b="0"/>
        </a:fontRef>
        <a:schemeClr val="lt1"/>
      </a:tcTxStyle>
      <a:tcStyle>
        <a:tcBdr>
          <a:bottom>
            <a:ln w="38100" cmpd="sng">
              <a:solidFill>
                <a:schemeClr val="lt1"/>
              </a:solidFill>
            </a:ln>
          </a:bottom>
        </a:tcBdr>
        <a:fill>
          <a:solidFill>
            <a:schemeClr val="accent1"/>
          </a:solidFill>
        </a:fill>
      </a:tcStyle>
    </a:firstRow>
    <a:neCell>
      <a:tcStyle>
        <a:tcBdr/>
      </a:tcStyle>
    </a:neCell>
    <a:nwCell>
      <a:tcStyle>
        <a:tcBdr/>
      </a:tcStyle>
    </a:nw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2H>
      <a:tcStyle>
        <a:tcBdr/>
      </a:tcStyle>
    </a:band2H>
    <a:band1V>
      <a:tcStyle>
        <a:tcBdr/>
        <a:fill>
          <a:solidFill>
            <a:schemeClr val="lt1">
              <a:alpha val="20000"/>
            </a:schemeClr>
          </a:solidFill>
        </a:fill>
      </a:tcStyle>
    </a:band1V>
    <a:band2V>
      <a:tcStyle>
        <a:tcBdr/>
      </a:tcStyle>
    </a:band2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nwCell>
      <a:tcStyle>
        <a:tcBdr/>
      </a:tcStyle>
    </a:nwCell>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seCell>
      <a:tcStyle>
        <a:tcBdr/>
      </a:tcStyle>
    </a:seCell>
    <a:swCell>
      <a:tcStyle>
        <a:tcBdr/>
      </a:tcStyle>
    </a:swCell>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neCell>
      <a:tcStyle>
        <a:tcBdr/>
      </a:tcStyle>
    </a:neCell>
    <a:nwCell>
      <a:tcStyle>
        <a:tcBdr/>
      </a:tcStyle>
    </a:nwCell>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1774" autoAdjust="0"/>
  </p:normalViewPr>
  <p:slideViewPr>
    <p:cSldViewPr>
      <p:cViewPr varScale="1">
        <p:scale>
          <a:sx n="89" d="100"/>
          <a:sy n="89" d="100"/>
        </p:scale>
        <p:origin x="516" y="90"/>
      </p:cViewPr>
      <p:guideLst>
        <p:guide orient="horz" pos="2160"/>
        <p:guide pos="312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8" d="100"/>
          <a:sy n="88" d="100"/>
        </p:scale>
        <p:origin x="3822"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77491C41-FA13-4AE2-A1EB-DBEDC1E6E83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de-DE" dirty="0"/>
          </a:p>
        </p:txBody>
      </p:sp>
      <p:sp>
        <p:nvSpPr>
          <p:cNvPr id="3" name="Datumsplatzhalter 2">
            <a:extLst>
              <a:ext uri="{FF2B5EF4-FFF2-40B4-BE49-F238E27FC236}">
                <a16:creationId xmlns:a16="http://schemas.microsoft.com/office/drawing/2014/main" id="{EC4BB7BE-6FDD-4A1B-89EF-5CEA750F7D0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78045DBF-9757-49CF-A8D5-5AE270ABE77F}" type="datetime1">
              <a:rPr lang="de-DE" smtClean="0"/>
              <a:t>23.05.2025</a:t>
            </a:fld>
            <a:endParaRPr lang="de-DE" dirty="0"/>
          </a:p>
        </p:txBody>
      </p:sp>
      <p:sp>
        <p:nvSpPr>
          <p:cNvPr id="4" name="Fußzeilenplatzhalter 3">
            <a:extLst>
              <a:ext uri="{FF2B5EF4-FFF2-40B4-BE49-F238E27FC236}">
                <a16:creationId xmlns:a16="http://schemas.microsoft.com/office/drawing/2014/main" id="{D5312DAD-8F63-48FE-BA14-6EC54042D0C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de-DE" dirty="0"/>
          </a:p>
        </p:txBody>
      </p:sp>
      <p:sp>
        <p:nvSpPr>
          <p:cNvPr id="5" name="Foliennummernplatzhalter 4">
            <a:extLst>
              <a:ext uri="{FF2B5EF4-FFF2-40B4-BE49-F238E27FC236}">
                <a16:creationId xmlns:a16="http://schemas.microsoft.com/office/drawing/2014/main" id="{B3315EEF-F52A-4033-886F-6129CBF4AF0D}"/>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D94ED236-93D1-4074-ADBA-531A625F6D23}" type="slidenum">
              <a:rPr lang="de-DE" smtClean="0"/>
              <a:t>‹Nr.›</a:t>
            </a:fld>
            <a:endParaRPr lang="de-DE" dirty="0"/>
          </a:p>
        </p:txBody>
      </p:sp>
    </p:spTree>
    <p:extLst>
      <p:ext uri="{BB962C8B-B14F-4D97-AF65-F5344CB8AC3E}">
        <p14:creationId xmlns:p14="http://schemas.microsoft.com/office/powerpoint/2010/main" val="105478495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rtlCol="0"/>
          <a:lstStyle>
            <a:lvl1pPr algn="l">
              <a:defRPr sz="1200"/>
            </a:lvl1pPr>
            <a:extLst/>
          </a:lstStyle>
          <a:p>
            <a:pPr rtl="0"/>
            <a:endParaRPr lang="de-DE" noProof="0" dirty="0"/>
          </a:p>
        </p:txBody>
      </p:sp>
      <p:sp>
        <p:nvSpPr>
          <p:cNvPr id="3" name="Datumsplatzhalter 2"/>
          <p:cNvSpPr>
            <a:spLocks noGrp="1"/>
          </p:cNvSpPr>
          <p:nvPr>
            <p:ph type="dt" idx="1"/>
          </p:nvPr>
        </p:nvSpPr>
        <p:spPr>
          <a:xfrm>
            <a:off x="3884613" y="0"/>
            <a:ext cx="2971800" cy="457200"/>
          </a:xfrm>
          <a:prstGeom prst="rect">
            <a:avLst/>
          </a:prstGeom>
        </p:spPr>
        <p:txBody>
          <a:bodyPr vert="horz" rtlCol="0"/>
          <a:lstStyle>
            <a:lvl1pPr algn="r">
              <a:defRPr sz="1200"/>
            </a:lvl1pPr>
            <a:extLst/>
          </a:lstStyle>
          <a:p>
            <a:pPr rtl="0"/>
            <a:fld id="{E094B2D4-463B-40A2-95A0-477D229E2EBF}" type="datetime1">
              <a:rPr lang="de-DE" noProof="0" smtClean="0"/>
              <a:t>23.05.2025</a:t>
            </a:fld>
            <a:endParaRPr lang="de-DE" noProof="0" dirty="0"/>
          </a:p>
        </p:txBody>
      </p:sp>
      <p:sp>
        <p:nvSpPr>
          <p:cNvPr id="4" name="Folienbildplatzhalter 3"/>
          <p:cNvSpPr>
            <a:spLocks noGrp="1" noRot="1" noChangeAspect="1"/>
          </p:cNvSpPr>
          <p:nvPr>
            <p:ph type="sldImg" idx="2"/>
          </p:nvPr>
        </p:nvSpPr>
        <p:spPr>
          <a:xfrm>
            <a:off x="952500" y="685800"/>
            <a:ext cx="4953000" cy="3429000"/>
          </a:xfrm>
          <a:prstGeom prst="rect">
            <a:avLst/>
          </a:prstGeom>
          <a:noFill/>
          <a:ln w="12700">
            <a:solidFill>
              <a:prstClr val="black"/>
            </a:solidFill>
          </a:ln>
        </p:spPr>
        <p:txBody>
          <a:bodyPr vert="horz" rtlCol="0" anchor="ctr"/>
          <a:lstStyle/>
          <a:p>
            <a:pPr rtl="0"/>
            <a:endParaRPr lang="de-DE" noProof="0" dirty="0"/>
          </a:p>
        </p:txBody>
      </p:sp>
      <p:sp>
        <p:nvSpPr>
          <p:cNvPr id="5" name="Notizenplatzhalter 4"/>
          <p:cNvSpPr>
            <a:spLocks noGrp="1"/>
          </p:cNvSpPr>
          <p:nvPr>
            <p:ph type="body" sz="quarter" idx="3"/>
          </p:nvPr>
        </p:nvSpPr>
        <p:spPr>
          <a:xfrm>
            <a:off x="685800" y="4343400"/>
            <a:ext cx="5486400" cy="4114800"/>
          </a:xfrm>
          <a:prstGeom prst="rect">
            <a:avLst/>
          </a:prstGeom>
        </p:spPr>
        <p:txBody>
          <a:bodyPr vert="horz" rtlCol="0">
            <a:normAutofit/>
          </a:bodyPr>
          <a:lstStyle/>
          <a:p>
            <a:pPr lvl="0" rtl="0"/>
            <a:r>
              <a:rPr lang="de-DE" noProof="0" dirty="0"/>
              <a:t>Textmasterformate bearbeiten</a:t>
            </a:r>
          </a:p>
          <a:p>
            <a:pPr lvl="1" rtl="0"/>
            <a:r>
              <a:rPr lang="de-DE" noProof="0" dirty="0"/>
              <a:t>Zweite Ebene</a:t>
            </a:r>
          </a:p>
          <a:p>
            <a:pPr lvl="2" rtl="0"/>
            <a:r>
              <a:rPr lang="de-DE" noProof="0" dirty="0"/>
              <a:t>Dritte Ebene</a:t>
            </a:r>
          </a:p>
          <a:p>
            <a:pPr lvl="3" rtl="0"/>
            <a:r>
              <a:rPr lang="de-DE" noProof="0" dirty="0"/>
              <a:t>Vierte Ebene</a:t>
            </a:r>
          </a:p>
          <a:p>
            <a:pPr lvl="4" rtl="0"/>
            <a:r>
              <a:rPr lang="de-DE" noProof="0" dirty="0"/>
              <a:t>Fünfte Ebene</a:t>
            </a:r>
          </a:p>
        </p:txBody>
      </p:sp>
      <p:sp>
        <p:nvSpPr>
          <p:cNvPr id="6" name="Fußzeilenplatzhalter 5"/>
          <p:cNvSpPr>
            <a:spLocks noGrp="1"/>
          </p:cNvSpPr>
          <p:nvPr>
            <p:ph type="ftr" sz="quarter" idx="4"/>
          </p:nvPr>
        </p:nvSpPr>
        <p:spPr>
          <a:xfrm>
            <a:off x="0" y="8685213"/>
            <a:ext cx="2971800" cy="457200"/>
          </a:xfrm>
          <a:prstGeom prst="rect">
            <a:avLst/>
          </a:prstGeom>
        </p:spPr>
        <p:txBody>
          <a:bodyPr vert="horz" rtlCol="0" anchor="b"/>
          <a:lstStyle>
            <a:lvl1pPr algn="l">
              <a:defRPr sz="1200"/>
            </a:lvl1pPr>
            <a:extLst/>
          </a:lstStyle>
          <a:p>
            <a:pPr rtl="0"/>
            <a:endParaRPr lang="de-DE" noProof="0" dirty="0"/>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rtlCol="0" anchor="b"/>
          <a:lstStyle>
            <a:lvl1pPr algn="r">
              <a:defRPr sz="1200"/>
            </a:lvl1pPr>
            <a:extLst/>
          </a:lstStyle>
          <a:p>
            <a:pPr rtl="0"/>
            <a:fld id="{87D77045-401A-4D5E-BFE3-54C21A8A6634}" type="slidenum">
              <a:rPr lang="de-DE" noProof="0" smtClean="0"/>
              <a:pPr/>
              <a:t>‹Nr.›</a:t>
            </a:fld>
            <a:endParaRPr lang="de-DE" noProof="0" dirty="0"/>
          </a:p>
        </p:txBody>
      </p:sp>
    </p:spTree>
  </p:cSld>
  <p:clrMap bg1="lt1" tx1="dk1" bg2="lt2" tx2="dk2" accent1="accent1" accent2="accent2" accent3="accent3" accent4="accent4" accent5="accent5" accent6="accent6" hlink="hlink" folHlink="folHlink"/>
  <p:hf hdr="0" ftr="0" dt="0"/>
  <p:notesStyle>
    <a:lvl1pPr marL="0" algn="l" rtl="0">
      <a:defRPr sz="1200" kern="1200">
        <a:solidFill>
          <a:schemeClr val="tx1"/>
        </a:solidFill>
        <a:latin typeface="+mn-lt"/>
        <a:ea typeface="+mn-ea"/>
        <a:cs typeface="+mn-cs"/>
      </a:defRPr>
    </a:lvl1pPr>
    <a:lvl2pPr marL="457200" algn="l" rtl="0">
      <a:defRPr sz="1200" kern="1200">
        <a:solidFill>
          <a:schemeClr val="tx1"/>
        </a:solidFill>
        <a:latin typeface="+mn-lt"/>
        <a:ea typeface="+mn-ea"/>
        <a:cs typeface="+mn-cs"/>
      </a:defRPr>
    </a:lvl2pPr>
    <a:lvl3pPr marL="914400" algn="l" rtl="0">
      <a:defRPr sz="1200" kern="1200">
        <a:solidFill>
          <a:schemeClr val="tx1"/>
        </a:solidFill>
        <a:latin typeface="+mn-lt"/>
        <a:ea typeface="+mn-ea"/>
        <a:cs typeface="+mn-cs"/>
      </a:defRPr>
    </a:lvl3pPr>
    <a:lvl4pPr marL="1371600" algn="l" rtl="0">
      <a:defRPr sz="1200" kern="1200">
        <a:solidFill>
          <a:schemeClr val="tx1"/>
        </a:solidFill>
        <a:latin typeface="+mn-lt"/>
        <a:ea typeface="+mn-ea"/>
        <a:cs typeface="+mn-cs"/>
      </a:defRPr>
    </a:lvl4pPr>
    <a:lvl5pPr marL="1828800" algn="l" rtl="0">
      <a:defRPr sz="1200" kern="1200">
        <a:solidFill>
          <a:schemeClr val="tx1"/>
        </a:solidFill>
        <a:latin typeface="+mn-lt"/>
        <a:ea typeface="+mn-ea"/>
        <a:cs typeface="+mn-cs"/>
      </a:defRPr>
    </a:lvl5pPr>
    <a:lvl6pPr marL="2286000" algn="l" rtl="0">
      <a:defRPr sz="1200" kern="1200">
        <a:solidFill>
          <a:schemeClr val="tx1"/>
        </a:solidFill>
        <a:latin typeface="+mn-lt"/>
        <a:ea typeface="+mn-ea"/>
        <a:cs typeface="+mn-cs"/>
      </a:defRPr>
    </a:lvl6pPr>
    <a:lvl7pPr marL="2743200" algn="l" rtl="0">
      <a:defRPr sz="1200" kern="1200">
        <a:solidFill>
          <a:schemeClr val="tx1"/>
        </a:solidFill>
        <a:latin typeface="+mn-lt"/>
        <a:ea typeface="+mn-ea"/>
        <a:cs typeface="+mn-cs"/>
      </a:defRPr>
    </a:lvl7pPr>
    <a:lvl8pPr marL="3200400" algn="l" rtl="0">
      <a:defRPr sz="1200" kern="1200">
        <a:solidFill>
          <a:schemeClr val="tx1"/>
        </a:solidFill>
        <a:latin typeface="+mn-lt"/>
        <a:ea typeface="+mn-ea"/>
        <a:cs typeface="+mn-cs"/>
      </a:defRPr>
    </a:lvl8pPr>
    <a:lvl9pPr marL="3657600" algn="l" rtl="0">
      <a:defRPr sz="1200" kern="1200">
        <a:solidFill>
          <a:schemeClr val="tx1"/>
        </a:solidFill>
        <a:latin typeface="+mn-lt"/>
        <a:ea typeface="+mn-ea"/>
        <a:cs typeface="+mn-cs"/>
      </a:defRPr>
    </a:lvl9pPr>
    <a:extLst/>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52500" y="685800"/>
            <a:ext cx="4953000" cy="3429000"/>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pPr rtl="0"/>
            <a:fld id="{87D77045-401A-4D5E-BFE3-54C21A8A6634}" type="slidenum">
              <a:rPr lang="de-DE" smtClean="0"/>
              <a:pPr rtl="0"/>
              <a:t>1</a:t>
            </a:fld>
            <a:endParaRPr lang="de-DE" dirty="0"/>
          </a:p>
        </p:txBody>
      </p:sp>
    </p:spTree>
    <p:extLst>
      <p:ext uri="{BB962C8B-B14F-4D97-AF65-F5344CB8AC3E}">
        <p14:creationId xmlns:p14="http://schemas.microsoft.com/office/powerpoint/2010/main" val="34067469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52500" y="685800"/>
            <a:ext cx="4953000" cy="3429000"/>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pPr rtl="0"/>
            <a:fld id="{87D77045-401A-4D5E-BFE3-54C21A8A6634}" type="slidenum">
              <a:rPr lang="de-DE" smtClean="0"/>
              <a:pPr rtl="0"/>
              <a:t>10</a:t>
            </a:fld>
            <a:endParaRPr lang="de-DE" dirty="0"/>
          </a:p>
        </p:txBody>
      </p:sp>
    </p:spTree>
    <p:extLst>
      <p:ext uri="{BB962C8B-B14F-4D97-AF65-F5344CB8AC3E}">
        <p14:creationId xmlns:p14="http://schemas.microsoft.com/office/powerpoint/2010/main" val="252995022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52500" y="685800"/>
            <a:ext cx="4953000" cy="3429000"/>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pPr rtl="0"/>
            <a:fld id="{87D77045-401A-4D5E-BFE3-54C21A8A6634}" type="slidenum">
              <a:rPr lang="de-DE" smtClean="0"/>
              <a:pPr rtl="0"/>
              <a:t>11</a:t>
            </a:fld>
            <a:endParaRPr lang="de-DE" dirty="0"/>
          </a:p>
        </p:txBody>
      </p:sp>
    </p:spTree>
    <p:extLst>
      <p:ext uri="{BB962C8B-B14F-4D97-AF65-F5344CB8AC3E}">
        <p14:creationId xmlns:p14="http://schemas.microsoft.com/office/powerpoint/2010/main" val="189125798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52500" y="685800"/>
            <a:ext cx="4953000" cy="3429000"/>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pPr rtl="0"/>
            <a:fld id="{87D77045-401A-4D5E-BFE3-54C21A8A6634}" type="slidenum">
              <a:rPr lang="de-DE" smtClean="0"/>
              <a:pPr rtl="0"/>
              <a:t>12</a:t>
            </a:fld>
            <a:endParaRPr lang="de-DE" dirty="0"/>
          </a:p>
        </p:txBody>
      </p:sp>
    </p:spTree>
    <p:extLst>
      <p:ext uri="{BB962C8B-B14F-4D97-AF65-F5344CB8AC3E}">
        <p14:creationId xmlns:p14="http://schemas.microsoft.com/office/powerpoint/2010/main" val="281737339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52500" y="685800"/>
            <a:ext cx="4953000" cy="3429000"/>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pPr rtl="0"/>
            <a:fld id="{87D77045-401A-4D5E-BFE3-54C21A8A6634}" type="slidenum">
              <a:rPr lang="de-DE" smtClean="0"/>
              <a:pPr rtl="0"/>
              <a:t>13</a:t>
            </a:fld>
            <a:endParaRPr lang="de-DE" dirty="0"/>
          </a:p>
        </p:txBody>
      </p:sp>
    </p:spTree>
    <p:extLst>
      <p:ext uri="{BB962C8B-B14F-4D97-AF65-F5344CB8AC3E}">
        <p14:creationId xmlns:p14="http://schemas.microsoft.com/office/powerpoint/2010/main" val="38139700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52500" y="685800"/>
            <a:ext cx="4953000" cy="3429000"/>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pPr rtl="0"/>
            <a:fld id="{87D77045-401A-4D5E-BFE3-54C21A8A6634}" type="slidenum">
              <a:rPr lang="de-DE" smtClean="0"/>
              <a:pPr rtl="0"/>
              <a:t>2</a:t>
            </a:fld>
            <a:endParaRPr lang="de-DE" dirty="0"/>
          </a:p>
        </p:txBody>
      </p:sp>
    </p:spTree>
    <p:extLst>
      <p:ext uri="{BB962C8B-B14F-4D97-AF65-F5344CB8AC3E}">
        <p14:creationId xmlns:p14="http://schemas.microsoft.com/office/powerpoint/2010/main" val="17896550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52500" y="685800"/>
            <a:ext cx="4953000" cy="3429000"/>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pPr rtl="0"/>
            <a:fld id="{87D77045-401A-4D5E-BFE3-54C21A8A6634}" type="slidenum">
              <a:rPr lang="de-DE" smtClean="0"/>
              <a:pPr rtl="0"/>
              <a:t>3</a:t>
            </a:fld>
            <a:endParaRPr lang="de-DE" dirty="0"/>
          </a:p>
        </p:txBody>
      </p:sp>
    </p:spTree>
    <p:extLst>
      <p:ext uri="{BB962C8B-B14F-4D97-AF65-F5344CB8AC3E}">
        <p14:creationId xmlns:p14="http://schemas.microsoft.com/office/powerpoint/2010/main" val="27357717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52500" y="685800"/>
            <a:ext cx="4953000" cy="3429000"/>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pPr rtl="0"/>
            <a:fld id="{87D77045-401A-4D5E-BFE3-54C21A8A6634}" type="slidenum">
              <a:rPr lang="de-DE" smtClean="0"/>
              <a:pPr rtl="0"/>
              <a:t>4</a:t>
            </a:fld>
            <a:endParaRPr lang="de-DE" dirty="0"/>
          </a:p>
        </p:txBody>
      </p:sp>
    </p:spTree>
    <p:extLst>
      <p:ext uri="{BB962C8B-B14F-4D97-AF65-F5344CB8AC3E}">
        <p14:creationId xmlns:p14="http://schemas.microsoft.com/office/powerpoint/2010/main" val="40789702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52500" y="685800"/>
            <a:ext cx="4953000" cy="3429000"/>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pPr rtl="0"/>
            <a:fld id="{87D77045-401A-4D5E-BFE3-54C21A8A6634}" type="slidenum">
              <a:rPr lang="de-DE" smtClean="0"/>
              <a:pPr rtl="0"/>
              <a:t>5</a:t>
            </a:fld>
            <a:endParaRPr lang="de-DE" dirty="0"/>
          </a:p>
        </p:txBody>
      </p:sp>
    </p:spTree>
    <p:extLst>
      <p:ext uri="{BB962C8B-B14F-4D97-AF65-F5344CB8AC3E}">
        <p14:creationId xmlns:p14="http://schemas.microsoft.com/office/powerpoint/2010/main" val="5186658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52500" y="685800"/>
            <a:ext cx="4953000" cy="3429000"/>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pPr rtl="0"/>
            <a:fld id="{87D77045-401A-4D5E-BFE3-54C21A8A6634}" type="slidenum">
              <a:rPr lang="de-DE" smtClean="0"/>
              <a:pPr rtl="0"/>
              <a:t>6</a:t>
            </a:fld>
            <a:endParaRPr lang="de-DE" dirty="0"/>
          </a:p>
        </p:txBody>
      </p:sp>
    </p:spTree>
    <p:extLst>
      <p:ext uri="{BB962C8B-B14F-4D97-AF65-F5344CB8AC3E}">
        <p14:creationId xmlns:p14="http://schemas.microsoft.com/office/powerpoint/2010/main" val="21872001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52500" y="685800"/>
            <a:ext cx="4953000" cy="3429000"/>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pPr rtl="0"/>
            <a:fld id="{87D77045-401A-4D5E-BFE3-54C21A8A6634}" type="slidenum">
              <a:rPr lang="de-DE" smtClean="0"/>
              <a:pPr rtl="0"/>
              <a:t>7</a:t>
            </a:fld>
            <a:endParaRPr lang="de-DE" dirty="0"/>
          </a:p>
        </p:txBody>
      </p:sp>
    </p:spTree>
    <p:extLst>
      <p:ext uri="{BB962C8B-B14F-4D97-AF65-F5344CB8AC3E}">
        <p14:creationId xmlns:p14="http://schemas.microsoft.com/office/powerpoint/2010/main" val="12345805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52500" y="685800"/>
            <a:ext cx="4953000" cy="3429000"/>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pPr rtl="0"/>
            <a:fld id="{87D77045-401A-4D5E-BFE3-54C21A8A6634}" type="slidenum">
              <a:rPr lang="de-DE" smtClean="0"/>
              <a:pPr rtl="0"/>
              <a:t>8</a:t>
            </a:fld>
            <a:endParaRPr lang="de-DE" dirty="0"/>
          </a:p>
        </p:txBody>
      </p:sp>
    </p:spTree>
    <p:extLst>
      <p:ext uri="{BB962C8B-B14F-4D97-AF65-F5344CB8AC3E}">
        <p14:creationId xmlns:p14="http://schemas.microsoft.com/office/powerpoint/2010/main" val="31324880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52500" y="685800"/>
            <a:ext cx="4953000" cy="3429000"/>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pPr rtl="0"/>
            <a:fld id="{87D77045-401A-4D5E-BFE3-54C21A8A6634}" type="slidenum">
              <a:rPr lang="de-DE" smtClean="0"/>
              <a:pPr rtl="0"/>
              <a:t>9</a:t>
            </a:fld>
            <a:endParaRPr lang="de-DE" dirty="0"/>
          </a:p>
        </p:txBody>
      </p:sp>
    </p:spTree>
    <p:extLst>
      <p:ext uri="{BB962C8B-B14F-4D97-AF65-F5344CB8AC3E}">
        <p14:creationId xmlns:p14="http://schemas.microsoft.com/office/powerpoint/2010/main" val="106514568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elfolie">
    <p:bg>
      <p:bgPr>
        <a:blipFill dpi="0" rotWithShape="1">
          <a:blip r:embed="rId2"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Rechteck 1">
            <a:extLst>
              <a:ext uri="{FF2B5EF4-FFF2-40B4-BE49-F238E27FC236}">
                <a16:creationId xmlns:a16="http://schemas.microsoft.com/office/drawing/2014/main" id="{82312C91-A626-44BD-9D80-3624C0792878}"/>
              </a:ext>
            </a:extLst>
          </p:cNvPr>
          <p:cNvSpPr/>
          <p:nvPr userDrawn="1"/>
        </p:nvSpPr>
        <p:spPr>
          <a:xfrm>
            <a:off x="0" y="2372264"/>
            <a:ext cx="9906000" cy="2113472"/>
          </a:xfrm>
          <a:prstGeom prst="rect">
            <a:avLst/>
          </a:prstGeom>
          <a:solidFill>
            <a:schemeClr val="bg2">
              <a:lumMod val="50000"/>
              <a:alpha val="7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de-DE" sz="1013" noProof="0" dirty="0"/>
          </a:p>
        </p:txBody>
      </p:sp>
      <p:sp>
        <p:nvSpPr>
          <p:cNvPr id="28" name="Datumsplatzhalter 27"/>
          <p:cNvSpPr>
            <a:spLocks noGrp="1"/>
          </p:cNvSpPr>
          <p:nvPr>
            <p:ph type="dt" sz="half" idx="10"/>
          </p:nvPr>
        </p:nvSpPr>
        <p:spPr>
          <a:xfrm>
            <a:off x="7016750" y="6416686"/>
            <a:ext cx="2311400" cy="365125"/>
          </a:xfrm>
        </p:spPr>
        <p:txBody>
          <a:bodyPr rtlCol="0"/>
          <a:lstStyle>
            <a:lvl1pPr>
              <a:defRPr>
                <a:latin typeface="+mn-lt"/>
                <a:cs typeface="Arial" pitchFamily="34" charset="0"/>
              </a:defRPr>
            </a:lvl1pPr>
            <a:extLst/>
          </a:lstStyle>
          <a:p>
            <a:pPr rtl="0"/>
            <a:fld id="{CA3D9320-FAE3-4B99-A276-DF30423B3619}" type="datetime1">
              <a:rPr lang="de-DE" noProof="0" smtClean="0"/>
              <a:t>23.05.2025</a:t>
            </a:fld>
            <a:endParaRPr lang="de-DE" noProof="0" dirty="0"/>
          </a:p>
        </p:txBody>
      </p:sp>
      <p:sp>
        <p:nvSpPr>
          <p:cNvPr id="17" name="Fußzeilenplatzhalter 16"/>
          <p:cNvSpPr>
            <a:spLocks noGrp="1"/>
          </p:cNvSpPr>
          <p:nvPr>
            <p:ph type="ftr" sz="quarter" idx="11"/>
          </p:nvPr>
        </p:nvSpPr>
        <p:spPr>
          <a:xfrm>
            <a:off x="990600" y="6416686"/>
            <a:ext cx="6026150" cy="365125"/>
          </a:xfrm>
        </p:spPr>
        <p:txBody>
          <a:bodyPr rtlCol="0"/>
          <a:lstStyle/>
          <a:p>
            <a:pPr rtl="0"/>
            <a:endParaRPr lang="de-DE" noProof="0" dirty="0"/>
          </a:p>
        </p:txBody>
      </p:sp>
      <p:sp>
        <p:nvSpPr>
          <p:cNvPr id="29" name="Foliennummernplatzhalter 28"/>
          <p:cNvSpPr>
            <a:spLocks noGrp="1"/>
          </p:cNvSpPr>
          <p:nvPr>
            <p:ph type="sldNum" sz="quarter" idx="12"/>
          </p:nvPr>
        </p:nvSpPr>
        <p:spPr>
          <a:xfrm>
            <a:off x="9328150" y="6416686"/>
            <a:ext cx="495300" cy="365125"/>
          </a:xfrm>
        </p:spPr>
        <p:txBody>
          <a:bodyPr rtlCol="0"/>
          <a:lstStyle/>
          <a:p>
            <a:pPr rtl="0"/>
            <a:fld id="{72AC53DF-4216-466D-99A7-94400E6C2A25}" type="slidenum">
              <a:rPr lang="de-DE" noProof="0" smtClean="0"/>
              <a:pPr/>
              <a:t>‹Nr.›</a:t>
            </a:fld>
            <a:endParaRPr lang="de-DE" noProof="0" dirty="0"/>
          </a:p>
        </p:txBody>
      </p:sp>
      <p:sp>
        <p:nvSpPr>
          <p:cNvPr id="8" name="Titel 7"/>
          <p:cNvSpPr>
            <a:spLocks noGrp="1"/>
          </p:cNvSpPr>
          <p:nvPr>
            <p:ph type="ctrTitle" hasCustomPrompt="1"/>
          </p:nvPr>
        </p:nvSpPr>
        <p:spPr>
          <a:xfrm>
            <a:off x="495300" y="2819400"/>
            <a:ext cx="8915400" cy="691896"/>
          </a:xfrm>
        </p:spPr>
        <p:txBody>
          <a:bodyPr rtlCol="0"/>
          <a:lstStyle>
            <a:lvl1pPr marR="5144" algn="ctr">
              <a:defRPr sz="2138" cap="all" spc="0" baseline="0">
                <a:solidFill>
                  <a:schemeClr val="tx1"/>
                </a:solidFill>
                <a:latin typeface="+mj-lt"/>
                <a:cs typeface="Arial" pitchFamily="34" charset="0"/>
              </a:defRPr>
            </a:lvl1pPr>
            <a:extLst/>
          </a:lstStyle>
          <a:p>
            <a:pPr rtl="0"/>
            <a:r>
              <a:rPr lang="de-DE" noProof="0" dirty="0"/>
              <a:t>Titelformat durch Klicken bearbeiten</a:t>
            </a:r>
          </a:p>
        </p:txBody>
      </p:sp>
      <p:sp>
        <p:nvSpPr>
          <p:cNvPr id="18" name="Textplatzhalter 2">
            <a:extLst>
              <a:ext uri="{FF2B5EF4-FFF2-40B4-BE49-F238E27FC236}">
                <a16:creationId xmlns:a16="http://schemas.microsoft.com/office/drawing/2014/main" id="{38821DBD-8C89-4419-93B6-FC276602F951}"/>
              </a:ext>
            </a:extLst>
          </p:cNvPr>
          <p:cNvSpPr>
            <a:spLocks noGrp="1"/>
          </p:cNvSpPr>
          <p:nvPr>
            <p:ph type="body" idx="1" hasCustomPrompt="1"/>
          </p:nvPr>
        </p:nvSpPr>
        <p:spPr>
          <a:xfrm>
            <a:off x="495300" y="3638551"/>
            <a:ext cx="8915400" cy="639762"/>
          </a:xfrm>
        </p:spPr>
        <p:txBody>
          <a:bodyPr rtlCol="0" anchor="ctr"/>
          <a:lstStyle>
            <a:lvl1pPr marL="0" indent="0" algn="ctr" rtl="0">
              <a:spcBef>
                <a:spcPts val="0"/>
              </a:spcBef>
              <a:buNone/>
              <a:defRPr sz="1350" b="0">
                <a:solidFill>
                  <a:schemeClr val="accent2"/>
                </a:solidFill>
              </a:defRPr>
            </a:lvl1pPr>
            <a:lvl2pPr>
              <a:buNone/>
              <a:defRPr sz="1125" b="1"/>
            </a:lvl2pPr>
            <a:lvl3pPr>
              <a:buNone/>
              <a:defRPr sz="1013" b="1"/>
            </a:lvl3pPr>
            <a:lvl4pPr>
              <a:buNone/>
              <a:defRPr sz="900" b="1"/>
            </a:lvl4pPr>
            <a:lvl5pPr>
              <a:buNone/>
              <a:defRPr sz="900" b="1"/>
            </a:lvl5pPr>
            <a:extLst/>
          </a:lstStyle>
          <a:p>
            <a:pPr marL="0" rtl="0">
              <a:spcBef>
                <a:spcPts val="0"/>
              </a:spcBef>
            </a:pPr>
            <a:r>
              <a:rPr lang="de-DE" noProof="0" dirty="0"/>
              <a:t>Ihr Name, Name Ihres Lehrers</a:t>
            </a:r>
          </a:p>
          <a:p>
            <a:pPr marL="0" rtl="0">
              <a:spcBef>
                <a:spcPts val="0"/>
              </a:spcBef>
            </a:pPr>
            <a:r>
              <a:rPr lang="de-DE" noProof="0" dirty="0"/>
              <a:t>Ihre Schule</a:t>
            </a:r>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5000" advClick="0">
        <p14:doors dir="vert"/>
      </p:transition>
    </mc:Choice>
    <mc:Fallback xmlns="">
      <p:transition spd="slow" advClick="0">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Zwei Inhalte">
    <p:bg>
      <p:bgPr>
        <a:solidFill>
          <a:srgbClr val="002060"/>
        </a:solidFill>
        <a:effectLst/>
      </p:bgPr>
    </p:bg>
    <p:spTree>
      <p:nvGrpSpPr>
        <p:cNvPr id="1" name=""/>
        <p:cNvGrpSpPr/>
        <p:nvPr/>
      </p:nvGrpSpPr>
      <p:grpSpPr>
        <a:xfrm>
          <a:off x="0" y="0"/>
          <a:ext cx="0" cy="0"/>
          <a:chOff x="0" y="0"/>
          <a:chExt cx="0" cy="0"/>
        </a:xfrm>
      </p:grpSpPr>
      <p:sp>
        <p:nvSpPr>
          <p:cNvPr id="9" name="Rechteck 8">
            <a:extLst>
              <a:ext uri="{FF2B5EF4-FFF2-40B4-BE49-F238E27FC236}">
                <a16:creationId xmlns:a16="http://schemas.microsoft.com/office/drawing/2014/main" id="{118D2517-69F4-4EEB-BA9B-124035414E72}"/>
              </a:ext>
            </a:extLst>
          </p:cNvPr>
          <p:cNvSpPr/>
          <p:nvPr userDrawn="1"/>
        </p:nvSpPr>
        <p:spPr>
          <a:xfrm>
            <a:off x="0" y="0"/>
            <a:ext cx="9906000" cy="6858000"/>
          </a:xfrm>
          <a:prstGeom prst="rect">
            <a:avLst/>
          </a:prstGeom>
          <a:solidFill>
            <a:schemeClr val="tx2">
              <a:lumMod val="50000"/>
              <a:alpha val="6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de-DE" sz="1013" cap="all" baseline="0" noProof="0" dirty="0"/>
          </a:p>
        </p:txBody>
      </p:sp>
      <p:sp>
        <p:nvSpPr>
          <p:cNvPr id="3" name="Inhaltsplatzhalter 2"/>
          <p:cNvSpPr>
            <a:spLocks noGrp="1"/>
          </p:cNvSpPr>
          <p:nvPr>
            <p:ph sz="half" idx="1"/>
          </p:nvPr>
        </p:nvSpPr>
        <p:spPr>
          <a:xfrm>
            <a:off x="503039" y="2636912"/>
            <a:ext cx="4375150" cy="3260657"/>
          </a:xfrm>
        </p:spPr>
        <p:txBody>
          <a:bodyPr rtlCol="0"/>
          <a:lstStyle>
            <a:lvl1pPr marL="0" indent="0">
              <a:buFontTx/>
              <a:buNone/>
              <a:defRPr sz="1125">
                <a:solidFill>
                  <a:schemeClr val="bg1"/>
                </a:solidFill>
              </a:defRPr>
            </a:lvl1pPr>
            <a:lvl2pPr>
              <a:defRPr sz="1350"/>
            </a:lvl2pPr>
            <a:lvl3pPr>
              <a:defRPr sz="1125"/>
            </a:lvl3pPr>
            <a:lvl4pPr>
              <a:defRPr sz="1013"/>
            </a:lvl4pPr>
            <a:lvl5pPr>
              <a:defRPr sz="1013"/>
            </a:lvl5pPr>
            <a:extLst/>
          </a:lstStyle>
          <a:p>
            <a:pPr lvl="0" rtl="0"/>
            <a:r>
              <a:rPr lang="de-DE" noProof="0" dirty="0"/>
              <a:t>Mastertextformat bearbeiten</a:t>
            </a:r>
          </a:p>
        </p:txBody>
      </p:sp>
      <p:sp>
        <p:nvSpPr>
          <p:cNvPr id="4" name="Inhaltsplatzhalter 3"/>
          <p:cNvSpPr>
            <a:spLocks noGrp="1"/>
          </p:cNvSpPr>
          <p:nvPr>
            <p:ph sz="half" idx="2"/>
          </p:nvPr>
        </p:nvSpPr>
        <p:spPr>
          <a:xfrm>
            <a:off x="5043289" y="2636912"/>
            <a:ext cx="4375150" cy="3260657"/>
          </a:xfrm>
        </p:spPr>
        <p:txBody>
          <a:bodyPr rtlCol="0"/>
          <a:lstStyle>
            <a:lvl1pPr>
              <a:defRPr sz="1575">
                <a:solidFill>
                  <a:schemeClr val="bg1"/>
                </a:solidFill>
              </a:defRPr>
            </a:lvl1pPr>
            <a:lvl2pPr>
              <a:defRPr sz="1350">
                <a:solidFill>
                  <a:schemeClr val="bg1"/>
                </a:solidFill>
              </a:defRPr>
            </a:lvl2pPr>
            <a:lvl3pPr>
              <a:defRPr sz="1125">
                <a:solidFill>
                  <a:schemeClr val="bg1"/>
                </a:solidFill>
              </a:defRPr>
            </a:lvl3pPr>
            <a:lvl4pPr>
              <a:defRPr sz="1013">
                <a:solidFill>
                  <a:schemeClr val="bg1"/>
                </a:solidFill>
              </a:defRPr>
            </a:lvl4pPr>
            <a:lvl5pPr>
              <a:defRPr sz="1013">
                <a:solidFill>
                  <a:schemeClr val="bg1"/>
                </a:solidFill>
              </a:defRPr>
            </a:lvl5pPr>
            <a:extLst/>
          </a:lstStyle>
          <a:p>
            <a:pPr lvl="0" rtl="0"/>
            <a:r>
              <a:rPr lang="de-DE" noProof="0" dirty="0"/>
              <a:t>Mastertextformat bearbeiten</a:t>
            </a:r>
          </a:p>
          <a:p>
            <a:pPr lvl="1" rtl="0"/>
            <a:r>
              <a:rPr lang="de-DE" noProof="0" dirty="0"/>
              <a:t>Zweite Ebene</a:t>
            </a:r>
          </a:p>
          <a:p>
            <a:pPr lvl="2" rtl="0"/>
            <a:r>
              <a:rPr lang="de-DE" noProof="0" dirty="0"/>
              <a:t>Dritte Ebene</a:t>
            </a:r>
          </a:p>
          <a:p>
            <a:pPr lvl="3" rtl="0"/>
            <a:r>
              <a:rPr lang="de-DE" noProof="0" dirty="0"/>
              <a:t>Vierte Ebene</a:t>
            </a:r>
          </a:p>
          <a:p>
            <a:pPr lvl="4" rtl="0"/>
            <a:r>
              <a:rPr lang="de-DE" noProof="0" dirty="0"/>
              <a:t>Fünfte Ebene</a:t>
            </a:r>
          </a:p>
        </p:txBody>
      </p:sp>
      <p:sp>
        <p:nvSpPr>
          <p:cNvPr id="5" name="Datumsplatzhalter 4"/>
          <p:cNvSpPr>
            <a:spLocks noGrp="1"/>
          </p:cNvSpPr>
          <p:nvPr>
            <p:ph type="dt" sz="half" idx="10"/>
          </p:nvPr>
        </p:nvSpPr>
        <p:spPr/>
        <p:txBody>
          <a:bodyPr rtlCol="0"/>
          <a:lstStyle>
            <a:lvl1pPr>
              <a:defRPr>
                <a:solidFill>
                  <a:schemeClr val="bg2"/>
                </a:solidFill>
              </a:defRPr>
            </a:lvl1pPr>
            <a:extLst/>
          </a:lstStyle>
          <a:p>
            <a:pPr rtl="0"/>
            <a:fld id="{09756AD9-C475-4364-BF0F-8E51DA044B40}" type="datetime1">
              <a:rPr lang="de-DE" noProof="0" smtClean="0"/>
              <a:t>23.05.2025</a:t>
            </a:fld>
            <a:endParaRPr lang="de-DE" noProof="0" dirty="0"/>
          </a:p>
        </p:txBody>
      </p:sp>
      <p:sp>
        <p:nvSpPr>
          <p:cNvPr id="6" name="Fußzeilenplatzhalter 5"/>
          <p:cNvSpPr>
            <a:spLocks noGrp="1"/>
          </p:cNvSpPr>
          <p:nvPr>
            <p:ph type="ftr" sz="quarter" idx="11"/>
          </p:nvPr>
        </p:nvSpPr>
        <p:spPr/>
        <p:txBody>
          <a:bodyPr rtlCol="0"/>
          <a:lstStyle>
            <a:lvl1pPr>
              <a:defRPr>
                <a:solidFill>
                  <a:schemeClr val="bg2"/>
                </a:solidFill>
              </a:defRPr>
            </a:lvl1pPr>
            <a:extLst/>
          </a:lstStyle>
          <a:p>
            <a:r>
              <a:rPr lang="de-DE" dirty="0"/>
              <a:t>Unser Sonnensystem</a:t>
            </a:r>
          </a:p>
        </p:txBody>
      </p:sp>
      <p:sp>
        <p:nvSpPr>
          <p:cNvPr id="7" name="Foliennummernplatzhalter 6"/>
          <p:cNvSpPr>
            <a:spLocks noGrp="1"/>
          </p:cNvSpPr>
          <p:nvPr>
            <p:ph type="sldNum" sz="quarter" idx="12"/>
          </p:nvPr>
        </p:nvSpPr>
        <p:spPr/>
        <p:txBody>
          <a:bodyPr rtlCol="0"/>
          <a:lstStyle>
            <a:lvl1pPr>
              <a:defRPr>
                <a:solidFill>
                  <a:schemeClr val="bg2"/>
                </a:solidFill>
              </a:defRPr>
            </a:lvl1pPr>
            <a:extLst/>
          </a:lstStyle>
          <a:p>
            <a:pPr rtl="0"/>
            <a:fld id="{1AD93096-5B34-4342-9326-69289CEAE4C2}" type="slidenum">
              <a:rPr lang="de-DE" noProof="0" smtClean="0"/>
              <a:pPr/>
              <a:t>‹Nr.›</a:t>
            </a:fld>
            <a:endParaRPr lang="de-DE" noProof="0" dirty="0"/>
          </a:p>
        </p:txBody>
      </p:sp>
      <p:sp>
        <p:nvSpPr>
          <p:cNvPr id="8" name="Titel 7">
            <a:extLst>
              <a:ext uri="{FF2B5EF4-FFF2-40B4-BE49-F238E27FC236}">
                <a16:creationId xmlns:a16="http://schemas.microsoft.com/office/drawing/2014/main" id="{E77D2D04-D600-459B-9F6A-C192EF58357A}"/>
              </a:ext>
            </a:extLst>
          </p:cNvPr>
          <p:cNvSpPr>
            <a:spLocks noGrp="1"/>
          </p:cNvSpPr>
          <p:nvPr>
            <p:ph type="title"/>
          </p:nvPr>
        </p:nvSpPr>
        <p:spPr>
          <a:xfrm>
            <a:off x="503039" y="1844824"/>
            <a:ext cx="8915400" cy="534894"/>
          </a:xfrm>
        </p:spPr>
        <p:txBody>
          <a:bodyPr rtlCol="0"/>
          <a:lstStyle>
            <a:lvl1pPr>
              <a:defRPr>
                <a:solidFill>
                  <a:schemeClr val="bg1"/>
                </a:solidFill>
              </a:defRPr>
            </a:lvl1pPr>
          </a:lstStyle>
          <a:p>
            <a:pPr rtl="0"/>
            <a:r>
              <a:rPr lang="de-DE" noProof="0"/>
              <a:t>Mastertitelformat bearbeiten</a:t>
            </a:r>
            <a:endParaRPr lang="de-DE" noProof="0" dirty="0"/>
          </a:p>
        </p:txBody>
      </p:sp>
      <p:pic>
        <p:nvPicPr>
          <p:cNvPr id="10" name="Grafik 9" descr="Ein Bild, das Spiel enthält.&#10;&#10;Automatisch generierte Beschreibung">
            <a:extLst>
              <a:ext uri="{FF2B5EF4-FFF2-40B4-BE49-F238E27FC236}">
                <a16:creationId xmlns:a16="http://schemas.microsoft.com/office/drawing/2014/main" id="{688E7095-F08B-4913-B272-B0CB5FE83564}"/>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5235624" y="16057"/>
            <a:ext cx="4670376" cy="1556792"/>
          </a:xfrm>
          <a:prstGeom prst="rect">
            <a:avLst/>
          </a:prstGeom>
        </p:spPr>
      </p:pic>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5000" advClick="0">
        <p14:doors dir="vert"/>
      </p:transition>
    </mc:Choice>
    <mc:Fallback xmlns="">
      <p:transition spd="slow" advClick="0">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E39B90A-F701-457A-98AF-3B190239ABC9}"/>
              </a:ext>
            </a:extLst>
          </p:cNvPr>
          <p:cNvSpPr>
            <a:spLocks noGrp="1"/>
          </p:cNvSpPr>
          <p:nvPr>
            <p:ph type="title"/>
          </p:nvPr>
        </p:nvSpPr>
        <p:spPr/>
        <p:txBody>
          <a:bodyPr/>
          <a:lstStyle/>
          <a:p>
            <a:r>
              <a:rPr lang="de-DE"/>
              <a:t>Mastertitelformat bearbeiten</a:t>
            </a:r>
            <a:endParaRPr lang="de-CH"/>
          </a:p>
        </p:txBody>
      </p:sp>
      <p:sp>
        <p:nvSpPr>
          <p:cNvPr id="3" name="Datumsplatzhalter 2">
            <a:extLst>
              <a:ext uri="{FF2B5EF4-FFF2-40B4-BE49-F238E27FC236}">
                <a16:creationId xmlns:a16="http://schemas.microsoft.com/office/drawing/2014/main" id="{F4E4A88D-89AB-4A48-9B68-74E5BB7A94B1}"/>
              </a:ext>
            </a:extLst>
          </p:cNvPr>
          <p:cNvSpPr>
            <a:spLocks noGrp="1"/>
          </p:cNvSpPr>
          <p:nvPr>
            <p:ph type="dt" sz="half" idx="10"/>
          </p:nvPr>
        </p:nvSpPr>
        <p:spPr/>
        <p:txBody>
          <a:bodyPr/>
          <a:lstStyle/>
          <a:p>
            <a:pPr rtl="0"/>
            <a:fld id="{119EBB68-8461-44B4-B0EE-486142472B8F}" type="datetime1">
              <a:rPr lang="de-DE" sz="619" noProof="0" smtClean="0">
                <a:solidFill>
                  <a:schemeClr val="tx2"/>
                </a:solidFill>
              </a:rPr>
              <a:t>23.05.2025</a:t>
            </a:fld>
            <a:endParaRPr lang="de-DE" sz="619" noProof="0" dirty="0">
              <a:solidFill>
                <a:schemeClr val="tx2"/>
              </a:solidFill>
            </a:endParaRPr>
          </a:p>
        </p:txBody>
      </p:sp>
      <p:sp>
        <p:nvSpPr>
          <p:cNvPr id="4" name="Fußzeilenplatzhalter 3">
            <a:extLst>
              <a:ext uri="{FF2B5EF4-FFF2-40B4-BE49-F238E27FC236}">
                <a16:creationId xmlns:a16="http://schemas.microsoft.com/office/drawing/2014/main" id="{C6F78A63-2D80-40A2-9050-80492851693E}"/>
              </a:ext>
            </a:extLst>
          </p:cNvPr>
          <p:cNvSpPr>
            <a:spLocks noGrp="1"/>
          </p:cNvSpPr>
          <p:nvPr>
            <p:ph type="ftr" sz="quarter" idx="11"/>
          </p:nvPr>
        </p:nvSpPr>
        <p:spPr/>
        <p:txBody>
          <a:bodyPr/>
          <a:lstStyle/>
          <a:p>
            <a:pPr rtl="0"/>
            <a:endParaRPr lang="de-DE" noProof="0" dirty="0"/>
          </a:p>
        </p:txBody>
      </p:sp>
      <p:sp>
        <p:nvSpPr>
          <p:cNvPr id="5" name="Foliennummernplatzhalter 4">
            <a:extLst>
              <a:ext uri="{FF2B5EF4-FFF2-40B4-BE49-F238E27FC236}">
                <a16:creationId xmlns:a16="http://schemas.microsoft.com/office/drawing/2014/main" id="{776C92FC-2E56-4CBE-A389-6DC63BF65C9F}"/>
              </a:ext>
            </a:extLst>
          </p:cNvPr>
          <p:cNvSpPr>
            <a:spLocks noGrp="1"/>
          </p:cNvSpPr>
          <p:nvPr>
            <p:ph type="sldNum" sz="quarter" idx="12"/>
          </p:nvPr>
        </p:nvSpPr>
        <p:spPr/>
        <p:txBody>
          <a:bodyPr/>
          <a:lstStyle/>
          <a:p>
            <a:pPr algn="l" rtl="0"/>
            <a:fld id="{72AC53DF-4216-466D-99A7-94400E6C2A25}" type="slidenum">
              <a:rPr lang="de-DE" sz="675" noProof="0" smtClean="0">
                <a:solidFill>
                  <a:schemeClr val="tx2"/>
                </a:solidFill>
              </a:rPr>
              <a:pPr algn="l"/>
              <a:t>‹Nr.›</a:t>
            </a:fld>
            <a:endParaRPr lang="de-DE" sz="675" noProof="0" dirty="0">
              <a:solidFill>
                <a:schemeClr val="tx2"/>
              </a:solidFill>
            </a:endParaRPr>
          </a:p>
        </p:txBody>
      </p:sp>
    </p:spTree>
    <p:extLst>
      <p:ext uri="{BB962C8B-B14F-4D97-AF65-F5344CB8AC3E}">
        <p14:creationId xmlns:p14="http://schemas.microsoft.com/office/powerpoint/2010/main" val="425409105"/>
      </p:ext>
    </p:extLst>
  </p:cSld>
  <p:clrMapOvr>
    <a:masterClrMapping/>
  </p:clrMapOvr>
  <mc:AlternateContent xmlns:mc="http://schemas.openxmlformats.org/markup-compatibility/2006" xmlns:p14="http://schemas.microsoft.com/office/powerpoint/2010/main">
    <mc:Choice Requires="p14">
      <p:transition spd="slow" p14:dur="5000" advClick="0">
        <p14:doors dir="vert"/>
      </p:transition>
    </mc:Choice>
    <mc:Fallback xmlns="">
      <p:transition spd="slow" advClick="0">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742950" y="609600"/>
            <a:ext cx="8420100" cy="609600"/>
          </a:xfrm>
        </p:spPr>
        <p:txBody>
          <a:bodyPr rtlCol="0"/>
          <a:lstStyle>
            <a:lvl1pPr algn="ctr">
              <a:defRPr b="0" cap="all" baseline="0">
                <a:solidFill>
                  <a:schemeClr val="tx1"/>
                </a:solidFill>
                <a:effectLst>
                  <a:outerShdw blurRad="38100" dist="38100" dir="2700000" algn="tl">
                    <a:srgbClr val="000000">
                      <a:alpha val="43137"/>
                    </a:srgbClr>
                  </a:outerShdw>
                </a:effectLst>
                <a:latin typeface="+mj-lt"/>
                <a:cs typeface="Arial" pitchFamily="34" charset="0"/>
              </a:defRPr>
            </a:lvl1pPr>
            <a:extLst/>
          </a:lstStyle>
          <a:p>
            <a:pPr rtl="0"/>
            <a:r>
              <a:rPr lang="de-DE" noProof="0"/>
              <a:t>Mastertitelformat bearbeiten</a:t>
            </a:r>
            <a:endParaRPr lang="de-DE" noProof="0" dirty="0"/>
          </a:p>
        </p:txBody>
      </p:sp>
      <p:sp>
        <p:nvSpPr>
          <p:cNvPr id="3" name="Inhaltsplatzhalter 2"/>
          <p:cNvSpPr>
            <a:spLocks noGrp="1"/>
          </p:cNvSpPr>
          <p:nvPr>
            <p:ph idx="1"/>
          </p:nvPr>
        </p:nvSpPr>
        <p:spPr>
          <a:xfrm>
            <a:off x="742950" y="1600200"/>
            <a:ext cx="8420100" cy="4572000"/>
          </a:xfrm>
        </p:spPr>
        <p:txBody>
          <a:bodyPr rtlCol="0"/>
          <a:lstStyle>
            <a:lvl1pPr algn="ctr">
              <a:defRPr>
                <a:latin typeface="+mn-lt"/>
              </a:defRPr>
            </a:lvl1pPr>
            <a:lvl2pPr algn="ctr">
              <a:defRPr>
                <a:latin typeface="+mn-lt"/>
              </a:defRPr>
            </a:lvl2pPr>
            <a:lvl3pPr algn="ctr">
              <a:defRPr>
                <a:latin typeface="+mn-lt"/>
              </a:defRPr>
            </a:lvl3pPr>
            <a:lvl4pPr algn="ctr">
              <a:defRPr>
                <a:latin typeface="+mn-lt"/>
              </a:defRPr>
            </a:lvl4pPr>
            <a:lvl5pPr algn="ctr">
              <a:defRPr>
                <a:latin typeface="+mn-lt"/>
              </a:defRPr>
            </a:lvl5pPr>
            <a:extLst/>
          </a:lstStyle>
          <a:p>
            <a:pPr lvl="0" rtl="0"/>
            <a:r>
              <a:rPr lang="de-DE" noProof="0"/>
              <a:t>Mastertextformat bearbeiten</a:t>
            </a:r>
          </a:p>
          <a:p>
            <a:pPr lvl="1" rtl="0"/>
            <a:r>
              <a:rPr lang="de-DE" noProof="0"/>
              <a:t>Zweite Ebene</a:t>
            </a:r>
          </a:p>
          <a:p>
            <a:pPr lvl="2" rtl="0"/>
            <a:r>
              <a:rPr lang="de-DE" noProof="0"/>
              <a:t>Dritte Ebene</a:t>
            </a:r>
          </a:p>
          <a:p>
            <a:pPr lvl="3" rtl="0"/>
            <a:r>
              <a:rPr lang="de-DE" noProof="0"/>
              <a:t>Vierte Ebene</a:t>
            </a:r>
          </a:p>
          <a:p>
            <a:pPr lvl="4" rtl="0"/>
            <a:r>
              <a:rPr lang="de-DE" noProof="0"/>
              <a:t>Fünfte Ebene</a:t>
            </a:r>
            <a:endParaRPr lang="de-DE" noProof="0" dirty="0"/>
          </a:p>
        </p:txBody>
      </p:sp>
      <p:sp>
        <p:nvSpPr>
          <p:cNvPr id="4" name="Datumsplatzhalter 3"/>
          <p:cNvSpPr>
            <a:spLocks noGrp="1"/>
          </p:cNvSpPr>
          <p:nvPr>
            <p:ph type="dt" sz="half" idx="10"/>
          </p:nvPr>
        </p:nvSpPr>
        <p:spPr/>
        <p:txBody>
          <a:bodyPr rtlCol="0"/>
          <a:lstStyle/>
          <a:p>
            <a:pPr rtl="0"/>
            <a:fld id="{8FF7EA1D-7335-48A5-BB18-AA5C8546D9A1}" type="datetime1">
              <a:rPr lang="de-DE" noProof="0" smtClean="0"/>
              <a:t>23.05.2025</a:t>
            </a:fld>
            <a:endParaRPr lang="de-DE" noProof="0" dirty="0"/>
          </a:p>
        </p:txBody>
      </p:sp>
      <p:sp>
        <p:nvSpPr>
          <p:cNvPr id="5" name="Fußzeilenplatzhalter 4"/>
          <p:cNvSpPr>
            <a:spLocks noGrp="1"/>
          </p:cNvSpPr>
          <p:nvPr>
            <p:ph type="ftr" sz="quarter" idx="11"/>
          </p:nvPr>
        </p:nvSpPr>
        <p:spPr/>
        <p:txBody>
          <a:bodyPr rtlCol="0"/>
          <a:lstStyle/>
          <a:p>
            <a:pPr rtl="0"/>
            <a:endParaRPr lang="de-DE" noProof="0" dirty="0"/>
          </a:p>
        </p:txBody>
      </p:sp>
      <p:sp>
        <p:nvSpPr>
          <p:cNvPr id="6" name="Foliennummernplatzhalter 5"/>
          <p:cNvSpPr>
            <a:spLocks noGrp="1"/>
          </p:cNvSpPr>
          <p:nvPr>
            <p:ph type="sldNum" sz="quarter" idx="12"/>
          </p:nvPr>
        </p:nvSpPr>
        <p:spPr/>
        <p:txBody>
          <a:bodyPr rtlCol="0"/>
          <a:lstStyle/>
          <a:p>
            <a:pPr rtl="0"/>
            <a:fld id="{1AD93096-5B34-4342-9326-69289CEAE4C2}" type="slidenum">
              <a:rPr lang="de-DE" noProof="0" smtClean="0"/>
              <a:pPr/>
              <a:t>‹Nr.›</a:t>
            </a:fld>
            <a:endParaRPr lang="de-DE" noProof="0" dirty="0"/>
          </a:p>
        </p:txBody>
      </p:sp>
    </p:spTree>
  </p:cSld>
  <p:clrMapOvr>
    <a:masterClrMapping/>
  </p:clrMapOvr>
  <mc:AlternateContent xmlns:mc="http://schemas.openxmlformats.org/markup-compatibility/2006" xmlns:p14="http://schemas.microsoft.com/office/powerpoint/2010/main">
    <mc:Choice Requires="p14">
      <p:transition spd="slow" p14:dur="5000" advClick="0">
        <p14:doors dir="vert"/>
      </p:transition>
    </mc:Choice>
    <mc:Fallback xmlns="">
      <p:transition spd="slow" advClick="0">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990600" y="3352811"/>
            <a:ext cx="8420100" cy="1974059"/>
          </a:xfrm>
          <a:effectLst/>
        </p:spPr>
        <p:txBody>
          <a:bodyPr rtlCol="0" anchor="b">
            <a:scene3d>
              <a:camera prst="orthographicFront">
                <a:rot lat="0" lon="0" rev="0"/>
              </a:camera>
              <a:lightRig rig="contrasting" dir="t">
                <a:rot lat="0" lon="0" rev="7500000"/>
              </a:lightRig>
            </a:scene3d>
            <a:sp3d contourW="6350" prstMaterial="metal">
              <a:bevelT w="130810" h="31750" prst="relaxedInset"/>
              <a:contourClr>
                <a:schemeClr val="accent1">
                  <a:shade val="75000"/>
                </a:schemeClr>
              </a:contourClr>
            </a:sp3d>
          </a:bodyPr>
          <a:lstStyle>
            <a:lvl1pPr algn="l">
              <a:buNone/>
              <a:defRPr lang="en-US" sz="2138" b="1" cap="all" dirty="0">
                <a:ln/>
                <a:solidFill>
                  <a:schemeClr val="tx1"/>
                </a:solidFill>
                <a:effectLst/>
              </a:defRPr>
            </a:lvl1pPr>
            <a:extLst/>
          </a:lstStyle>
          <a:p>
            <a:pPr rtl="0"/>
            <a:r>
              <a:rPr lang="de-DE" noProof="0"/>
              <a:t>Mastertitelformat bearbeiten</a:t>
            </a:r>
            <a:endParaRPr lang="de-DE" noProof="0" dirty="0"/>
          </a:p>
        </p:txBody>
      </p:sp>
      <p:sp>
        <p:nvSpPr>
          <p:cNvPr id="3" name="Textplatzhalter 2"/>
          <p:cNvSpPr>
            <a:spLocks noGrp="1"/>
          </p:cNvSpPr>
          <p:nvPr>
            <p:ph type="body" idx="1"/>
          </p:nvPr>
        </p:nvSpPr>
        <p:spPr>
          <a:xfrm>
            <a:off x="990600" y="5334000"/>
            <a:ext cx="8420100" cy="1052512"/>
          </a:xfrm>
        </p:spPr>
        <p:txBody>
          <a:bodyPr rtlCol="0" anchor="t"/>
          <a:lstStyle>
            <a:lvl1pPr marL="210879">
              <a:buNone/>
              <a:defRPr sz="1125">
                <a:solidFill>
                  <a:schemeClr val="tx2"/>
                </a:solidFill>
              </a:defRPr>
            </a:lvl1pPr>
            <a:lvl2pPr>
              <a:buNone/>
              <a:defRPr sz="1013">
                <a:solidFill>
                  <a:schemeClr val="tx1">
                    <a:tint val="75000"/>
                  </a:schemeClr>
                </a:solidFill>
              </a:defRPr>
            </a:lvl2pPr>
            <a:lvl3pPr>
              <a:buNone/>
              <a:defRPr sz="900">
                <a:solidFill>
                  <a:schemeClr val="tx1">
                    <a:tint val="75000"/>
                  </a:schemeClr>
                </a:solidFill>
              </a:defRPr>
            </a:lvl3pPr>
            <a:lvl4pPr>
              <a:buNone/>
              <a:defRPr sz="788">
                <a:solidFill>
                  <a:schemeClr val="tx1">
                    <a:tint val="75000"/>
                  </a:schemeClr>
                </a:solidFill>
              </a:defRPr>
            </a:lvl4pPr>
            <a:lvl5pPr>
              <a:buNone/>
              <a:defRPr sz="788">
                <a:solidFill>
                  <a:schemeClr val="tx1">
                    <a:tint val="75000"/>
                  </a:schemeClr>
                </a:solidFill>
              </a:defRPr>
            </a:lvl5pPr>
            <a:extLst/>
          </a:lstStyle>
          <a:p>
            <a:pPr lvl="0" rtl="0"/>
            <a:r>
              <a:rPr lang="de-DE" noProof="0"/>
              <a:t>Mastertextformat bearbeiten</a:t>
            </a:r>
          </a:p>
        </p:txBody>
      </p:sp>
      <p:sp>
        <p:nvSpPr>
          <p:cNvPr id="4" name="Datumsplatzhalter 3"/>
          <p:cNvSpPr>
            <a:spLocks noGrp="1"/>
          </p:cNvSpPr>
          <p:nvPr>
            <p:ph type="dt" sz="half" idx="10"/>
          </p:nvPr>
        </p:nvSpPr>
        <p:spPr/>
        <p:txBody>
          <a:bodyPr rtlCol="0"/>
          <a:lstStyle/>
          <a:p>
            <a:pPr rtl="0"/>
            <a:fld id="{62626B02-B4D5-4C38-A9BD-77DFFB548E12}" type="datetime1">
              <a:rPr lang="de-DE" noProof="0" smtClean="0"/>
              <a:t>23.05.2025</a:t>
            </a:fld>
            <a:endParaRPr lang="de-DE" noProof="0" dirty="0"/>
          </a:p>
        </p:txBody>
      </p:sp>
      <p:sp>
        <p:nvSpPr>
          <p:cNvPr id="5" name="Fußzeilenplatzhalter 4"/>
          <p:cNvSpPr>
            <a:spLocks noGrp="1"/>
          </p:cNvSpPr>
          <p:nvPr>
            <p:ph type="ftr" sz="quarter" idx="11"/>
          </p:nvPr>
        </p:nvSpPr>
        <p:spPr>
          <a:xfrm>
            <a:off x="990600" y="6416686"/>
            <a:ext cx="6026150" cy="365125"/>
          </a:xfrm>
        </p:spPr>
        <p:txBody>
          <a:bodyPr rtlCol="0"/>
          <a:lstStyle/>
          <a:p>
            <a:pPr rtl="0"/>
            <a:endParaRPr lang="de-DE" noProof="0" dirty="0"/>
          </a:p>
        </p:txBody>
      </p:sp>
      <p:sp>
        <p:nvSpPr>
          <p:cNvPr id="6" name="Foliennummernplatzhalter 5"/>
          <p:cNvSpPr>
            <a:spLocks noGrp="1"/>
          </p:cNvSpPr>
          <p:nvPr>
            <p:ph type="sldNum" sz="quarter" idx="12"/>
          </p:nvPr>
        </p:nvSpPr>
        <p:spPr/>
        <p:txBody>
          <a:bodyPr rtlCol="0"/>
          <a:lstStyle/>
          <a:p>
            <a:pPr rtl="0"/>
            <a:fld id="{1AD93096-5B34-4342-9326-69289CEAE4C2}" type="slidenum">
              <a:rPr lang="de-DE" noProof="0" smtClean="0"/>
              <a:pPr/>
              <a:t>‹Nr.›</a:t>
            </a:fld>
            <a:endParaRPr lang="de-DE" noProof="0" dirty="0"/>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5000" advClick="0">
        <p14:doors dir="vert"/>
      </p:transition>
    </mc:Choice>
    <mc:Fallback xmlns="">
      <p:transition spd="slow" advClick="0">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Vergleich">
    <p:spTree>
      <p:nvGrpSpPr>
        <p:cNvPr id="1" name=""/>
        <p:cNvGrpSpPr/>
        <p:nvPr/>
      </p:nvGrpSpPr>
      <p:grpSpPr>
        <a:xfrm>
          <a:off x="0" y="0"/>
          <a:ext cx="0" cy="0"/>
          <a:chOff x="0" y="0"/>
          <a:chExt cx="0" cy="0"/>
        </a:xfrm>
      </p:grpSpPr>
      <p:sp>
        <p:nvSpPr>
          <p:cNvPr id="3" name="Textplatzhalter 2"/>
          <p:cNvSpPr>
            <a:spLocks noGrp="1"/>
          </p:cNvSpPr>
          <p:nvPr>
            <p:ph type="body" idx="1"/>
          </p:nvPr>
        </p:nvSpPr>
        <p:spPr>
          <a:xfrm>
            <a:off x="495300" y="1809750"/>
            <a:ext cx="4376870" cy="639762"/>
          </a:xfrm>
        </p:spPr>
        <p:txBody>
          <a:bodyPr rtlCol="0" anchor="ctr"/>
          <a:lstStyle>
            <a:lvl1pPr marL="41147" indent="0" algn="l">
              <a:buNone/>
              <a:defRPr sz="1350" b="1">
                <a:solidFill>
                  <a:schemeClr val="accent2"/>
                </a:solidFill>
              </a:defRPr>
            </a:lvl1pPr>
            <a:lvl2pPr>
              <a:buNone/>
              <a:defRPr sz="1125" b="1"/>
            </a:lvl2pPr>
            <a:lvl3pPr>
              <a:buNone/>
              <a:defRPr sz="1013" b="1"/>
            </a:lvl3pPr>
            <a:lvl4pPr>
              <a:buNone/>
              <a:defRPr sz="900" b="1"/>
            </a:lvl4pPr>
            <a:lvl5pPr>
              <a:buNone/>
              <a:defRPr sz="900" b="1"/>
            </a:lvl5pPr>
            <a:extLst/>
          </a:lstStyle>
          <a:p>
            <a:pPr lvl="0" rtl="0"/>
            <a:r>
              <a:rPr lang="de-DE" noProof="0"/>
              <a:t>Mastertextformat bearbeiten</a:t>
            </a:r>
          </a:p>
        </p:txBody>
      </p:sp>
      <p:sp>
        <p:nvSpPr>
          <p:cNvPr id="4" name="Textplatzhalter 3"/>
          <p:cNvSpPr>
            <a:spLocks noGrp="1"/>
          </p:cNvSpPr>
          <p:nvPr>
            <p:ph type="body" sz="half" idx="2"/>
          </p:nvPr>
        </p:nvSpPr>
        <p:spPr>
          <a:xfrm>
            <a:off x="5032116" y="1809750"/>
            <a:ext cx="4378590" cy="639762"/>
          </a:xfrm>
        </p:spPr>
        <p:txBody>
          <a:bodyPr rtlCol="0" anchor="ctr"/>
          <a:lstStyle>
            <a:lvl1pPr marL="41147" indent="0">
              <a:buNone/>
              <a:defRPr sz="1350" b="1">
                <a:solidFill>
                  <a:schemeClr val="accent2"/>
                </a:solidFill>
              </a:defRPr>
            </a:lvl1pPr>
            <a:lvl2pPr>
              <a:buNone/>
              <a:defRPr sz="1125" b="1"/>
            </a:lvl2pPr>
            <a:lvl3pPr>
              <a:buNone/>
              <a:defRPr sz="1013" b="1"/>
            </a:lvl3pPr>
            <a:lvl4pPr>
              <a:buNone/>
              <a:defRPr sz="900" b="1"/>
            </a:lvl4pPr>
            <a:lvl5pPr>
              <a:buNone/>
              <a:defRPr sz="900" b="1"/>
            </a:lvl5pPr>
            <a:extLst/>
          </a:lstStyle>
          <a:p>
            <a:pPr lvl="0" rtl="0"/>
            <a:r>
              <a:rPr lang="de-DE" noProof="0"/>
              <a:t>Mastertextformat bearbeiten</a:t>
            </a:r>
          </a:p>
        </p:txBody>
      </p:sp>
      <p:sp>
        <p:nvSpPr>
          <p:cNvPr id="5" name="Inhaltsplatzhalter 4"/>
          <p:cNvSpPr>
            <a:spLocks noGrp="1"/>
          </p:cNvSpPr>
          <p:nvPr>
            <p:ph sz="quarter" idx="3"/>
          </p:nvPr>
        </p:nvSpPr>
        <p:spPr>
          <a:xfrm>
            <a:off x="495300" y="2459037"/>
            <a:ext cx="4376870" cy="3959352"/>
          </a:xfrm>
        </p:spPr>
        <p:txBody>
          <a:bodyPr rtlCol="0"/>
          <a:lstStyle>
            <a:lvl1pPr>
              <a:defRPr sz="1350">
                <a:solidFill>
                  <a:schemeClr val="tx1"/>
                </a:solidFill>
              </a:defRPr>
            </a:lvl1pPr>
            <a:lvl2pPr>
              <a:defRPr sz="1125">
                <a:solidFill>
                  <a:schemeClr val="tx1"/>
                </a:solidFill>
              </a:defRPr>
            </a:lvl2pPr>
            <a:lvl3pPr>
              <a:defRPr sz="1013">
                <a:solidFill>
                  <a:schemeClr val="tx1"/>
                </a:solidFill>
              </a:defRPr>
            </a:lvl3pPr>
            <a:lvl4pPr>
              <a:defRPr sz="900">
                <a:solidFill>
                  <a:schemeClr val="tx1"/>
                </a:solidFill>
              </a:defRPr>
            </a:lvl4pPr>
            <a:lvl5pPr>
              <a:defRPr sz="900">
                <a:solidFill>
                  <a:schemeClr val="tx1"/>
                </a:solidFill>
              </a:defRPr>
            </a:lvl5pPr>
            <a:extLst/>
          </a:lstStyle>
          <a:p>
            <a:pPr lvl="0" rtl="0"/>
            <a:r>
              <a:rPr lang="de-DE" noProof="0"/>
              <a:t>Mastertextformat bearbeiten</a:t>
            </a:r>
          </a:p>
          <a:p>
            <a:pPr lvl="1" rtl="0"/>
            <a:r>
              <a:rPr lang="de-DE" noProof="0"/>
              <a:t>Zweite Ebene</a:t>
            </a:r>
          </a:p>
          <a:p>
            <a:pPr lvl="2" rtl="0"/>
            <a:r>
              <a:rPr lang="de-DE" noProof="0"/>
              <a:t>Dritte Ebene</a:t>
            </a:r>
          </a:p>
          <a:p>
            <a:pPr lvl="3" rtl="0"/>
            <a:r>
              <a:rPr lang="de-DE" noProof="0"/>
              <a:t>Vierte Ebene</a:t>
            </a:r>
          </a:p>
          <a:p>
            <a:pPr lvl="4" rtl="0"/>
            <a:r>
              <a:rPr lang="de-DE" noProof="0"/>
              <a:t>Fünfte Ebene</a:t>
            </a:r>
            <a:endParaRPr lang="de-DE" noProof="0" dirty="0"/>
          </a:p>
        </p:txBody>
      </p:sp>
      <p:sp>
        <p:nvSpPr>
          <p:cNvPr id="6" name="Inhaltsplatzhalter 5"/>
          <p:cNvSpPr>
            <a:spLocks noGrp="1"/>
          </p:cNvSpPr>
          <p:nvPr>
            <p:ph sz="quarter" idx="4"/>
          </p:nvPr>
        </p:nvSpPr>
        <p:spPr>
          <a:xfrm>
            <a:off x="5032116" y="2459037"/>
            <a:ext cx="4378590" cy="3959352"/>
          </a:xfrm>
        </p:spPr>
        <p:txBody>
          <a:bodyPr rtlCol="0"/>
          <a:lstStyle>
            <a:lvl1pPr>
              <a:defRPr sz="1350"/>
            </a:lvl1pPr>
            <a:lvl2pPr>
              <a:defRPr sz="1125"/>
            </a:lvl2pPr>
            <a:lvl3pPr>
              <a:defRPr sz="1013"/>
            </a:lvl3pPr>
            <a:lvl4pPr>
              <a:defRPr sz="900"/>
            </a:lvl4pPr>
            <a:lvl5pPr>
              <a:defRPr sz="900"/>
            </a:lvl5pPr>
            <a:extLst/>
          </a:lstStyle>
          <a:p>
            <a:pPr lvl="0" rtl="0"/>
            <a:r>
              <a:rPr lang="de-DE" noProof="0"/>
              <a:t>Mastertextformat bearbeiten</a:t>
            </a:r>
          </a:p>
          <a:p>
            <a:pPr lvl="1" rtl="0"/>
            <a:r>
              <a:rPr lang="de-DE" noProof="0"/>
              <a:t>Zweite Ebene</a:t>
            </a:r>
          </a:p>
          <a:p>
            <a:pPr lvl="2" rtl="0"/>
            <a:r>
              <a:rPr lang="de-DE" noProof="0"/>
              <a:t>Dritte Ebene</a:t>
            </a:r>
          </a:p>
          <a:p>
            <a:pPr lvl="3" rtl="0"/>
            <a:r>
              <a:rPr lang="de-DE" noProof="0"/>
              <a:t>Vierte Ebene</a:t>
            </a:r>
          </a:p>
          <a:p>
            <a:pPr lvl="4" rtl="0"/>
            <a:r>
              <a:rPr lang="de-DE" noProof="0"/>
              <a:t>Fünfte Ebene</a:t>
            </a:r>
            <a:endParaRPr lang="de-DE" noProof="0" dirty="0"/>
          </a:p>
        </p:txBody>
      </p:sp>
      <p:sp>
        <p:nvSpPr>
          <p:cNvPr id="7" name="Datumsplatzhalter 6"/>
          <p:cNvSpPr>
            <a:spLocks noGrp="1"/>
          </p:cNvSpPr>
          <p:nvPr>
            <p:ph type="dt" sz="half" idx="10"/>
          </p:nvPr>
        </p:nvSpPr>
        <p:spPr/>
        <p:txBody>
          <a:bodyPr rtlCol="0"/>
          <a:lstStyle/>
          <a:p>
            <a:pPr rtl="0"/>
            <a:fld id="{F537BB2C-36D8-4F0B-A8B3-C35920229115}" type="datetime1">
              <a:rPr lang="de-DE" noProof="0" smtClean="0"/>
              <a:t>23.05.2025</a:t>
            </a:fld>
            <a:endParaRPr lang="de-DE" noProof="0" dirty="0"/>
          </a:p>
        </p:txBody>
      </p:sp>
      <p:sp>
        <p:nvSpPr>
          <p:cNvPr id="8" name="Fußzeilenplatzhalter 7"/>
          <p:cNvSpPr>
            <a:spLocks noGrp="1"/>
          </p:cNvSpPr>
          <p:nvPr>
            <p:ph type="ftr" sz="quarter" idx="11"/>
          </p:nvPr>
        </p:nvSpPr>
        <p:spPr/>
        <p:txBody>
          <a:bodyPr rtlCol="0"/>
          <a:lstStyle/>
          <a:p>
            <a:pPr rtl="0"/>
            <a:endParaRPr lang="de-DE" noProof="0" dirty="0"/>
          </a:p>
        </p:txBody>
      </p:sp>
      <p:sp>
        <p:nvSpPr>
          <p:cNvPr id="9" name="Foliennummernplatzhalter 8"/>
          <p:cNvSpPr>
            <a:spLocks noGrp="1"/>
          </p:cNvSpPr>
          <p:nvPr>
            <p:ph type="sldNum" sz="quarter" idx="12"/>
          </p:nvPr>
        </p:nvSpPr>
        <p:spPr/>
        <p:txBody>
          <a:bodyPr rtlCol="0"/>
          <a:lstStyle/>
          <a:p>
            <a:pPr rtl="0"/>
            <a:fld id="{1AD93096-5B34-4342-9326-69289CEAE4C2}" type="slidenum">
              <a:rPr lang="de-DE" noProof="0" smtClean="0"/>
              <a:pPr/>
              <a:t>‹Nr.›</a:t>
            </a:fld>
            <a:endParaRPr lang="de-DE" noProof="0" dirty="0"/>
          </a:p>
        </p:txBody>
      </p:sp>
      <p:sp>
        <p:nvSpPr>
          <p:cNvPr id="10" name="Titel 9">
            <a:extLst>
              <a:ext uri="{FF2B5EF4-FFF2-40B4-BE49-F238E27FC236}">
                <a16:creationId xmlns:a16="http://schemas.microsoft.com/office/drawing/2014/main" id="{803F32D9-F201-4186-8FF1-887330D70E09}"/>
              </a:ext>
            </a:extLst>
          </p:cNvPr>
          <p:cNvSpPr>
            <a:spLocks noGrp="1"/>
          </p:cNvSpPr>
          <p:nvPr>
            <p:ph type="title"/>
          </p:nvPr>
        </p:nvSpPr>
        <p:spPr>
          <a:xfrm>
            <a:off x="495300" y="684306"/>
            <a:ext cx="8915400" cy="534894"/>
          </a:xfrm>
        </p:spPr>
        <p:txBody>
          <a:bodyPr rtlCol="0"/>
          <a:lstStyle/>
          <a:p>
            <a:pPr rtl="0"/>
            <a:r>
              <a:rPr lang="de-DE" noProof="0"/>
              <a:t>Mastertitelformat bearbeiten</a:t>
            </a:r>
            <a:endParaRPr lang="de-DE" noProof="0" dirty="0"/>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5000" advClick="0">
        <p14:doors dir="vert"/>
      </p:transition>
    </mc:Choice>
    <mc:Fallback xmlns="">
      <p:transition spd="slow" advClick="0">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Nur Titel">
    <p:spTree>
      <p:nvGrpSpPr>
        <p:cNvPr id="1" name=""/>
        <p:cNvGrpSpPr/>
        <p:nvPr/>
      </p:nvGrpSpPr>
      <p:grpSpPr>
        <a:xfrm>
          <a:off x="0" y="0"/>
          <a:ext cx="0" cy="0"/>
          <a:chOff x="0" y="0"/>
          <a:chExt cx="0" cy="0"/>
        </a:xfrm>
      </p:grpSpPr>
      <p:sp>
        <p:nvSpPr>
          <p:cNvPr id="3" name="Datumsplatzhalter 2"/>
          <p:cNvSpPr>
            <a:spLocks noGrp="1"/>
          </p:cNvSpPr>
          <p:nvPr>
            <p:ph type="dt" sz="half" idx="10"/>
          </p:nvPr>
        </p:nvSpPr>
        <p:spPr/>
        <p:txBody>
          <a:bodyPr rtlCol="0"/>
          <a:lstStyle/>
          <a:p>
            <a:pPr rtl="0"/>
            <a:fld id="{5F3CF5B9-FA6D-48D1-9A34-C2FE1D393078}" type="datetime1">
              <a:rPr lang="de-DE" noProof="0" smtClean="0"/>
              <a:t>23.05.2025</a:t>
            </a:fld>
            <a:endParaRPr lang="de-DE" noProof="0" dirty="0"/>
          </a:p>
        </p:txBody>
      </p:sp>
      <p:sp>
        <p:nvSpPr>
          <p:cNvPr id="4" name="Fußzeilenplatzhalter 3"/>
          <p:cNvSpPr>
            <a:spLocks noGrp="1"/>
          </p:cNvSpPr>
          <p:nvPr>
            <p:ph type="ftr" sz="quarter" idx="11"/>
          </p:nvPr>
        </p:nvSpPr>
        <p:spPr/>
        <p:txBody>
          <a:bodyPr rtlCol="0"/>
          <a:lstStyle/>
          <a:p>
            <a:pPr rtl="0"/>
            <a:endParaRPr lang="de-DE" noProof="0" dirty="0"/>
          </a:p>
        </p:txBody>
      </p:sp>
      <p:sp>
        <p:nvSpPr>
          <p:cNvPr id="5" name="Foliennummernplatzhalter 4"/>
          <p:cNvSpPr>
            <a:spLocks noGrp="1"/>
          </p:cNvSpPr>
          <p:nvPr>
            <p:ph type="sldNum" sz="quarter" idx="12"/>
          </p:nvPr>
        </p:nvSpPr>
        <p:spPr/>
        <p:txBody>
          <a:bodyPr rtlCol="0"/>
          <a:lstStyle/>
          <a:p>
            <a:pPr rtl="0"/>
            <a:fld id="{1AD93096-5B34-4342-9326-69289CEAE4C2}" type="slidenum">
              <a:rPr lang="de-DE" noProof="0" smtClean="0"/>
              <a:pPr/>
              <a:t>‹Nr.›</a:t>
            </a:fld>
            <a:endParaRPr lang="de-DE" noProof="0" dirty="0"/>
          </a:p>
        </p:txBody>
      </p:sp>
      <p:sp>
        <p:nvSpPr>
          <p:cNvPr id="6" name="Titel 5">
            <a:extLst>
              <a:ext uri="{FF2B5EF4-FFF2-40B4-BE49-F238E27FC236}">
                <a16:creationId xmlns:a16="http://schemas.microsoft.com/office/drawing/2014/main" id="{7BB1C106-1615-4E06-A823-0509AD3E5D26}"/>
              </a:ext>
            </a:extLst>
          </p:cNvPr>
          <p:cNvSpPr>
            <a:spLocks noGrp="1"/>
          </p:cNvSpPr>
          <p:nvPr>
            <p:ph type="title"/>
          </p:nvPr>
        </p:nvSpPr>
        <p:spPr/>
        <p:txBody>
          <a:bodyPr rtlCol="0"/>
          <a:lstStyle/>
          <a:p>
            <a:pPr rtl="0"/>
            <a:r>
              <a:rPr lang="de-DE" noProof="0"/>
              <a:t>Mastertitelformat bearbeiten</a:t>
            </a:r>
            <a:endParaRPr lang="de-DE" noProof="0" dirty="0"/>
          </a:p>
        </p:txBody>
      </p:sp>
    </p:spTree>
  </p:cSld>
  <p:clrMapOvr>
    <a:masterClrMapping/>
  </p:clrMapOvr>
  <mc:AlternateContent xmlns:mc="http://schemas.openxmlformats.org/markup-compatibility/2006" xmlns:p14="http://schemas.microsoft.com/office/powerpoint/2010/main">
    <mc:Choice Requires="p14">
      <p:transition spd="slow" p14:dur="5000" advClick="0">
        <p14:doors dir="vert"/>
      </p:transition>
    </mc:Choice>
    <mc:Fallback xmlns="">
      <p:transition spd="slow" advClick="0">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rtlCol="0"/>
          <a:lstStyle/>
          <a:p>
            <a:pPr rtl="0"/>
            <a:fld id="{1BE9A7CA-12C1-4B4B-A0F6-7746B8F0CF88}" type="datetime1">
              <a:rPr lang="de-DE" noProof="0" smtClean="0"/>
              <a:t>23.05.2025</a:t>
            </a:fld>
            <a:endParaRPr lang="de-DE" noProof="0" dirty="0"/>
          </a:p>
        </p:txBody>
      </p:sp>
      <p:sp>
        <p:nvSpPr>
          <p:cNvPr id="3" name="Fußzeilenplatzhalter 2"/>
          <p:cNvSpPr>
            <a:spLocks noGrp="1"/>
          </p:cNvSpPr>
          <p:nvPr>
            <p:ph type="ftr" sz="quarter" idx="11"/>
          </p:nvPr>
        </p:nvSpPr>
        <p:spPr/>
        <p:txBody>
          <a:bodyPr rtlCol="0"/>
          <a:lstStyle/>
          <a:p>
            <a:pPr rtl="0"/>
            <a:endParaRPr lang="de-DE" noProof="0" dirty="0"/>
          </a:p>
        </p:txBody>
      </p:sp>
      <p:sp>
        <p:nvSpPr>
          <p:cNvPr id="4" name="Foliennummernplatzhalter 3"/>
          <p:cNvSpPr>
            <a:spLocks noGrp="1"/>
          </p:cNvSpPr>
          <p:nvPr>
            <p:ph type="sldNum" sz="quarter" idx="12"/>
          </p:nvPr>
        </p:nvSpPr>
        <p:spPr/>
        <p:txBody>
          <a:bodyPr rtlCol="0"/>
          <a:lstStyle/>
          <a:p>
            <a:pPr rtl="0"/>
            <a:fld id="{1AD93096-5B34-4342-9326-69289CEAE4C2}" type="slidenum">
              <a:rPr lang="de-DE" noProof="0" smtClean="0"/>
              <a:pPr/>
              <a:t>‹Nr.›</a:t>
            </a:fld>
            <a:endParaRPr lang="de-DE" noProof="0" dirty="0"/>
          </a:p>
        </p:txBody>
      </p:sp>
    </p:spTree>
  </p:cSld>
  <p:clrMapOvr>
    <a:masterClrMapping/>
  </p:clrMapOvr>
  <mc:AlternateContent xmlns:mc="http://schemas.openxmlformats.org/markup-compatibility/2006" xmlns:p14="http://schemas.microsoft.com/office/powerpoint/2010/main">
    <mc:Choice Requires="p14">
      <p:transition spd="slow" p14:dur="5000" advClick="0">
        <p14:doors dir="vert"/>
      </p:transition>
    </mc:Choice>
    <mc:Fallback xmlns="">
      <p:transition spd="slow" advClick="0">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Inhalt mit Beschriftung">
    <p:spTree>
      <p:nvGrpSpPr>
        <p:cNvPr id="1" name=""/>
        <p:cNvGrpSpPr/>
        <p:nvPr/>
      </p:nvGrpSpPr>
      <p:grpSpPr>
        <a:xfrm>
          <a:off x="0" y="0"/>
          <a:ext cx="0" cy="0"/>
          <a:chOff x="0" y="0"/>
          <a:chExt cx="0" cy="0"/>
        </a:xfrm>
      </p:grpSpPr>
      <p:sp>
        <p:nvSpPr>
          <p:cNvPr id="3" name="Textplatzhalter 2"/>
          <p:cNvSpPr>
            <a:spLocks noGrp="1"/>
          </p:cNvSpPr>
          <p:nvPr>
            <p:ph type="body" idx="1"/>
          </p:nvPr>
        </p:nvSpPr>
        <p:spPr>
          <a:xfrm>
            <a:off x="742950" y="1676400"/>
            <a:ext cx="2724150" cy="4330700"/>
          </a:xfrm>
        </p:spPr>
        <p:txBody>
          <a:bodyPr rtlCol="0"/>
          <a:lstStyle>
            <a:lvl1pPr marL="30860" indent="0">
              <a:buNone/>
              <a:defRPr sz="1013"/>
            </a:lvl1pPr>
            <a:lvl2pPr>
              <a:buNone/>
              <a:defRPr sz="675"/>
            </a:lvl2pPr>
            <a:lvl3pPr>
              <a:buNone/>
              <a:defRPr sz="563"/>
            </a:lvl3pPr>
            <a:lvl4pPr>
              <a:buNone/>
              <a:defRPr sz="506"/>
            </a:lvl4pPr>
            <a:lvl5pPr>
              <a:buNone/>
              <a:defRPr sz="506"/>
            </a:lvl5pPr>
            <a:extLst/>
          </a:lstStyle>
          <a:p>
            <a:pPr lvl="0" rtl="0"/>
            <a:r>
              <a:rPr lang="de-DE" noProof="0"/>
              <a:t>Mastertextformat bearbeiten</a:t>
            </a:r>
          </a:p>
        </p:txBody>
      </p:sp>
      <p:sp>
        <p:nvSpPr>
          <p:cNvPr id="4" name="Inhaltsplatzhalter 3"/>
          <p:cNvSpPr>
            <a:spLocks noGrp="1"/>
          </p:cNvSpPr>
          <p:nvPr>
            <p:ph sz="half" idx="2"/>
          </p:nvPr>
        </p:nvSpPr>
        <p:spPr>
          <a:xfrm>
            <a:off x="3714750" y="1676400"/>
            <a:ext cx="5943600" cy="4330700"/>
          </a:xfrm>
        </p:spPr>
        <p:txBody>
          <a:bodyPr rtlCol="0"/>
          <a:lstStyle>
            <a:lvl1pPr>
              <a:defRPr sz="1800"/>
            </a:lvl1pPr>
            <a:lvl2pPr>
              <a:defRPr sz="1575"/>
            </a:lvl2pPr>
            <a:lvl3pPr>
              <a:defRPr sz="1350"/>
            </a:lvl3pPr>
            <a:lvl4pPr>
              <a:defRPr sz="1125"/>
            </a:lvl4pPr>
            <a:lvl5pPr>
              <a:defRPr sz="1125"/>
            </a:lvl5pPr>
            <a:extLst/>
          </a:lstStyle>
          <a:p>
            <a:pPr lvl="0" rtl="0"/>
            <a:r>
              <a:rPr lang="de-DE" noProof="0"/>
              <a:t>Mastertextformat bearbeiten</a:t>
            </a:r>
          </a:p>
          <a:p>
            <a:pPr lvl="1" rtl="0"/>
            <a:r>
              <a:rPr lang="de-DE" noProof="0"/>
              <a:t>Zweite Ebene</a:t>
            </a:r>
          </a:p>
          <a:p>
            <a:pPr lvl="2" rtl="0"/>
            <a:r>
              <a:rPr lang="de-DE" noProof="0"/>
              <a:t>Dritte Ebene</a:t>
            </a:r>
          </a:p>
          <a:p>
            <a:pPr lvl="3" rtl="0"/>
            <a:r>
              <a:rPr lang="de-DE" noProof="0"/>
              <a:t>Vierte Ebene</a:t>
            </a:r>
          </a:p>
          <a:p>
            <a:pPr lvl="4" rtl="0"/>
            <a:r>
              <a:rPr lang="de-DE" noProof="0"/>
              <a:t>Fünfte Ebene</a:t>
            </a:r>
            <a:endParaRPr lang="de-DE" noProof="0" dirty="0"/>
          </a:p>
        </p:txBody>
      </p:sp>
      <p:sp>
        <p:nvSpPr>
          <p:cNvPr id="5" name="Datumsplatzhalter 4"/>
          <p:cNvSpPr>
            <a:spLocks noGrp="1"/>
          </p:cNvSpPr>
          <p:nvPr>
            <p:ph type="dt" sz="half" idx="10"/>
          </p:nvPr>
        </p:nvSpPr>
        <p:spPr/>
        <p:txBody>
          <a:bodyPr rtlCol="0"/>
          <a:lstStyle/>
          <a:p>
            <a:pPr rtl="0"/>
            <a:fld id="{6C76FC24-F1D5-4A98-AB68-2267D60AE60B}" type="datetime1">
              <a:rPr lang="de-DE" noProof="0" smtClean="0"/>
              <a:t>23.05.2025</a:t>
            </a:fld>
            <a:endParaRPr lang="de-DE" noProof="0" dirty="0"/>
          </a:p>
        </p:txBody>
      </p:sp>
      <p:sp>
        <p:nvSpPr>
          <p:cNvPr id="6" name="Fußzeilenplatzhalter 5"/>
          <p:cNvSpPr>
            <a:spLocks noGrp="1"/>
          </p:cNvSpPr>
          <p:nvPr>
            <p:ph type="ftr" sz="quarter" idx="11"/>
          </p:nvPr>
        </p:nvSpPr>
        <p:spPr/>
        <p:txBody>
          <a:bodyPr rtlCol="0"/>
          <a:lstStyle/>
          <a:p>
            <a:pPr rtl="0"/>
            <a:endParaRPr lang="de-DE" noProof="0" dirty="0"/>
          </a:p>
        </p:txBody>
      </p:sp>
      <p:sp>
        <p:nvSpPr>
          <p:cNvPr id="7" name="Foliennummernplatzhalter 6"/>
          <p:cNvSpPr>
            <a:spLocks noGrp="1"/>
          </p:cNvSpPr>
          <p:nvPr>
            <p:ph type="sldNum" sz="quarter" idx="12"/>
          </p:nvPr>
        </p:nvSpPr>
        <p:spPr/>
        <p:txBody>
          <a:bodyPr rtlCol="0"/>
          <a:lstStyle/>
          <a:p>
            <a:pPr rtl="0"/>
            <a:fld id="{1AD93096-5B34-4342-9326-69289CEAE4C2}" type="slidenum">
              <a:rPr lang="de-DE" noProof="0" smtClean="0"/>
              <a:pPr/>
              <a:t>‹Nr.›</a:t>
            </a:fld>
            <a:endParaRPr lang="de-DE" noProof="0" dirty="0"/>
          </a:p>
        </p:txBody>
      </p:sp>
      <p:sp>
        <p:nvSpPr>
          <p:cNvPr id="8" name="Titel 7">
            <a:extLst>
              <a:ext uri="{FF2B5EF4-FFF2-40B4-BE49-F238E27FC236}">
                <a16:creationId xmlns:a16="http://schemas.microsoft.com/office/drawing/2014/main" id="{86AFC381-8884-4AE0-8F31-E6B5C86A8B13}"/>
              </a:ext>
            </a:extLst>
          </p:cNvPr>
          <p:cNvSpPr>
            <a:spLocks noGrp="1"/>
          </p:cNvSpPr>
          <p:nvPr>
            <p:ph type="title"/>
          </p:nvPr>
        </p:nvSpPr>
        <p:spPr>
          <a:xfrm>
            <a:off x="742950" y="684306"/>
            <a:ext cx="8915400" cy="534894"/>
          </a:xfrm>
        </p:spPr>
        <p:txBody>
          <a:bodyPr rtlCol="0"/>
          <a:lstStyle/>
          <a:p>
            <a:pPr rtl="0"/>
            <a:r>
              <a:rPr lang="de-DE" noProof="0"/>
              <a:t>Mastertitelformat bearbeiten</a:t>
            </a:r>
            <a:endParaRPr lang="de-DE" noProof="0" dirty="0"/>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5000" advClick="0">
        <p14:doors dir="vert"/>
      </p:transition>
    </mc:Choice>
    <mc:Fallback xmlns="">
      <p:transition spd="slow" advClick="0">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1"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Rechteck 1">
            <a:extLst>
              <a:ext uri="{FF2B5EF4-FFF2-40B4-BE49-F238E27FC236}">
                <a16:creationId xmlns:a16="http://schemas.microsoft.com/office/drawing/2014/main" id="{3CEE1EBC-E51B-4190-8159-3AE4D1D4E97F}"/>
              </a:ext>
            </a:extLst>
          </p:cNvPr>
          <p:cNvSpPr/>
          <p:nvPr userDrawn="1"/>
        </p:nvSpPr>
        <p:spPr>
          <a:xfrm>
            <a:off x="0" y="0"/>
            <a:ext cx="9906000" cy="6858000"/>
          </a:xfrm>
          <a:prstGeom prst="rect">
            <a:avLst/>
          </a:prstGeom>
          <a:solidFill>
            <a:schemeClr val="bg2">
              <a:lumMod val="50000"/>
              <a:alpha val="6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de-DE" sz="1013" cap="all" baseline="0" noProof="0" dirty="0"/>
          </a:p>
        </p:txBody>
      </p:sp>
      <p:sp>
        <p:nvSpPr>
          <p:cNvPr id="22" name="Titelplatzhalter 21"/>
          <p:cNvSpPr>
            <a:spLocks noGrp="1"/>
          </p:cNvSpPr>
          <p:nvPr>
            <p:ph type="title"/>
          </p:nvPr>
        </p:nvSpPr>
        <p:spPr>
          <a:xfrm>
            <a:off x="742950" y="684306"/>
            <a:ext cx="8420100" cy="534894"/>
          </a:xfrm>
          <a:prstGeom prst="rect">
            <a:avLst/>
          </a:prstGeom>
        </p:spPr>
        <p:txBody>
          <a:bodyPr vert="horz" rtlCol="0" anchor="t">
            <a:noAutofit/>
          </a:bodyPr>
          <a:lstStyle/>
          <a:p>
            <a:pPr rtl="0"/>
            <a:r>
              <a:rPr lang="de-DE" noProof="0" dirty="0"/>
              <a:t>Titelmasterformat durch Klicken bearbeiten</a:t>
            </a:r>
          </a:p>
        </p:txBody>
      </p:sp>
      <p:sp>
        <p:nvSpPr>
          <p:cNvPr id="13" name="Textplatzhalter 12"/>
          <p:cNvSpPr>
            <a:spLocks noGrp="1"/>
          </p:cNvSpPr>
          <p:nvPr>
            <p:ph type="body" idx="1"/>
          </p:nvPr>
        </p:nvSpPr>
        <p:spPr>
          <a:xfrm>
            <a:off x="742950" y="1582777"/>
            <a:ext cx="8420100" cy="4572000"/>
          </a:xfrm>
          <a:prstGeom prst="rect">
            <a:avLst/>
          </a:prstGeom>
        </p:spPr>
        <p:txBody>
          <a:bodyPr vert="horz" rtlCol="0">
            <a:normAutofit/>
          </a:bodyPr>
          <a:lstStyle/>
          <a:p>
            <a:pPr lvl="0" rtl="0"/>
            <a:r>
              <a:rPr lang="de-DE" noProof="0" dirty="0"/>
              <a:t>Textmasterformate bearbeiten</a:t>
            </a:r>
          </a:p>
          <a:p>
            <a:pPr lvl="1" rtl="0"/>
            <a:r>
              <a:rPr lang="de-DE" noProof="0" dirty="0"/>
              <a:t>Zweite Ebene</a:t>
            </a:r>
          </a:p>
          <a:p>
            <a:pPr lvl="2" rtl="0"/>
            <a:r>
              <a:rPr lang="de-DE" noProof="0" dirty="0"/>
              <a:t>Dritte Ebene</a:t>
            </a:r>
          </a:p>
          <a:p>
            <a:pPr lvl="3" rtl="0"/>
            <a:r>
              <a:rPr lang="de-DE" noProof="0" dirty="0"/>
              <a:t>Vierte Ebene</a:t>
            </a:r>
          </a:p>
          <a:p>
            <a:pPr lvl="4" rtl="0"/>
            <a:r>
              <a:rPr lang="de-DE" noProof="0" dirty="0"/>
              <a:t>Fünfte Ebene</a:t>
            </a:r>
          </a:p>
        </p:txBody>
      </p:sp>
      <p:sp>
        <p:nvSpPr>
          <p:cNvPr id="14" name="Datumsplatzhalter 13"/>
          <p:cNvSpPr>
            <a:spLocks noGrp="1"/>
          </p:cNvSpPr>
          <p:nvPr>
            <p:ph type="dt" sz="half" idx="2"/>
          </p:nvPr>
        </p:nvSpPr>
        <p:spPr>
          <a:xfrm>
            <a:off x="7016750" y="6416686"/>
            <a:ext cx="2311400" cy="365125"/>
          </a:xfrm>
          <a:prstGeom prst="rect">
            <a:avLst/>
          </a:prstGeom>
        </p:spPr>
        <p:txBody>
          <a:bodyPr vert="horz" rtlCol="0" anchor="b"/>
          <a:lstStyle>
            <a:lvl1pPr algn="l">
              <a:defRPr sz="619">
                <a:solidFill>
                  <a:schemeClr val="tx2"/>
                </a:solidFill>
              </a:defRPr>
            </a:lvl1pPr>
            <a:extLst/>
          </a:lstStyle>
          <a:p>
            <a:pPr rtl="0"/>
            <a:fld id="{119EBB68-8461-44B4-B0EE-486142472B8F}" type="datetime1">
              <a:rPr lang="de-DE" sz="619" noProof="0" smtClean="0">
                <a:solidFill>
                  <a:schemeClr val="tx2"/>
                </a:solidFill>
              </a:rPr>
              <a:t>23.05.2025</a:t>
            </a:fld>
            <a:endParaRPr lang="de-DE" sz="619" noProof="0" dirty="0">
              <a:solidFill>
                <a:schemeClr val="tx2"/>
              </a:solidFill>
            </a:endParaRPr>
          </a:p>
        </p:txBody>
      </p:sp>
      <p:sp>
        <p:nvSpPr>
          <p:cNvPr id="3" name="Fußzeilenplatzhalter 2"/>
          <p:cNvSpPr>
            <a:spLocks noGrp="1"/>
          </p:cNvSpPr>
          <p:nvPr>
            <p:ph type="ftr" sz="quarter" idx="3"/>
          </p:nvPr>
        </p:nvSpPr>
        <p:spPr>
          <a:xfrm>
            <a:off x="990600" y="6416686"/>
            <a:ext cx="6026150" cy="365125"/>
          </a:xfrm>
          <a:prstGeom prst="rect">
            <a:avLst/>
          </a:prstGeom>
        </p:spPr>
        <p:txBody>
          <a:bodyPr vert="horz" rtlCol="0" anchor="b"/>
          <a:lstStyle>
            <a:lvl1pPr algn="r">
              <a:defRPr sz="619">
                <a:solidFill>
                  <a:schemeClr val="tx2"/>
                </a:solidFill>
                <a:latin typeface="+mn-lt"/>
              </a:defRPr>
            </a:lvl1pPr>
            <a:extLst/>
          </a:lstStyle>
          <a:p>
            <a:pPr rtl="0"/>
            <a:endParaRPr lang="de-DE" noProof="0" dirty="0"/>
          </a:p>
        </p:txBody>
      </p:sp>
      <p:sp>
        <p:nvSpPr>
          <p:cNvPr id="23" name="Foliennummernplatzhalter 22"/>
          <p:cNvSpPr>
            <a:spLocks noGrp="1"/>
          </p:cNvSpPr>
          <p:nvPr>
            <p:ph type="sldNum" sz="quarter" idx="4"/>
          </p:nvPr>
        </p:nvSpPr>
        <p:spPr>
          <a:xfrm>
            <a:off x="9328150" y="6416686"/>
            <a:ext cx="495300" cy="365125"/>
          </a:xfrm>
          <a:prstGeom prst="rect">
            <a:avLst/>
          </a:prstGeom>
        </p:spPr>
        <p:txBody>
          <a:bodyPr vert="horz" rtlCol="0" anchor="b"/>
          <a:lstStyle>
            <a:lvl1pPr algn="l">
              <a:defRPr sz="675">
                <a:solidFill>
                  <a:schemeClr val="tx2"/>
                </a:solidFill>
              </a:defRPr>
            </a:lvl1pPr>
            <a:extLst/>
          </a:lstStyle>
          <a:p>
            <a:pPr algn="l" rtl="0"/>
            <a:fld id="{72AC53DF-4216-466D-99A7-94400E6C2A25}" type="slidenum">
              <a:rPr lang="de-DE" sz="675" noProof="0" smtClean="0">
                <a:solidFill>
                  <a:schemeClr val="tx2"/>
                </a:solidFill>
              </a:rPr>
              <a:pPr algn="l"/>
              <a:t>‹Nr.›</a:t>
            </a:fld>
            <a:endParaRPr lang="de-DE" sz="675" noProof="0" dirty="0">
              <a:solidFill>
                <a:schemeClr val="tx2"/>
              </a:solidFill>
            </a:endParaRPr>
          </a:p>
        </p:txBody>
      </p:sp>
      <p:cxnSp>
        <p:nvCxnSpPr>
          <p:cNvPr id="20" name="Gerader Verbinder 19">
            <a:extLst>
              <a:ext uri="{FF2B5EF4-FFF2-40B4-BE49-F238E27FC236}">
                <a16:creationId xmlns:a16="http://schemas.microsoft.com/office/drawing/2014/main" id="{30315360-7115-4341-8A2E-EB70634BF6AE}"/>
              </a:ext>
            </a:extLst>
          </p:cNvPr>
          <p:cNvCxnSpPr/>
          <p:nvPr userDrawn="1"/>
        </p:nvCxnSpPr>
        <p:spPr>
          <a:xfrm>
            <a:off x="4416425" y="1371600"/>
            <a:ext cx="1073150"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cSld>
  <p:clrMap bg1="dk1" tx1="lt1" bg2="dk2" tx2="lt2" accent1="accent1" accent2="accent2" accent3="accent3" accent4="accent4" accent5="accent5" accent6="accent6" hlink="hlink" folHlink="folHlink"/>
  <p:sldLayoutIdLst>
    <p:sldLayoutId id="2147483649" r:id="rId1"/>
    <p:sldLayoutId id="2147483652" r:id="rId2"/>
    <p:sldLayoutId id="2147483657" r:id="rId3"/>
    <p:sldLayoutId id="2147483650" r:id="rId4"/>
    <p:sldLayoutId id="2147483651" r:id="rId5"/>
    <p:sldLayoutId id="2147483653" r:id="rId6"/>
    <p:sldLayoutId id="2147483654" r:id="rId7"/>
    <p:sldLayoutId id="2147483655" r:id="rId8"/>
    <p:sldLayoutId id="2147483656" r:id="rId9"/>
  </p:sldLayoutIdLst>
  <mc:AlternateContent xmlns:mc="http://schemas.openxmlformats.org/markup-compatibility/2006" xmlns:p14="http://schemas.microsoft.com/office/powerpoint/2010/main">
    <mc:Choice Requires="p14">
      <p:transition spd="slow" p14:dur="5000" advClick="0">
        <p14:doors dir="vert"/>
      </p:transition>
    </mc:Choice>
    <mc:Fallback xmlns="">
      <p:transition spd="slow" advClick="0">
        <p:fade/>
      </p:transition>
    </mc:Fallback>
  </mc:AlternateContent>
  <p:hf sldNum="0" hdr="0" ftr="0" dt="0"/>
  <p:txStyles>
    <p:titleStyle>
      <a:lvl1pPr algn="ctr" rtl="0" eaLnBrk="1" latinLnBrk="0" hangingPunct="1">
        <a:spcBef>
          <a:spcPct val="0"/>
        </a:spcBef>
        <a:buNone/>
        <a:defRPr sz="1800" kern="1200" cap="all" spc="-85" baseline="0">
          <a:solidFill>
            <a:schemeClr val="tx1"/>
          </a:solidFill>
          <a:effectLst>
            <a:outerShdw blurRad="50800" dist="50800" dir="2700000" algn="tl" rotWithShape="0">
              <a:srgbClr val="000000">
                <a:alpha val="43137"/>
              </a:srgbClr>
            </a:outerShdw>
          </a:effectLst>
          <a:latin typeface="+mj-lt"/>
          <a:ea typeface="+mj-ea"/>
          <a:cs typeface="Arial" pitchFamily="34" charset="0"/>
        </a:defRPr>
      </a:lvl1pPr>
      <a:extLst/>
    </p:titleStyle>
    <p:bodyStyle>
      <a:lvl1pPr marL="231452" indent="-192876" algn="l" rtl="0" eaLnBrk="1" latinLnBrk="0" hangingPunct="1">
        <a:spcBef>
          <a:spcPts val="394"/>
        </a:spcBef>
        <a:buSzPct val="95000"/>
        <a:buFont typeface="Wingdings"/>
        <a:buChar char=""/>
        <a:defRPr sz="1125" kern="1200">
          <a:solidFill>
            <a:schemeClr val="tx1"/>
          </a:solidFill>
          <a:latin typeface="+mn-lt"/>
          <a:ea typeface="+mn-ea"/>
          <a:cs typeface="Arial" pitchFamily="34" charset="0"/>
        </a:defRPr>
      </a:lvl1pPr>
      <a:lvl2pPr marL="416614" indent="-160731" algn="l" rtl="0" eaLnBrk="1" latinLnBrk="0" hangingPunct="1">
        <a:spcBef>
          <a:spcPct val="20000"/>
        </a:spcBef>
        <a:buClr>
          <a:schemeClr val="accent2"/>
        </a:buClr>
        <a:buSzPct val="90000"/>
        <a:buFont typeface="Wingdings"/>
        <a:buChar char=""/>
        <a:defRPr sz="1013" kern="1200">
          <a:solidFill>
            <a:schemeClr val="tx1"/>
          </a:solidFill>
          <a:latin typeface="+mn-lt"/>
          <a:ea typeface="+mn-ea"/>
          <a:cs typeface="Arial" pitchFamily="34" charset="0"/>
        </a:defRPr>
      </a:lvl2pPr>
      <a:lvl3pPr marL="560628" indent="-128585" algn="l" rtl="0" eaLnBrk="1" latinLnBrk="0" hangingPunct="1">
        <a:spcBef>
          <a:spcPct val="20000"/>
        </a:spcBef>
        <a:buClr>
          <a:schemeClr val="accent2"/>
        </a:buClr>
        <a:buFont typeface="Wingdings 2"/>
        <a:buChar char=""/>
        <a:defRPr sz="900" kern="1200">
          <a:solidFill>
            <a:schemeClr val="tx1"/>
          </a:solidFill>
          <a:latin typeface="+mn-lt"/>
          <a:ea typeface="+mn-ea"/>
          <a:cs typeface="Arial" pitchFamily="34" charset="0"/>
        </a:defRPr>
      </a:lvl3pPr>
      <a:lvl4pPr marL="709785" indent="-128585" algn="l" rtl="0" eaLnBrk="1" latinLnBrk="0" hangingPunct="1">
        <a:spcBef>
          <a:spcPct val="20000"/>
        </a:spcBef>
        <a:buClr>
          <a:schemeClr val="accent3"/>
        </a:buClr>
        <a:buFont typeface="Wingdings 3"/>
        <a:buChar char=""/>
        <a:defRPr sz="900" kern="1200">
          <a:solidFill>
            <a:schemeClr val="tx1"/>
          </a:solidFill>
          <a:latin typeface="+mn-lt"/>
          <a:ea typeface="+mn-ea"/>
          <a:cs typeface="Arial" pitchFamily="34" charset="0"/>
        </a:defRPr>
      </a:lvl4pPr>
      <a:lvl5pPr marL="833226" indent="-118298" algn="l" rtl="0" eaLnBrk="1" latinLnBrk="0" hangingPunct="1">
        <a:spcBef>
          <a:spcPct val="20000"/>
        </a:spcBef>
        <a:buClr>
          <a:schemeClr val="accent3"/>
        </a:buClr>
        <a:buFont typeface="Wingdings 2"/>
        <a:buChar char=""/>
        <a:defRPr sz="788" kern="1200">
          <a:solidFill>
            <a:schemeClr val="tx1"/>
          </a:solidFill>
          <a:latin typeface="+mn-lt"/>
          <a:ea typeface="+mn-ea"/>
          <a:cs typeface="Arial" pitchFamily="34" charset="0"/>
        </a:defRPr>
      </a:lvl5pPr>
      <a:lvl6pPr marL="961811" indent="-118298" algn="l" rtl="0" eaLnBrk="1" latinLnBrk="0" hangingPunct="1">
        <a:spcBef>
          <a:spcPct val="20000"/>
        </a:spcBef>
        <a:buClr>
          <a:schemeClr val="accent3"/>
        </a:buClr>
        <a:buFont typeface="Wingdings 2"/>
        <a:buChar char=""/>
        <a:defRPr sz="1013" kern="1200">
          <a:solidFill>
            <a:schemeClr val="tx1"/>
          </a:solidFill>
          <a:latin typeface="+mn-lt"/>
          <a:ea typeface="+mn-ea"/>
          <a:cs typeface="+mn-cs"/>
        </a:defRPr>
      </a:lvl6pPr>
      <a:lvl7pPr marL="1069821" indent="-102868" algn="l" rtl="0" eaLnBrk="1" latinLnBrk="0" hangingPunct="1">
        <a:spcBef>
          <a:spcPct val="20000"/>
        </a:spcBef>
        <a:buClr>
          <a:schemeClr val="accent4"/>
        </a:buClr>
        <a:buFont typeface="Wingdings 2"/>
        <a:buChar char=""/>
        <a:defRPr sz="900" kern="1200">
          <a:solidFill>
            <a:schemeClr val="tx1"/>
          </a:solidFill>
          <a:latin typeface="+mn-lt"/>
          <a:ea typeface="+mn-ea"/>
          <a:cs typeface="+mn-cs"/>
        </a:defRPr>
      </a:lvl7pPr>
      <a:lvl8pPr marL="1177832" indent="-102868" algn="l" rtl="0" eaLnBrk="1" latinLnBrk="0" hangingPunct="1">
        <a:spcBef>
          <a:spcPct val="20000"/>
        </a:spcBef>
        <a:buClr>
          <a:schemeClr val="accent4"/>
        </a:buClr>
        <a:buFont typeface="Wingdings 2"/>
        <a:buChar char=""/>
        <a:defRPr sz="900" kern="1200">
          <a:solidFill>
            <a:schemeClr val="tx1"/>
          </a:solidFill>
          <a:latin typeface="+mn-lt"/>
          <a:ea typeface="+mn-ea"/>
          <a:cs typeface="+mn-cs"/>
        </a:defRPr>
      </a:lvl8pPr>
      <a:lvl9pPr marL="1285843" indent="-102868" algn="l" rtl="0" eaLnBrk="1" latinLnBrk="0" hangingPunct="1">
        <a:spcBef>
          <a:spcPct val="20000"/>
        </a:spcBef>
        <a:buClr>
          <a:schemeClr val="accent4"/>
        </a:buClr>
        <a:buFont typeface="Wingdings 2"/>
        <a:buChar char=""/>
        <a:defRPr sz="900" kern="1200">
          <a:solidFill>
            <a:schemeClr val="tx1"/>
          </a:solidFill>
          <a:latin typeface="+mn-lt"/>
          <a:ea typeface="+mn-ea"/>
          <a:cs typeface="+mn-cs"/>
        </a:defRPr>
      </a:lvl9pPr>
      <a:extLst/>
    </p:bodyStyle>
    <p:otherStyle>
      <a:lvl1pPr marL="0" algn="l" rtl="0" eaLnBrk="1" hangingPunct="1">
        <a:defRPr kern="1200">
          <a:solidFill>
            <a:schemeClr val="tx1"/>
          </a:solidFill>
          <a:latin typeface="+mn-lt"/>
          <a:ea typeface="+mn-ea"/>
          <a:cs typeface="+mn-cs"/>
        </a:defRPr>
      </a:lvl1pPr>
      <a:lvl2pPr marL="257168" algn="l" rtl="0" eaLnBrk="1" hangingPunct="1">
        <a:defRPr kern="1200">
          <a:solidFill>
            <a:schemeClr val="tx1"/>
          </a:solidFill>
          <a:latin typeface="+mn-lt"/>
          <a:ea typeface="+mn-ea"/>
          <a:cs typeface="+mn-cs"/>
        </a:defRPr>
      </a:lvl2pPr>
      <a:lvl3pPr marL="514337" algn="l" rtl="0" eaLnBrk="1" hangingPunct="1">
        <a:defRPr kern="1200">
          <a:solidFill>
            <a:schemeClr val="tx1"/>
          </a:solidFill>
          <a:latin typeface="+mn-lt"/>
          <a:ea typeface="+mn-ea"/>
          <a:cs typeface="+mn-cs"/>
        </a:defRPr>
      </a:lvl3pPr>
      <a:lvl4pPr marL="771506" algn="l" rtl="0" eaLnBrk="1" hangingPunct="1">
        <a:defRPr kern="1200">
          <a:solidFill>
            <a:schemeClr val="tx1"/>
          </a:solidFill>
          <a:latin typeface="+mn-lt"/>
          <a:ea typeface="+mn-ea"/>
          <a:cs typeface="+mn-cs"/>
        </a:defRPr>
      </a:lvl4pPr>
      <a:lvl5pPr marL="1028675" algn="l" rtl="0" eaLnBrk="1" hangingPunct="1">
        <a:defRPr kern="1200">
          <a:solidFill>
            <a:schemeClr val="tx1"/>
          </a:solidFill>
          <a:latin typeface="+mn-lt"/>
          <a:ea typeface="+mn-ea"/>
          <a:cs typeface="+mn-cs"/>
        </a:defRPr>
      </a:lvl5pPr>
      <a:lvl6pPr marL="1285843" algn="l" rtl="0" eaLnBrk="1" hangingPunct="1">
        <a:defRPr kern="1200">
          <a:solidFill>
            <a:schemeClr val="tx1"/>
          </a:solidFill>
          <a:latin typeface="+mn-lt"/>
          <a:ea typeface="+mn-ea"/>
          <a:cs typeface="+mn-cs"/>
        </a:defRPr>
      </a:lvl6pPr>
      <a:lvl7pPr marL="1543012" algn="l" rtl="0" eaLnBrk="1" hangingPunct="1">
        <a:defRPr kern="1200">
          <a:solidFill>
            <a:schemeClr val="tx1"/>
          </a:solidFill>
          <a:latin typeface="+mn-lt"/>
          <a:ea typeface="+mn-ea"/>
          <a:cs typeface="+mn-cs"/>
        </a:defRPr>
      </a:lvl7pPr>
      <a:lvl8pPr marL="1800180" algn="l" rtl="0" eaLnBrk="1" hangingPunct="1">
        <a:defRPr kern="1200">
          <a:solidFill>
            <a:schemeClr val="tx1"/>
          </a:solidFill>
          <a:latin typeface="+mn-lt"/>
          <a:ea typeface="+mn-ea"/>
          <a:cs typeface="+mn-cs"/>
        </a:defRPr>
      </a:lvl8pPr>
      <a:lvl9pPr marL="2057348" algn="l" rtl="0" eaLnBrk="1" hangingPunct="1">
        <a:defRPr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slide" Target="slide10.xml"/><Relationship Id="rId3" Type="http://schemas.openxmlformats.org/officeDocument/2006/relationships/slide" Target="slide5.xml"/><Relationship Id="rId7" Type="http://schemas.openxmlformats.org/officeDocument/2006/relationships/slide" Target="slide9.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slide" Target="slide8.xml"/><Relationship Id="rId11" Type="http://schemas.openxmlformats.org/officeDocument/2006/relationships/slide" Target="slide13.xml"/><Relationship Id="rId5" Type="http://schemas.openxmlformats.org/officeDocument/2006/relationships/hyperlink" Target="https://de.wikipedia.org/wiki/Venus_(Planet)" TargetMode="External"/><Relationship Id="rId10" Type="http://schemas.openxmlformats.org/officeDocument/2006/relationships/slide" Target="slide12.xml"/><Relationship Id="rId4" Type="http://schemas.openxmlformats.org/officeDocument/2006/relationships/hyperlink" Target="../Planet-Merkur.pptx" TargetMode="External"/><Relationship Id="rId9" Type="http://schemas.openxmlformats.org/officeDocument/2006/relationships/slide" Target="slide11.xml"/></Relationships>
</file>

<file path=ppt/slides/_rels/slide5.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560512" y="2996952"/>
            <a:ext cx="9073008" cy="986684"/>
          </a:xfrm>
        </p:spPr>
        <p:txBody>
          <a:bodyPr rtlCol="0"/>
          <a:lstStyle/>
          <a:p>
            <a:pPr algn="l" rtl="0"/>
            <a:r>
              <a:rPr lang="de-DE" sz="5400" dirty="0">
                <a:solidFill>
                  <a:schemeClr val="tx1"/>
                </a:solidFill>
                <a:latin typeface="+mn-lt"/>
              </a:rPr>
              <a:t>Unser Sonnensystem</a:t>
            </a:r>
          </a:p>
        </p:txBody>
      </p:sp>
    </p:spTree>
  </p:cSld>
  <p:clrMapOvr>
    <a:masterClrMapping/>
  </p:clrMapOvr>
  <mc:AlternateContent xmlns:mc="http://schemas.openxmlformats.org/markup-compatibility/2006" xmlns:p14="http://schemas.microsoft.com/office/powerpoint/2010/main">
    <mc:Choice Requires="p14">
      <p:transition spd="slow" p14:dur="5000" advClick="0" advTm="7992">
        <p14:doors dir="vert"/>
      </p:transition>
    </mc:Choice>
    <mc:Fallback xmlns="">
      <p:transition spd="slow" advClick="0" advTm="7992">
        <p:fade/>
      </p:transition>
    </mc:Fallback>
  </mc:AlternateContent>
  <p:extLst>
    <p:ext uri="{E180D4A7-C9FB-4DFB-919C-405C955672EB}">
      <p14:showEvtLst xmlns:p14="http://schemas.microsoft.com/office/powerpoint/2010/main">
        <p14:playEvt time="0" objId="8"/>
      </p14:showEvtLst>
    </p:ext>
  </p:extLst>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1" name="Inhaltsplatzhalter 20">
            <a:extLst>
              <a:ext uri="{FF2B5EF4-FFF2-40B4-BE49-F238E27FC236}">
                <a16:creationId xmlns:a16="http://schemas.microsoft.com/office/drawing/2014/main" id="{9D65796F-EACB-4089-BDCC-26A38BC69D5B}"/>
              </a:ext>
            </a:extLst>
          </p:cNvPr>
          <p:cNvSpPr>
            <a:spLocks noGrp="1"/>
          </p:cNvSpPr>
          <p:nvPr>
            <p:ph sz="half" idx="1"/>
          </p:nvPr>
        </p:nvSpPr>
        <p:spPr/>
        <p:txBody>
          <a:bodyPr>
            <a:normAutofit/>
          </a:bodyPr>
          <a:lstStyle/>
          <a:p>
            <a:pPr marL="171450" indent="-171450">
              <a:buFont typeface="Arial" panose="020B0604020202020204" pitchFamily="34" charset="0"/>
              <a:buChar char="•"/>
            </a:pPr>
            <a:r>
              <a:rPr lang="de-CH" sz="2000" b="1" dirty="0"/>
              <a:t>Durchmesser: 142’984 Kilometer</a:t>
            </a:r>
          </a:p>
          <a:p>
            <a:pPr marL="171450" indent="-171450">
              <a:buFont typeface="Arial" panose="020B0604020202020204" pitchFamily="34" charset="0"/>
              <a:buChar char="•"/>
            </a:pPr>
            <a:r>
              <a:rPr lang="de-CH" sz="2000" b="1" dirty="0"/>
              <a:t>Abstand zur Sonne: 779 Millionen Kilometer</a:t>
            </a:r>
          </a:p>
          <a:p>
            <a:pPr marL="171450" indent="-171450">
              <a:buFont typeface="Arial" panose="020B0604020202020204" pitchFamily="34" charset="0"/>
              <a:buChar char="•"/>
            </a:pPr>
            <a:r>
              <a:rPr lang="de-CH" sz="2000" b="1" dirty="0"/>
              <a:t>Masse: 317,8 Erdmassen</a:t>
            </a:r>
          </a:p>
          <a:p>
            <a:pPr marL="171450" indent="-171450">
              <a:buFont typeface="Arial" panose="020B0604020202020204" pitchFamily="34" charset="0"/>
              <a:buChar char="•"/>
            </a:pPr>
            <a:r>
              <a:rPr lang="de-CH" sz="2000" b="1" dirty="0"/>
              <a:t>Umlaufzeit um die Sonne: </a:t>
            </a:r>
            <a:br>
              <a:rPr lang="de-CH" sz="2000" b="1" dirty="0"/>
            </a:br>
            <a:r>
              <a:rPr lang="de-CH" sz="2000" b="1" dirty="0"/>
              <a:t>11,9 Erdenjahre</a:t>
            </a:r>
          </a:p>
          <a:p>
            <a:pPr marL="171450" indent="-171450">
              <a:buFont typeface="Arial" panose="020B0604020202020204" pitchFamily="34" charset="0"/>
              <a:buChar char="•"/>
            </a:pPr>
            <a:r>
              <a:rPr lang="de-CH" sz="2000" b="1" dirty="0"/>
              <a:t>Monde: mindestens 63</a:t>
            </a:r>
            <a:endParaRPr lang="de-CH" sz="2000" dirty="0"/>
          </a:p>
        </p:txBody>
      </p:sp>
      <p:sp>
        <p:nvSpPr>
          <p:cNvPr id="22" name="Inhaltsplatzhalter 21">
            <a:extLst>
              <a:ext uri="{FF2B5EF4-FFF2-40B4-BE49-F238E27FC236}">
                <a16:creationId xmlns:a16="http://schemas.microsoft.com/office/drawing/2014/main" id="{C97C591C-5BDB-4EED-96CF-491CDFB0B616}"/>
              </a:ext>
            </a:extLst>
          </p:cNvPr>
          <p:cNvSpPr>
            <a:spLocks noGrp="1"/>
          </p:cNvSpPr>
          <p:nvPr>
            <p:ph sz="half" idx="2"/>
          </p:nvPr>
        </p:nvSpPr>
        <p:spPr/>
        <p:txBody>
          <a:bodyPr>
            <a:normAutofit/>
          </a:bodyPr>
          <a:lstStyle/>
          <a:p>
            <a:pPr marL="38576" indent="0">
              <a:buNone/>
            </a:pPr>
            <a:r>
              <a:rPr lang="de-CH" sz="2000" dirty="0"/>
              <a:t>Der grösste Planet hat die kürzesten Tage (9,8 Stunden) und den langlebigsten Sturm - sein Grosser Roter Fleck (rechts unten) wirbelt seit 340 Jahren! Ausserdem hat Jupiter vermutlich die meisten Monde und mit Ganymed den grössten.</a:t>
            </a:r>
          </a:p>
        </p:txBody>
      </p:sp>
      <p:sp>
        <p:nvSpPr>
          <p:cNvPr id="20" name="Titel 19">
            <a:extLst>
              <a:ext uri="{FF2B5EF4-FFF2-40B4-BE49-F238E27FC236}">
                <a16:creationId xmlns:a16="http://schemas.microsoft.com/office/drawing/2014/main" id="{413E68AE-E1EF-4BA1-8A2B-2D539DD3D2FC}"/>
              </a:ext>
            </a:extLst>
          </p:cNvPr>
          <p:cNvSpPr>
            <a:spLocks noGrp="1"/>
          </p:cNvSpPr>
          <p:nvPr>
            <p:ph type="title"/>
          </p:nvPr>
        </p:nvSpPr>
        <p:spPr/>
        <p:txBody>
          <a:bodyPr/>
          <a:lstStyle/>
          <a:p>
            <a:pPr algn="l"/>
            <a:r>
              <a:rPr lang="de-CH" sz="3200" b="1" cap="none" dirty="0">
                <a:effectLst/>
                <a:latin typeface="+mn-lt"/>
              </a:rPr>
              <a:t>Jupiter</a:t>
            </a:r>
            <a:endParaRPr lang="de-CH" sz="3200" cap="none" dirty="0">
              <a:latin typeface="+mn-lt"/>
            </a:endParaRPr>
          </a:p>
        </p:txBody>
      </p:sp>
      <p:sp>
        <p:nvSpPr>
          <p:cNvPr id="3" name="Pfeil: nach links 2">
            <a:hlinkClick r:id="rId3" action="ppaction://hlinksldjump"/>
            <a:extLst>
              <a:ext uri="{FF2B5EF4-FFF2-40B4-BE49-F238E27FC236}">
                <a16:creationId xmlns:a16="http://schemas.microsoft.com/office/drawing/2014/main" id="{EE43158A-AE26-0F40-93B8-38D077CB6640}"/>
              </a:ext>
            </a:extLst>
          </p:cNvPr>
          <p:cNvSpPr/>
          <p:nvPr/>
        </p:nvSpPr>
        <p:spPr>
          <a:xfrm>
            <a:off x="503039" y="548680"/>
            <a:ext cx="1353617" cy="648072"/>
          </a:xfrm>
          <a:prstGeom prst="leftArrow">
            <a:avLst/>
          </a:prstGeom>
          <a:solidFill>
            <a:srgbClr val="FF00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CH" dirty="0"/>
              <a:t>zurück</a:t>
            </a:r>
          </a:p>
        </p:txBody>
      </p:sp>
    </p:spTree>
    <p:extLst>
      <p:ext uri="{BB962C8B-B14F-4D97-AF65-F5344CB8AC3E}">
        <p14:creationId xmlns:p14="http://schemas.microsoft.com/office/powerpoint/2010/main" val="2217204014"/>
      </p:ext>
    </p:extLst>
  </p:cSld>
  <p:clrMapOvr>
    <a:masterClrMapping/>
  </p:clrMapOvr>
  <mc:AlternateContent xmlns:mc="http://schemas.openxmlformats.org/markup-compatibility/2006" xmlns:p14="http://schemas.microsoft.com/office/powerpoint/2010/main">
    <mc:Choice Requires="p14">
      <p:transition spd="slow" p14:dur="5000" advClick="0" advTm="15967">
        <p14:doors dir="vert"/>
      </p:transition>
    </mc:Choice>
    <mc:Fallback xmlns="">
      <p:transition spd="slow" advClick="0" advTm="15967">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1" name="Inhaltsplatzhalter 20">
            <a:extLst>
              <a:ext uri="{FF2B5EF4-FFF2-40B4-BE49-F238E27FC236}">
                <a16:creationId xmlns:a16="http://schemas.microsoft.com/office/drawing/2014/main" id="{9D65796F-EACB-4089-BDCC-26A38BC69D5B}"/>
              </a:ext>
            </a:extLst>
          </p:cNvPr>
          <p:cNvSpPr>
            <a:spLocks noGrp="1"/>
          </p:cNvSpPr>
          <p:nvPr>
            <p:ph sz="half" idx="1"/>
          </p:nvPr>
        </p:nvSpPr>
        <p:spPr/>
        <p:txBody>
          <a:bodyPr>
            <a:normAutofit/>
          </a:bodyPr>
          <a:lstStyle/>
          <a:p>
            <a:pPr marL="171450" indent="-171450">
              <a:buFont typeface="Arial" panose="020B0604020202020204" pitchFamily="34" charset="0"/>
              <a:buChar char="•"/>
            </a:pPr>
            <a:r>
              <a:rPr lang="de-CH" sz="2000" b="1" dirty="0"/>
              <a:t>Durchmesser: 120’536 Kilometer</a:t>
            </a:r>
          </a:p>
          <a:p>
            <a:pPr marL="171450" indent="-171450">
              <a:buFont typeface="Arial" panose="020B0604020202020204" pitchFamily="34" charset="0"/>
              <a:buChar char="•"/>
            </a:pPr>
            <a:r>
              <a:rPr lang="de-CH" sz="2000" b="1" dirty="0"/>
              <a:t>Abstand zur Sonne: 1’433 Millionen Kilometer</a:t>
            </a:r>
          </a:p>
          <a:p>
            <a:pPr marL="171450" indent="-171450">
              <a:buFont typeface="Arial" panose="020B0604020202020204" pitchFamily="34" charset="0"/>
              <a:buChar char="•"/>
            </a:pPr>
            <a:r>
              <a:rPr lang="de-CH" sz="2000" b="1" dirty="0"/>
              <a:t>Masse: 95,2 Erdmassen</a:t>
            </a:r>
          </a:p>
          <a:p>
            <a:pPr marL="171450" indent="-171450">
              <a:buFont typeface="Arial" panose="020B0604020202020204" pitchFamily="34" charset="0"/>
              <a:buChar char="•"/>
            </a:pPr>
            <a:r>
              <a:rPr lang="de-CH" sz="2000" b="1" dirty="0"/>
              <a:t>Umlaufzeit um die Sonne: </a:t>
            </a:r>
            <a:br>
              <a:rPr lang="de-CH" sz="2000" b="1" dirty="0"/>
            </a:br>
            <a:r>
              <a:rPr lang="de-CH" sz="2000" b="1" dirty="0"/>
              <a:t>29,5 Erdenjahre</a:t>
            </a:r>
          </a:p>
          <a:p>
            <a:pPr marL="171450" indent="-171450">
              <a:buFont typeface="Arial" panose="020B0604020202020204" pitchFamily="34" charset="0"/>
              <a:buChar char="•"/>
            </a:pPr>
            <a:r>
              <a:rPr lang="de-CH" sz="2000" b="1" dirty="0"/>
              <a:t>Monde: mindestens 61</a:t>
            </a:r>
            <a:endParaRPr lang="de-CH" sz="2000" dirty="0"/>
          </a:p>
        </p:txBody>
      </p:sp>
      <p:sp>
        <p:nvSpPr>
          <p:cNvPr id="22" name="Inhaltsplatzhalter 21">
            <a:extLst>
              <a:ext uri="{FF2B5EF4-FFF2-40B4-BE49-F238E27FC236}">
                <a16:creationId xmlns:a16="http://schemas.microsoft.com/office/drawing/2014/main" id="{C97C591C-5BDB-4EED-96CF-491CDFB0B616}"/>
              </a:ext>
            </a:extLst>
          </p:cNvPr>
          <p:cNvSpPr>
            <a:spLocks noGrp="1"/>
          </p:cNvSpPr>
          <p:nvPr>
            <p:ph sz="half" idx="2"/>
          </p:nvPr>
        </p:nvSpPr>
        <p:spPr/>
        <p:txBody>
          <a:bodyPr>
            <a:normAutofit/>
          </a:bodyPr>
          <a:lstStyle/>
          <a:p>
            <a:pPr marL="38576" indent="0">
              <a:buNone/>
            </a:pPr>
            <a:r>
              <a:rPr lang="de-CH" sz="2000" dirty="0"/>
              <a:t>Der Saturn besitzt ein einzigartiges Ringsystem und die grössten Eiskugeln: Einige der Saturnmonde bestehen ganz aus gefrorenem Wasser. Blitze auf dem Saturn sind eine Million Mal stärker als auf der Erde und bis zu 100 Meter breit.</a:t>
            </a:r>
          </a:p>
        </p:txBody>
      </p:sp>
      <p:sp>
        <p:nvSpPr>
          <p:cNvPr id="20" name="Titel 19">
            <a:extLst>
              <a:ext uri="{FF2B5EF4-FFF2-40B4-BE49-F238E27FC236}">
                <a16:creationId xmlns:a16="http://schemas.microsoft.com/office/drawing/2014/main" id="{413E68AE-E1EF-4BA1-8A2B-2D539DD3D2FC}"/>
              </a:ext>
            </a:extLst>
          </p:cNvPr>
          <p:cNvSpPr>
            <a:spLocks noGrp="1"/>
          </p:cNvSpPr>
          <p:nvPr>
            <p:ph type="title"/>
          </p:nvPr>
        </p:nvSpPr>
        <p:spPr/>
        <p:txBody>
          <a:bodyPr/>
          <a:lstStyle/>
          <a:p>
            <a:pPr algn="l"/>
            <a:r>
              <a:rPr lang="de-CH" sz="3200" b="1" cap="none" dirty="0">
                <a:effectLst/>
                <a:latin typeface="+mn-lt"/>
              </a:rPr>
              <a:t>Saturn</a:t>
            </a:r>
            <a:endParaRPr lang="de-CH" sz="3200" cap="none" dirty="0">
              <a:latin typeface="+mn-lt"/>
            </a:endParaRPr>
          </a:p>
        </p:txBody>
      </p:sp>
      <p:sp>
        <p:nvSpPr>
          <p:cNvPr id="4" name="Pfeil: nach links 3">
            <a:hlinkClick r:id="rId3" action="ppaction://hlinksldjump"/>
            <a:extLst>
              <a:ext uri="{FF2B5EF4-FFF2-40B4-BE49-F238E27FC236}">
                <a16:creationId xmlns:a16="http://schemas.microsoft.com/office/drawing/2014/main" id="{BF718101-B767-4F4B-EB7A-8E0001D09454}"/>
              </a:ext>
            </a:extLst>
          </p:cNvPr>
          <p:cNvSpPr/>
          <p:nvPr/>
        </p:nvSpPr>
        <p:spPr>
          <a:xfrm>
            <a:off x="503039" y="548680"/>
            <a:ext cx="1353617" cy="648072"/>
          </a:xfrm>
          <a:prstGeom prst="leftArrow">
            <a:avLst/>
          </a:prstGeom>
          <a:solidFill>
            <a:srgbClr val="FF00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CH" dirty="0"/>
              <a:t>zurück</a:t>
            </a:r>
          </a:p>
        </p:txBody>
      </p:sp>
    </p:spTree>
    <p:extLst>
      <p:ext uri="{BB962C8B-B14F-4D97-AF65-F5344CB8AC3E}">
        <p14:creationId xmlns:p14="http://schemas.microsoft.com/office/powerpoint/2010/main" val="1068998757"/>
      </p:ext>
    </p:extLst>
  </p:cSld>
  <p:clrMapOvr>
    <a:masterClrMapping/>
  </p:clrMapOvr>
  <mc:AlternateContent xmlns:mc="http://schemas.openxmlformats.org/markup-compatibility/2006" xmlns:p14="http://schemas.microsoft.com/office/powerpoint/2010/main">
    <mc:Choice Requires="p14">
      <p:transition spd="slow" p14:dur="5000" advClick="0" advTm="16651">
        <p14:doors dir="vert"/>
      </p:transition>
    </mc:Choice>
    <mc:Fallback xmlns="">
      <p:transition spd="slow" advClick="0" advTm="16651">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1" name="Inhaltsplatzhalter 20">
            <a:extLst>
              <a:ext uri="{FF2B5EF4-FFF2-40B4-BE49-F238E27FC236}">
                <a16:creationId xmlns:a16="http://schemas.microsoft.com/office/drawing/2014/main" id="{9D65796F-EACB-4089-BDCC-26A38BC69D5B}"/>
              </a:ext>
            </a:extLst>
          </p:cNvPr>
          <p:cNvSpPr>
            <a:spLocks noGrp="1"/>
          </p:cNvSpPr>
          <p:nvPr>
            <p:ph sz="half" idx="1"/>
          </p:nvPr>
        </p:nvSpPr>
        <p:spPr/>
        <p:txBody>
          <a:bodyPr>
            <a:normAutofit/>
          </a:bodyPr>
          <a:lstStyle/>
          <a:p>
            <a:pPr marL="171450" indent="-171450">
              <a:buFont typeface="Arial" panose="020B0604020202020204" pitchFamily="34" charset="0"/>
              <a:buChar char="•"/>
            </a:pPr>
            <a:r>
              <a:rPr lang="de-CH" sz="2000" b="1" dirty="0"/>
              <a:t>Durchmesser: 51’118 Kilometer</a:t>
            </a:r>
          </a:p>
          <a:p>
            <a:pPr marL="171450" indent="-171450">
              <a:buFont typeface="Arial" panose="020B0604020202020204" pitchFamily="34" charset="0"/>
              <a:buChar char="•"/>
            </a:pPr>
            <a:r>
              <a:rPr lang="de-CH" sz="2000" b="1" dirty="0"/>
              <a:t>Abstand zur Sonne: 2’871 Millionen Kilometer</a:t>
            </a:r>
          </a:p>
          <a:p>
            <a:pPr marL="171450" indent="-171450">
              <a:buFont typeface="Arial" panose="020B0604020202020204" pitchFamily="34" charset="0"/>
              <a:buChar char="•"/>
            </a:pPr>
            <a:r>
              <a:rPr lang="de-CH" sz="2000" b="1" dirty="0"/>
              <a:t>Masse: 14,5 Erdmassen</a:t>
            </a:r>
          </a:p>
          <a:p>
            <a:pPr marL="171450" indent="-171450">
              <a:buFont typeface="Arial" panose="020B0604020202020204" pitchFamily="34" charset="0"/>
              <a:buChar char="•"/>
            </a:pPr>
            <a:r>
              <a:rPr lang="de-CH" sz="2000" b="1" dirty="0"/>
              <a:t>Umlaufzeit um die Sonne: </a:t>
            </a:r>
            <a:br>
              <a:rPr lang="de-CH" sz="2000" b="1" dirty="0"/>
            </a:br>
            <a:r>
              <a:rPr lang="de-CH" sz="2000" b="1" dirty="0"/>
              <a:t>83,8 Erdenjahre</a:t>
            </a:r>
          </a:p>
          <a:p>
            <a:pPr marL="171450" indent="-171450">
              <a:buFont typeface="Arial" panose="020B0604020202020204" pitchFamily="34" charset="0"/>
              <a:buChar char="•"/>
            </a:pPr>
            <a:r>
              <a:rPr lang="de-CH" sz="2000" b="1" dirty="0"/>
              <a:t>Monde: 27</a:t>
            </a:r>
            <a:endParaRPr lang="de-CH" sz="2000" dirty="0"/>
          </a:p>
        </p:txBody>
      </p:sp>
      <p:sp>
        <p:nvSpPr>
          <p:cNvPr id="22" name="Inhaltsplatzhalter 21">
            <a:extLst>
              <a:ext uri="{FF2B5EF4-FFF2-40B4-BE49-F238E27FC236}">
                <a16:creationId xmlns:a16="http://schemas.microsoft.com/office/drawing/2014/main" id="{C97C591C-5BDB-4EED-96CF-491CDFB0B616}"/>
              </a:ext>
            </a:extLst>
          </p:cNvPr>
          <p:cNvSpPr>
            <a:spLocks noGrp="1"/>
          </p:cNvSpPr>
          <p:nvPr>
            <p:ph sz="half" idx="2"/>
          </p:nvPr>
        </p:nvSpPr>
        <p:spPr/>
        <p:txBody>
          <a:bodyPr>
            <a:normAutofit/>
          </a:bodyPr>
          <a:lstStyle/>
          <a:p>
            <a:pPr marL="38576" indent="0">
              <a:buNone/>
            </a:pPr>
            <a:r>
              <a:rPr lang="de-CH" sz="2000" dirty="0"/>
              <a:t>Ausgefallenste Jahreszeiten: Weil Uranus Nordpol auf die Sonne zeigt, bleibt es dort im Sommer rund 40 Jahre lang hell. Vielleicht regnet es auch Diamanten. Forscher glauben, die Steine könnten sich in der Atmosphäre aus Methangas bilden.</a:t>
            </a:r>
          </a:p>
        </p:txBody>
      </p:sp>
      <p:sp>
        <p:nvSpPr>
          <p:cNvPr id="20" name="Titel 19">
            <a:extLst>
              <a:ext uri="{FF2B5EF4-FFF2-40B4-BE49-F238E27FC236}">
                <a16:creationId xmlns:a16="http://schemas.microsoft.com/office/drawing/2014/main" id="{413E68AE-E1EF-4BA1-8A2B-2D539DD3D2FC}"/>
              </a:ext>
            </a:extLst>
          </p:cNvPr>
          <p:cNvSpPr>
            <a:spLocks noGrp="1"/>
          </p:cNvSpPr>
          <p:nvPr>
            <p:ph type="title"/>
          </p:nvPr>
        </p:nvSpPr>
        <p:spPr/>
        <p:txBody>
          <a:bodyPr/>
          <a:lstStyle/>
          <a:p>
            <a:pPr algn="l"/>
            <a:r>
              <a:rPr lang="de-CH" sz="3200" b="1" cap="none" dirty="0">
                <a:effectLst/>
                <a:latin typeface="+mn-lt"/>
              </a:rPr>
              <a:t>Uranus</a:t>
            </a:r>
            <a:endParaRPr lang="de-CH" sz="3200" cap="none" dirty="0">
              <a:latin typeface="+mn-lt"/>
            </a:endParaRPr>
          </a:p>
        </p:txBody>
      </p:sp>
      <p:sp>
        <p:nvSpPr>
          <p:cNvPr id="3" name="Pfeil: nach links 2">
            <a:hlinkClick r:id="rId3" action="ppaction://hlinksldjump"/>
            <a:extLst>
              <a:ext uri="{FF2B5EF4-FFF2-40B4-BE49-F238E27FC236}">
                <a16:creationId xmlns:a16="http://schemas.microsoft.com/office/drawing/2014/main" id="{30BF2764-66AB-4E0B-F1D0-1BEDD44408F2}"/>
              </a:ext>
            </a:extLst>
          </p:cNvPr>
          <p:cNvSpPr/>
          <p:nvPr/>
        </p:nvSpPr>
        <p:spPr>
          <a:xfrm>
            <a:off x="503039" y="548680"/>
            <a:ext cx="1353617" cy="648072"/>
          </a:xfrm>
          <a:prstGeom prst="leftArrow">
            <a:avLst/>
          </a:prstGeom>
          <a:solidFill>
            <a:srgbClr val="FF00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CH" dirty="0"/>
              <a:t>zurück</a:t>
            </a:r>
          </a:p>
        </p:txBody>
      </p:sp>
    </p:spTree>
    <p:extLst>
      <p:ext uri="{BB962C8B-B14F-4D97-AF65-F5344CB8AC3E}">
        <p14:creationId xmlns:p14="http://schemas.microsoft.com/office/powerpoint/2010/main" val="96994723"/>
      </p:ext>
    </p:extLst>
  </p:cSld>
  <p:clrMapOvr>
    <a:masterClrMapping/>
  </p:clrMapOvr>
  <mc:AlternateContent xmlns:mc="http://schemas.openxmlformats.org/markup-compatibility/2006" xmlns:p14="http://schemas.microsoft.com/office/powerpoint/2010/main">
    <mc:Choice Requires="p14">
      <p:transition spd="slow" p14:dur="5000" advClick="0" advTm="16433">
        <p14:doors dir="vert"/>
      </p:transition>
    </mc:Choice>
    <mc:Fallback xmlns="">
      <p:transition spd="slow" advClick="0" advTm="16433">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1" name="Inhaltsplatzhalter 20">
            <a:extLst>
              <a:ext uri="{FF2B5EF4-FFF2-40B4-BE49-F238E27FC236}">
                <a16:creationId xmlns:a16="http://schemas.microsoft.com/office/drawing/2014/main" id="{9D65796F-EACB-4089-BDCC-26A38BC69D5B}"/>
              </a:ext>
            </a:extLst>
          </p:cNvPr>
          <p:cNvSpPr>
            <a:spLocks noGrp="1"/>
          </p:cNvSpPr>
          <p:nvPr>
            <p:ph sz="half" idx="1"/>
          </p:nvPr>
        </p:nvSpPr>
        <p:spPr/>
        <p:txBody>
          <a:bodyPr>
            <a:normAutofit/>
          </a:bodyPr>
          <a:lstStyle/>
          <a:p>
            <a:pPr marL="171450" indent="-171450">
              <a:buFont typeface="Arial" panose="020B0604020202020204" pitchFamily="34" charset="0"/>
              <a:buChar char="•"/>
            </a:pPr>
            <a:r>
              <a:rPr lang="de-CH" sz="2000" b="1" dirty="0"/>
              <a:t>Durchmesser: 49’528 Kilometer</a:t>
            </a:r>
          </a:p>
          <a:p>
            <a:pPr marL="171450" indent="-171450">
              <a:buFont typeface="Arial" panose="020B0604020202020204" pitchFamily="34" charset="0"/>
              <a:buChar char="•"/>
            </a:pPr>
            <a:r>
              <a:rPr lang="de-CH" sz="2000" b="1" dirty="0"/>
              <a:t>Abstand zur Sonne: 4’495 Millionen Kilometer</a:t>
            </a:r>
          </a:p>
          <a:p>
            <a:pPr marL="171450" indent="-171450">
              <a:buFont typeface="Arial" panose="020B0604020202020204" pitchFamily="34" charset="0"/>
              <a:buChar char="•"/>
            </a:pPr>
            <a:r>
              <a:rPr lang="de-CH" sz="2000" b="1" dirty="0"/>
              <a:t>Masse: 17,1 Erdmassen</a:t>
            </a:r>
          </a:p>
          <a:p>
            <a:pPr marL="171450" indent="-171450">
              <a:buFont typeface="Arial" panose="020B0604020202020204" pitchFamily="34" charset="0"/>
              <a:buChar char="•"/>
            </a:pPr>
            <a:r>
              <a:rPr lang="de-CH" sz="2000" b="1" dirty="0"/>
              <a:t>Umlaufzeit um die Sonne: </a:t>
            </a:r>
            <a:br>
              <a:rPr lang="de-CH" sz="2000" b="1" dirty="0"/>
            </a:br>
            <a:r>
              <a:rPr lang="de-CH" sz="2000" b="1" dirty="0"/>
              <a:t>163,8 Erdenjahre</a:t>
            </a:r>
          </a:p>
          <a:p>
            <a:pPr marL="171450" indent="-171450">
              <a:buFont typeface="Arial" panose="020B0604020202020204" pitchFamily="34" charset="0"/>
              <a:buChar char="•"/>
            </a:pPr>
            <a:r>
              <a:rPr lang="de-CH" sz="2000" b="1" dirty="0"/>
              <a:t>Monde: 13</a:t>
            </a:r>
            <a:endParaRPr lang="de-CH" sz="2000" dirty="0"/>
          </a:p>
        </p:txBody>
      </p:sp>
      <p:sp>
        <p:nvSpPr>
          <p:cNvPr id="22" name="Inhaltsplatzhalter 21">
            <a:extLst>
              <a:ext uri="{FF2B5EF4-FFF2-40B4-BE49-F238E27FC236}">
                <a16:creationId xmlns:a16="http://schemas.microsoft.com/office/drawing/2014/main" id="{C97C591C-5BDB-4EED-96CF-491CDFB0B616}"/>
              </a:ext>
            </a:extLst>
          </p:cNvPr>
          <p:cNvSpPr>
            <a:spLocks noGrp="1"/>
          </p:cNvSpPr>
          <p:nvPr>
            <p:ph sz="half" idx="2"/>
          </p:nvPr>
        </p:nvSpPr>
        <p:spPr/>
        <p:txBody>
          <a:bodyPr>
            <a:normAutofit/>
          </a:bodyPr>
          <a:lstStyle/>
          <a:p>
            <a:pPr marL="38576" indent="0">
              <a:buNone/>
            </a:pPr>
            <a:r>
              <a:rPr lang="de-CH" sz="2000" dirty="0"/>
              <a:t>Keiner ist sonnenferner. Doch über Neptun fegen auch die stärksten Stürme, mit Böen von über 2’000 Kilometer pro Stunde. Ebenfalls toll: die Eisvulkane auf dem Mond Triton. Sie speien minus 220 Grad kalten Stickstoff aus.</a:t>
            </a:r>
          </a:p>
        </p:txBody>
      </p:sp>
      <p:sp>
        <p:nvSpPr>
          <p:cNvPr id="20" name="Titel 19">
            <a:extLst>
              <a:ext uri="{FF2B5EF4-FFF2-40B4-BE49-F238E27FC236}">
                <a16:creationId xmlns:a16="http://schemas.microsoft.com/office/drawing/2014/main" id="{413E68AE-E1EF-4BA1-8A2B-2D539DD3D2FC}"/>
              </a:ext>
            </a:extLst>
          </p:cNvPr>
          <p:cNvSpPr>
            <a:spLocks noGrp="1"/>
          </p:cNvSpPr>
          <p:nvPr>
            <p:ph type="title"/>
          </p:nvPr>
        </p:nvSpPr>
        <p:spPr/>
        <p:txBody>
          <a:bodyPr/>
          <a:lstStyle/>
          <a:p>
            <a:pPr algn="l"/>
            <a:r>
              <a:rPr lang="de-CH" sz="3200" b="1" cap="none" dirty="0">
                <a:effectLst/>
                <a:latin typeface="+mn-lt"/>
              </a:rPr>
              <a:t>Neptun</a:t>
            </a:r>
            <a:endParaRPr lang="de-CH" sz="3200" cap="none" dirty="0">
              <a:latin typeface="+mn-lt"/>
            </a:endParaRPr>
          </a:p>
        </p:txBody>
      </p:sp>
      <p:sp>
        <p:nvSpPr>
          <p:cNvPr id="2" name="Pfeil: nach links 1">
            <a:extLst>
              <a:ext uri="{FF2B5EF4-FFF2-40B4-BE49-F238E27FC236}">
                <a16:creationId xmlns:a16="http://schemas.microsoft.com/office/drawing/2014/main" id="{A74B414D-3772-6191-B960-8A360DAE6D3C}"/>
              </a:ext>
            </a:extLst>
          </p:cNvPr>
          <p:cNvSpPr/>
          <p:nvPr/>
        </p:nvSpPr>
        <p:spPr>
          <a:xfrm>
            <a:off x="503039" y="548680"/>
            <a:ext cx="1353617" cy="648072"/>
          </a:xfrm>
          <a:prstGeom prst="leftArrow">
            <a:avLst/>
          </a:prstGeom>
          <a:solidFill>
            <a:srgbClr val="FF00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CH" dirty="0"/>
              <a:t>zurück</a:t>
            </a:r>
          </a:p>
        </p:txBody>
      </p:sp>
    </p:spTree>
    <p:extLst>
      <p:ext uri="{BB962C8B-B14F-4D97-AF65-F5344CB8AC3E}">
        <p14:creationId xmlns:p14="http://schemas.microsoft.com/office/powerpoint/2010/main" val="4094860867"/>
      </p:ext>
    </p:extLst>
  </p:cSld>
  <p:clrMapOvr>
    <a:masterClrMapping/>
  </p:clrMapOvr>
  <mc:AlternateContent xmlns:mc="http://schemas.openxmlformats.org/markup-compatibility/2006" xmlns:p14="http://schemas.microsoft.com/office/powerpoint/2010/main">
    <mc:Choice Requires="p14">
      <p:transition spd="slow" p14:dur="5000" advClick="0" advTm="15937">
        <p14:doors dir="vert"/>
      </p:transition>
    </mc:Choice>
    <mc:Fallback xmlns="">
      <p:transition spd="slow" advClick="0" advTm="15937">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1" name="Inhaltsplatzhalter 20">
            <a:extLst>
              <a:ext uri="{FF2B5EF4-FFF2-40B4-BE49-F238E27FC236}">
                <a16:creationId xmlns:a16="http://schemas.microsoft.com/office/drawing/2014/main" id="{9D65796F-EACB-4089-BDCC-26A38BC69D5B}"/>
              </a:ext>
            </a:extLst>
          </p:cNvPr>
          <p:cNvSpPr>
            <a:spLocks noGrp="1"/>
          </p:cNvSpPr>
          <p:nvPr>
            <p:ph sz="half" idx="1"/>
          </p:nvPr>
        </p:nvSpPr>
        <p:spPr/>
        <p:txBody>
          <a:bodyPr>
            <a:normAutofit/>
          </a:bodyPr>
          <a:lstStyle/>
          <a:p>
            <a:pPr marL="342900" indent="-342900">
              <a:buFont typeface="Arial" panose="020B0604020202020204" pitchFamily="34" charset="0"/>
              <a:buChar char="•"/>
            </a:pPr>
            <a:r>
              <a:rPr lang="de-CH" sz="2000" dirty="0"/>
              <a:t>Unser Sonnensystem besteht aus der Sonne, ihren acht Planeten und deren Monden, den Zwergplaneten und Millionen von Kleinkörpern wie beispielsweise Asteroiden und Kometen. Sie alle kreisen um die Sonne.</a:t>
            </a:r>
          </a:p>
        </p:txBody>
      </p:sp>
      <p:sp>
        <p:nvSpPr>
          <p:cNvPr id="22" name="Inhaltsplatzhalter 21">
            <a:extLst>
              <a:ext uri="{FF2B5EF4-FFF2-40B4-BE49-F238E27FC236}">
                <a16:creationId xmlns:a16="http://schemas.microsoft.com/office/drawing/2014/main" id="{C97C591C-5BDB-4EED-96CF-491CDFB0B616}"/>
              </a:ext>
            </a:extLst>
          </p:cNvPr>
          <p:cNvSpPr>
            <a:spLocks noGrp="1"/>
          </p:cNvSpPr>
          <p:nvPr>
            <p:ph sz="half" idx="2"/>
          </p:nvPr>
        </p:nvSpPr>
        <p:spPr/>
        <p:txBody>
          <a:bodyPr>
            <a:normAutofit/>
          </a:bodyPr>
          <a:lstStyle/>
          <a:p>
            <a:pPr>
              <a:buFont typeface="Arial" panose="020B0604020202020204" pitchFamily="34" charset="0"/>
              <a:buChar char="•"/>
            </a:pPr>
            <a:r>
              <a:rPr lang="de-CH" sz="2000" dirty="0"/>
              <a:t>Unser Sonnensystem ist jedoch nicht das einzige Sonnensystem im Weltall. Im Gegenteil: Es gibt noch viele Milliarden weiterer Sonnensysteme, deren Planeten sich wiederum um weitere Sonnen drehen.</a:t>
            </a:r>
          </a:p>
        </p:txBody>
      </p:sp>
      <p:sp>
        <p:nvSpPr>
          <p:cNvPr id="20" name="Titel 19">
            <a:extLst>
              <a:ext uri="{FF2B5EF4-FFF2-40B4-BE49-F238E27FC236}">
                <a16:creationId xmlns:a16="http://schemas.microsoft.com/office/drawing/2014/main" id="{413E68AE-E1EF-4BA1-8A2B-2D539DD3D2FC}"/>
              </a:ext>
            </a:extLst>
          </p:cNvPr>
          <p:cNvSpPr>
            <a:spLocks noGrp="1"/>
          </p:cNvSpPr>
          <p:nvPr>
            <p:ph type="title"/>
          </p:nvPr>
        </p:nvSpPr>
        <p:spPr/>
        <p:txBody>
          <a:bodyPr/>
          <a:lstStyle/>
          <a:p>
            <a:pPr algn="l"/>
            <a:r>
              <a:rPr lang="de-CH" sz="3200" b="1" cap="none" dirty="0">
                <a:effectLst/>
                <a:latin typeface="+mn-lt"/>
              </a:rPr>
              <a:t>Unser Sonnensystem im Weltraum</a:t>
            </a:r>
            <a:endParaRPr lang="de-CH" sz="3200" cap="none" dirty="0">
              <a:latin typeface="+mn-lt"/>
            </a:endParaRPr>
          </a:p>
        </p:txBody>
      </p:sp>
    </p:spTree>
  </p:cSld>
  <p:clrMapOvr>
    <a:masterClrMapping/>
  </p:clrMapOvr>
  <mc:AlternateContent xmlns:mc="http://schemas.openxmlformats.org/markup-compatibility/2006" xmlns:p14="http://schemas.microsoft.com/office/powerpoint/2010/main">
    <mc:Choice Requires="p14">
      <p:transition spd="slow" p14:dur="5000" advClick="0" advTm="16009">
        <p14:doors dir="vert"/>
      </p:transition>
    </mc:Choice>
    <mc:Fallback xmlns="">
      <p:transition spd="slow" advClick="0" advTm="16009">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1" name="Inhaltsplatzhalter 20">
            <a:extLst>
              <a:ext uri="{FF2B5EF4-FFF2-40B4-BE49-F238E27FC236}">
                <a16:creationId xmlns:a16="http://schemas.microsoft.com/office/drawing/2014/main" id="{9D65796F-EACB-4089-BDCC-26A38BC69D5B}"/>
              </a:ext>
            </a:extLst>
          </p:cNvPr>
          <p:cNvSpPr>
            <a:spLocks noGrp="1"/>
          </p:cNvSpPr>
          <p:nvPr>
            <p:ph sz="half" idx="1"/>
          </p:nvPr>
        </p:nvSpPr>
        <p:spPr>
          <a:xfrm>
            <a:off x="503038" y="2636912"/>
            <a:ext cx="8842449" cy="3260657"/>
          </a:xfrm>
        </p:spPr>
        <p:txBody>
          <a:bodyPr>
            <a:normAutofit/>
          </a:bodyPr>
          <a:lstStyle/>
          <a:p>
            <a:pPr marL="342900" indent="-342900">
              <a:buFont typeface="Arial" panose="020B0604020202020204" pitchFamily="34" charset="0"/>
              <a:buChar char="•"/>
            </a:pPr>
            <a:r>
              <a:rPr lang="de-CH" sz="2000" dirty="0"/>
              <a:t>Acht Planeten ziehen in unserem Sonnensystem ihre Bahn um die Sonne. Ihre Grössen und Abstände sind hier nur angedeutet - in Wirklichkeit haben die Riesenplaneten Saturn und Jupiter etwa den zehnfachen Durchmesser der Erde, die Sonne hat mehr als den Hundertfachen.</a:t>
            </a:r>
          </a:p>
        </p:txBody>
      </p:sp>
      <p:sp>
        <p:nvSpPr>
          <p:cNvPr id="20" name="Titel 19">
            <a:extLst>
              <a:ext uri="{FF2B5EF4-FFF2-40B4-BE49-F238E27FC236}">
                <a16:creationId xmlns:a16="http://schemas.microsoft.com/office/drawing/2014/main" id="{413E68AE-E1EF-4BA1-8A2B-2D539DD3D2FC}"/>
              </a:ext>
            </a:extLst>
          </p:cNvPr>
          <p:cNvSpPr>
            <a:spLocks noGrp="1"/>
          </p:cNvSpPr>
          <p:nvPr>
            <p:ph type="title"/>
          </p:nvPr>
        </p:nvSpPr>
        <p:spPr/>
        <p:txBody>
          <a:bodyPr/>
          <a:lstStyle/>
          <a:p>
            <a:pPr algn="l"/>
            <a:r>
              <a:rPr lang="de-CH" sz="3200" b="1" cap="none" dirty="0">
                <a:effectLst/>
                <a:latin typeface="+mn-lt"/>
              </a:rPr>
              <a:t>Planeten: Farbige Murmeln im Sonnensystem</a:t>
            </a:r>
            <a:endParaRPr lang="de-CH" sz="3200" cap="none" dirty="0">
              <a:latin typeface="+mn-lt"/>
            </a:endParaRPr>
          </a:p>
        </p:txBody>
      </p:sp>
    </p:spTree>
    <p:extLst>
      <p:ext uri="{BB962C8B-B14F-4D97-AF65-F5344CB8AC3E}">
        <p14:creationId xmlns:p14="http://schemas.microsoft.com/office/powerpoint/2010/main" val="906395858"/>
      </p:ext>
    </p:extLst>
  </p:cSld>
  <p:clrMapOvr>
    <a:masterClrMapping/>
  </p:clrMapOvr>
  <mc:AlternateContent xmlns:mc="http://schemas.openxmlformats.org/markup-compatibility/2006" xmlns:p14="http://schemas.microsoft.com/office/powerpoint/2010/main">
    <mc:Choice Requires="p14">
      <p:transition spd="slow" p14:dur="5000" advClick="0" advTm="12776">
        <p14:doors dir="vert"/>
      </p:transition>
    </mc:Choice>
    <mc:Fallback xmlns="">
      <p:transition spd="slow" advClick="0" advTm="12776">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Inhaltsplatzhalter 20">
            <a:extLst>
              <a:ext uri="{FF2B5EF4-FFF2-40B4-BE49-F238E27FC236}">
                <a16:creationId xmlns:a16="http://schemas.microsoft.com/office/drawing/2014/main" id="{9D65796F-EACB-4089-BDCC-26A38BC69D5B}"/>
              </a:ext>
            </a:extLst>
          </p:cNvPr>
          <p:cNvSpPr>
            <a:spLocks noGrp="1"/>
          </p:cNvSpPr>
          <p:nvPr>
            <p:ph sz="half" idx="1"/>
          </p:nvPr>
        </p:nvSpPr>
        <p:spPr>
          <a:xfrm>
            <a:off x="503038" y="2636912"/>
            <a:ext cx="8842449" cy="3260657"/>
          </a:xfrm>
        </p:spPr>
        <p:txBody>
          <a:bodyPr>
            <a:normAutofit/>
          </a:bodyPr>
          <a:lstStyle/>
          <a:p>
            <a:pPr marL="342900" indent="-342900">
              <a:buFont typeface="Arial" panose="020B0604020202020204" pitchFamily="34" charset="0"/>
              <a:buChar char="•"/>
            </a:pPr>
            <a:r>
              <a:rPr lang="de-CH" sz="2000" dirty="0">
                <a:hlinkClick r:id="rId3" action="ppaction://hlinksldjump"/>
              </a:rPr>
              <a:t>Sonne</a:t>
            </a:r>
            <a:endParaRPr lang="de-CH" sz="2000" dirty="0"/>
          </a:p>
          <a:p>
            <a:pPr marL="342900" indent="-342900">
              <a:buFont typeface="Arial" panose="020B0604020202020204" pitchFamily="34" charset="0"/>
              <a:buChar char="•"/>
            </a:pPr>
            <a:r>
              <a:rPr lang="de-CH" sz="2000" dirty="0">
                <a:hlinkClick r:id="rId4" action="ppaction://hlinkpres?slideindex=1&amp;slidetitle="/>
              </a:rPr>
              <a:t>Merkur</a:t>
            </a:r>
            <a:endParaRPr lang="de-CH" sz="2000" dirty="0"/>
          </a:p>
          <a:p>
            <a:pPr marL="342900" indent="-342900">
              <a:buFont typeface="Arial" panose="020B0604020202020204" pitchFamily="34" charset="0"/>
              <a:buChar char="•"/>
            </a:pPr>
            <a:r>
              <a:rPr lang="de-CH" sz="2000" dirty="0">
                <a:hlinkClick r:id="rId5"/>
              </a:rPr>
              <a:t>Venus</a:t>
            </a:r>
            <a:endParaRPr lang="de-CH" sz="2000" dirty="0"/>
          </a:p>
          <a:p>
            <a:pPr marL="342900" indent="-342900">
              <a:buFont typeface="Arial" panose="020B0604020202020204" pitchFamily="34" charset="0"/>
              <a:buChar char="•"/>
            </a:pPr>
            <a:r>
              <a:rPr lang="de-CH" sz="2000" dirty="0">
                <a:hlinkClick r:id="rId6" action="ppaction://hlinksldjump"/>
              </a:rPr>
              <a:t>Erde</a:t>
            </a:r>
            <a:endParaRPr lang="de-CH" sz="2000" dirty="0"/>
          </a:p>
          <a:p>
            <a:pPr marL="342900" indent="-342900">
              <a:buFont typeface="Arial" panose="020B0604020202020204" pitchFamily="34" charset="0"/>
              <a:buChar char="•"/>
            </a:pPr>
            <a:r>
              <a:rPr lang="de-CH" sz="2000" dirty="0">
                <a:hlinkClick r:id="rId7" action="ppaction://hlinksldjump"/>
              </a:rPr>
              <a:t>Mars</a:t>
            </a:r>
            <a:r>
              <a:rPr lang="de-CH" sz="2000" dirty="0"/>
              <a:t> </a:t>
            </a:r>
          </a:p>
          <a:p>
            <a:pPr marL="342900" indent="-342900">
              <a:buFont typeface="Arial" panose="020B0604020202020204" pitchFamily="34" charset="0"/>
              <a:buChar char="•"/>
            </a:pPr>
            <a:r>
              <a:rPr lang="de-CH" sz="2000" dirty="0">
                <a:hlinkClick r:id="rId8" action="ppaction://hlinksldjump"/>
              </a:rPr>
              <a:t>Jupiter</a:t>
            </a:r>
            <a:endParaRPr lang="de-CH" sz="2000" dirty="0"/>
          </a:p>
          <a:p>
            <a:pPr marL="342900" indent="-342900">
              <a:buFont typeface="Arial" panose="020B0604020202020204" pitchFamily="34" charset="0"/>
              <a:buChar char="•"/>
            </a:pPr>
            <a:r>
              <a:rPr lang="de-CH" sz="2000" dirty="0">
                <a:hlinkClick r:id="rId9" action="ppaction://hlinksldjump"/>
              </a:rPr>
              <a:t>Saturn</a:t>
            </a:r>
            <a:endParaRPr lang="de-CH" sz="2000" dirty="0"/>
          </a:p>
          <a:p>
            <a:pPr marL="342900" indent="-342900">
              <a:buFont typeface="Arial" panose="020B0604020202020204" pitchFamily="34" charset="0"/>
              <a:buChar char="•"/>
            </a:pPr>
            <a:r>
              <a:rPr lang="de-CH" sz="2000" dirty="0">
                <a:hlinkClick r:id="rId10" action="ppaction://hlinksldjump"/>
              </a:rPr>
              <a:t>Uranus</a:t>
            </a:r>
            <a:endParaRPr lang="de-CH" sz="2000" dirty="0"/>
          </a:p>
          <a:p>
            <a:pPr marL="342900" indent="-342900">
              <a:buFont typeface="Arial" panose="020B0604020202020204" pitchFamily="34" charset="0"/>
              <a:buChar char="•"/>
            </a:pPr>
            <a:r>
              <a:rPr lang="de-CH" sz="2000" dirty="0">
                <a:hlinkClick r:id="rId11" action="ppaction://hlinksldjump"/>
              </a:rPr>
              <a:t>Neptun</a:t>
            </a:r>
            <a:endParaRPr lang="de-CH" sz="2000" dirty="0"/>
          </a:p>
          <a:p>
            <a:pPr marL="342900" indent="-342900">
              <a:buFont typeface="Arial" panose="020B0604020202020204" pitchFamily="34" charset="0"/>
              <a:buChar char="•"/>
            </a:pPr>
            <a:endParaRPr lang="de-CH" sz="2000" dirty="0"/>
          </a:p>
        </p:txBody>
      </p:sp>
      <p:sp>
        <p:nvSpPr>
          <p:cNvPr id="20" name="Titel 19">
            <a:extLst>
              <a:ext uri="{FF2B5EF4-FFF2-40B4-BE49-F238E27FC236}">
                <a16:creationId xmlns:a16="http://schemas.microsoft.com/office/drawing/2014/main" id="{413E68AE-E1EF-4BA1-8A2B-2D539DD3D2FC}"/>
              </a:ext>
            </a:extLst>
          </p:cNvPr>
          <p:cNvSpPr>
            <a:spLocks noGrp="1"/>
          </p:cNvSpPr>
          <p:nvPr>
            <p:ph type="title"/>
          </p:nvPr>
        </p:nvSpPr>
        <p:spPr/>
        <p:txBody>
          <a:bodyPr/>
          <a:lstStyle/>
          <a:p>
            <a:pPr algn="l"/>
            <a:r>
              <a:rPr lang="de-CH" sz="3200" b="1" cap="none" dirty="0">
                <a:effectLst/>
                <a:latin typeface="+mn-lt"/>
              </a:rPr>
              <a:t>Sonnensystem</a:t>
            </a:r>
            <a:endParaRPr lang="de-CH" sz="3200" cap="none" dirty="0">
              <a:latin typeface="+mn-lt"/>
            </a:endParaRPr>
          </a:p>
        </p:txBody>
      </p:sp>
      <p:sp>
        <p:nvSpPr>
          <p:cNvPr id="2" name="Foliennummernplatzhalter 1">
            <a:extLst>
              <a:ext uri="{FF2B5EF4-FFF2-40B4-BE49-F238E27FC236}">
                <a16:creationId xmlns:a16="http://schemas.microsoft.com/office/drawing/2014/main" id="{46F430E9-D9EE-40FE-B645-BE8A806F5E30}"/>
              </a:ext>
            </a:extLst>
          </p:cNvPr>
          <p:cNvSpPr>
            <a:spLocks noGrp="1"/>
          </p:cNvSpPr>
          <p:nvPr>
            <p:ph type="sldNum" sz="quarter" idx="12"/>
          </p:nvPr>
        </p:nvSpPr>
        <p:spPr/>
        <p:txBody>
          <a:bodyPr/>
          <a:lstStyle/>
          <a:p>
            <a:pPr rtl="0"/>
            <a:fld id="{1AD93096-5B34-4342-9326-69289CEAE4C2}" type="slidenum">
              <a:rPr lang="de-DE" noProof="0" smtClean="0"/>
              <a:pPr rtl="0"/>
              <a:t>4</a:t>
            </a:fld>
            <a:endParaRPr lang="de-DE" noProof="0" dirty="0"/>
          </a:p>
        </p:txBody>
      </p:sp>
    </p:spTree>
    <p:extLst>
      <p:ext uri="{BB962C8B-B14F-4D97-AF65-F5344CB8AC3E}">
        <p14:creationId xmlns:p14="http://schemas.microsoft.com/office/powerpoint/2010/main" val="604457236"/>
      </p:ext>
    </p:extLst>
  </p:cSld>
  <p:clrMapOvr>
    <a:masterClrMapping/>
  </p:clrMapOvr>
  <mc:AlternateContent xmlns:mc="http://schemas.openxmlformats.org/markup-compatibility/2006" xmlns:p14="http://schemas.microsoft.com/office/powerpoint/2010/main">
    <mc:Choice Requires="p14">
      <p:transition spd="slow" p14:dur="5000" advClick="0">
        <p14:doors dir="vert"/>
      </p:transition>
    </mc:Choice>
    <mc:Fallback xmlns="">
      <p:transition spd="slow" advClick="0">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1" name="Inhaltsplatzhalter 20">
            <a:extLst>
              <a:ext uri="{FF2B5EF4-FFF2-40B4-BE49-F238E27FC236}">
                <a16:creationId xmlns:a16="http://schemas.microsoft.com/office/drawing/2014/main" id="{9D65796F-EACB-4089-BDCC-26A38BC69D5B}"/>
              </a:ext>
            </a:extLst>
          </p:cNvPr>
          <p:cNvSpPr>
            <a:spLocks noGrp="1"/>
          </p:cNvSpPr>
          <p:nvPr>
            <p:ph sz="half" idx="1"/>
          </p:nvPr>
        </p:nvSpPr>
        <p:spPr/>
        <p:txBody>
          <a:bodyPr>
            <a:normAutofit/>
          </a:bodyPr>
          <a:lstStyle/>
          <a:p>
            <a:pPr marL="171450" indent="-171450">
              <a:buFont typeface="Arial" panose="020B0604020202020204" pitchFamily="34" charset="0"/>
              <a:buChar char="•"/>
            </a:pPr>
            <a:r>
              <a:rPr lang="de-CH" sz="2000" b="1" dirty="0"/>
              <a:t>Durchmesser:</a:t>
            </a:r>
            <a:r>
              <a:rPr lang="de-CH" sz="2000" dirty="0"/>
              <a:t> 1’400’000 Kilometer</a:t>
            </a:r>
          </a:p>
          <a:p>
            <a:pPr marL="171450" indent="-171450">
              <a:buFont typeface="Arial" panose="020B0604020202020204" pitchFamily="34" charset="0"/>
              <a:buChar char="•"/>
            </a:pPr>
            <a:r>
              <a:rPr lang="de-CH" sz="2000" b="1" dirty="0"/>
              <a:t>Abstand zur Sonne:</a:t>
            </a:r>
            <a:r>
              <a:rPr lang="de-CH" sz="2000" dirty="0"/>
              <a:t> –</a:t>
            </a:r>
          </a:p>
          <a:p>
            <a:pPr marL="171450" indent="-171450">
              <a:buFont typeface="Arial" panose="020B0604020202020204" pitchFamily="34" charset="0"/>
              <a:buChar char="•"/>
            </a:pPr>
            <a:r>
              <a:rPr lang="de-CH" sz="2000" b="1" dirty="0"/>
              <a:t>Masse:</a:t>
            </a:r>
            <a:r>
              <a:rPr lang="de-CH" sz="2000" dirty="0"/>
              <a:t> 333’000 Erdmassen*</a:t>
            </a:r>
          </a:p>
          <a:p>
            <a:pPr marL="171450" indent="-171450">
              <a:buFont typeface="Arial" panose="020B0604020202020204" pitchFamily="34" charset="0"/>
              <a:buChar char="•"/>
            </a:pPr>
            <a:r>
              <a:rPr lang="de-CH" sz="2000" b="1" dirty="0"/>
              <a:t>Umlaufzeit:</a:t>
            </a:r>
            <a:r>
              <a:rPr lang="de-CH" sz="2000" dirty="0"/>
              <a:t> –</a:t>
            </a:r>
          </a:p>
          <a:p>
            <a:pPr marL="171450" indent="-171450">
              <a:buFont typeface="Arial" panose="020B0604020202020204" pitchFamily="34" charset="0"/>
              <a:buChar char="•"/>
            </a:pPr>
            <a:r>
              <a:rPr lang="de-CH" sz="2000" b="1" dirty="0"/>
              <a:t>Monde:</a:t>
            </a:r>
            <a:r>
              <a:rPr lang="de-CH" sz="2000" dirty="0"/>
              <a:t> 0</a:t>
            </a:r>
          </a:p>
          <a:p>
            <a:endParaRPr lang="de-CH" sz="2000" dirty="0"/>
          </a:p>
          <a:p>
            <a:endParaRPr lang="de-CH" sz="2000" dirty="0"/>
          </a:p>
          <a:p>
            <a:r>
              <a:rPr lang="de-CH" sz="1400" i="1" dirty="0"/>
              <a:t>* Masse: eine Eigenschaft jedes Körpers, die zum Beispiel seine Anziehungskraft beeinflusst. Ihre Einheit ist das Kilogramm.</a:t>
            </a:r>
            <a:endParaRPr lang="de-CH" sz="1400" dirty="0"/>
          </a:p>
        </p:txBody>
      </p:sp>
      <p:sp>
        <p:nvSpPr>
          <p:cNvPr id="22" name="Inhaltsplatzhalter 21">
            <a:extLst>
              <a:ext uri="{FF2B5EF4-FFF2-40B4-BE49-F238E27FC236}">
                <a16:creationId xmlns:a16="http://schemas.microsoft.com/office/drawing/2014/main" id="{C97C591C-5BDB-4EED-96CF-491CDFB0B616}"/>
              </a:ext>
            </a:extLst>
          </p:cNvPr>
          <p:cNvSpPr>
            <a:spLocks noGrp="1"/>
          </p:cNvSpPr>
          <p:nvPr>
            <p:ph sz="half" idx="2"/>
          </p:nvPr>
        </p:nvSpPr>
        <p:spPr/>
        <p:txBody>
          <a:bodyPr>
            <a:normAutofit/>
          </a:bodyPr>
          <a:lstStyle/>
          <a:p>
            <a:pPr marL="38576" indent="0">
              <a:buNone/>
            </a:pPr>
            <a:r>
              <a:rPr lang="de-CH" sz="2000" dirty="0"/>
              <a:t>Die Sonne ist an der Oberfläche 5’500, im Kern 15 Millionen Grad heiss. Sie ist 750-mal so schwer wie alle Planeten zusammen und könnte die Erde eine Million Mal aufnehmen. Bei starken Ausbrüchen schleudert sie bis zu zehn Milliarden Tonnen Gas ins All hinaus.</a:t>
            </a:r>
          </a:p>
        </p:txBody>
      </p:sp>
      <p:sp>
        <p:nvSpPr>
          <p:cNvPr id="20" name="Titel 19">
            <a:extLst>
              <a:ext uri="{FF2B5EF4-FFF2-40B4-BE49-F238E27FC236}">
                <a16:creationId xmlns:a16="http://schemas.microsoft.com/office/drawing/2014/main" id="{413E68AE-E1EF-4BA1-8A2B-2D539DD3D2FC}"/>
              </a:ext>
            </a:extLst>
          </p:cNvPr>
          <p:cNvSpPr>
            <a:spLocks noGrp="1"/>
          </p:cNvSpPr>
          <p:nvPr>
            <p:ph type="title"/>
          </p:nvPr>
        </p:nvSpPr>
        <p:spPr/>
        <p:txBody>
          <a:bodyPr/>
          <a:lstStyle/>
          <a:p>
            <a:pPr algn="l"/>
            <a:r>
              <a:rPr lang="de-CH" sz="3200" b="1" cap="none" dirty="0">
                <a:effectLst/>
                <a:latin typeface="+mn-lt"/>
              </a:rPr>
              <a:t>Sonne</a:t>
            </a:r>
            <a:endParaRPr lang="de-CH" sz="3200" cap="none" dirty="0">
              <a:latin typeface="+mn-lt"/>
            </a:endParaRPr>
          </a:p>
        </p:txBody>
      </p:sp>
      <p:sp>
        <p:nvSpPr>
          <p:cNvPr id="2" name="Pfeil: nach links 1">
            <a:hlinkClick r:id="rId3" action="ppaction://hlinksldjump"/>
            <a:extLst>
              <a:ext uri="{FF2B5EF4-FFF2-40B4-BE49-F238E27FC236}">
                <a16:creationId xmlns:a16="http://schemas.microsoft.com/office/drawing/2014/main" id="{1F8D7241-0393-CFE8-D0C7-CD8F6C905C1C}"/>
              </a:ext>
            </a:extLst>
          </p:cNvPr>
          <p:cNvSpPr/>
          <p:nvPr/>
        </p:nvSpPr>
        <p:spPr>
          <a:xfrm>
            <a:off x="503039" y="548680"/>
            <a:ext cx="1353617" cy="648072"/>
          </a:xfrm>
          <a:prstGeom prst="leftArrow">
            <a:avLst/>
          </a:prstGeom>
          <a:solidFill>
            <a:srgbClr val="FF00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CH" dirty="0"/>
              <a:t>zurück</a:t>
            </a:r>
          </a:p>
        </p:txBody>
      </p:sp>
    </p:spTree>
    <p:extLst>
      <p:ext uri="{BB962C8B-B14F-4D97-AF65-F5344CB8AC3E}">
        <p14:creationId xmlns:p14="http://schemas.microsoft.com/office/powerpoint/2010/main" val="1390236368"/>
      </p:ext>
    </p:extLst>
  </p:cSld>
  <p:clrMapOvr>
    <a:masterClrMapping/>
  </p:clrMapOvr>
  <mc:AlternateContent xmlns:mc="http://schemas.openxmlformats.org/markup-compatibility/2006" xmlns:p14="http://schemas.microsoft.com/office/powerpoint/2010/main">
    <mc:Choice Requires="p14">
      <p:transition spd="slow" p14:dur="5000" advClick="0" advTm="16179">
        <p14:doors dir="vert"/>
      </p:transition>
    </mc:Choice>
    <mc:Fallback xmlns="">
      <p:transition spd="slow" advClick="0" advTm="16179">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1" name="Inhaltsplatzhalter 20">
            <a:extLst>
              <a:ext uri="{FF2B5EF4-FFF2-40B4-BE49-F238E27FC236}">
                <a16:creationId xmlns:a16="http://schemas.microsoft.com/office/drawing/2014/main" id="{9D65796F-EACB-4089-BDCC-26A38BC69D5B}"/>
              </a:ext>
            </a:extLst>
          </p:cNvPr>
          <p:cNvSpPr>
            <a:spLocks noGrp="1"/>
          </p:cNvSpPr>
          <p:nvPr>
            <p:ph sz="half" idx="1"/>
          </p:nvPr>
        </p:nvSpPr>
        <p:spPr/>
        <p:txBody>
          <a:bodyPr>
            <a:normAutofit/>
          </a:bodyPr>
          <a:lstStyle/>
          <a:p>
            <a:pPr marL="171450" indent="-171450">
              <a:buFont typeface="Arial" panose="020B0604020202020204" pitchFamily="34" charset="0"/>
              <a:buChar char="•"/>
            </a:pPr>
            <a:r>
              <a:rPr lang="de-CH" sz="2000" b="1" dirty="0"/>
              <a:t>Durchmesser: 4’879 Kilometer</a:t>
            </a:r>
          </a:p>
          <a:p>
            <a:pPr marL="171450" indent="-171450">
              <a:buFont typeface="Arial" panose="020B0604020202020204" pitchFamily="34" charset="0"/>
              <a:buChar char="•"/>
            </a:pPr>
            <a:r>
              <a:rPr lang="de-CH" sz="2000" b="1" dirty="0"/>
              <a:t>Abstand zur Sonne: 57,9 Millionen Kilometer</a:t>
            </a:r>
          </a:p>
          <a:p>
            <a:pPr marL="171450" indent="-171450">
              <a:buFont typeface="Arial" panose="020B0604020202020204" pitchFamily="34" charset="0"/>
              <a:buChar char="•"/>
            </a:pPr>
            <a:r>
              <a:rPr lang="de-CH" sz="2000" b="1" dirty="0"/>
              <a:t>Masse: 0,055 Erdmassen</a:t>
            </a:r>
          </a:p>
          <a:p>
            <a:pPr marL="171450" indent="-171450">
              <a:buFont typeface="Arial" panose="020B0604020202020204" pitchFamily="34" charset="0"/>
              <a:buChar char="•"/>
            </a:pPr>
            <a:r>
              <a:rPr lang="de-CH" sz="2000" b="1" dirty="0"/>
              <a:t>Umlaufzeit um die Sonne: </a:t>
            </a:r>
            <a:br>
              <a:rPr lang="de-CH" sz="2000" b="1" dirty="0"/>
            </a:br>
            <a:r>
              <a:rPr lang="de-CH" sz="2000" b="1" dirty="0"/>
              <a:t>88 Erdentage</a:t>
            </a:r>
          </a:p>
          <a:p>
            <a:pPr marL="171450" indent="-171450">
              <a:buFont typeface="Arial" panose="020B0604020202020204" pitchFamily="34" charset="0"/>
              <a:buChar char="•"/>
            </a:pPr>
            <a:r>
              <a:rPr lang="de-CH" sz="2000" b="1" dirty="0"/>
              <a:t>Monde: 0</a:t>
            </a:r>
            <a:endParaRPr lang="de-CH" sz="2000" dirty="0"/>
          </a:p>
          <a:p>
            <a:endParaRPr lang="de-CH" sz="2000" dirty="0"/>
          </a:p>
        </p:txBody>
      </p:sp>
      <p:sp>
        <p:nvSpPr>
          <p:cNvPr id="22" name="Inhaltsplatzhalter 21">
            <a:extLst>
              <a:ext uri="{FF2B5EF4-FFF2-40B4-BE49-F238E27FC236}">
                <a16:creationId xmlns:a16="http://schemas.microsoft.com/office/drawing/2014/main" id="{C97C591C-5BDB-4EED-96CF-491CDFB0B616}"/>
              </a:ext>
            </a:extLst>
          </p:cNvPr>
          <p:cNvSpPr>
            <a:spLocks noGrp="1"/>
          </p:cNvSpPr>
          <p:nvPr>
            <p:ph sz="half" idx="2"/>
          </p:nvPr>
        </p:nvSpPr>
        <p:spPr/>
        <p:txBody>
          <a:bodyPr>
            <a:normAutofit/>
          </a:bodyPr>
          <a:lstStyle/>
          <a:p>
            <a:pPr marL="38576" indent="0">
              <a:buNone/>
            </a:pPr>
            <a:r>
              <a:rPr lang="de-CH" sz="2000" dirty="0"/>
              <a:t>Auf dem kleinsten Planeten unseres Sonnensystems herrschen die grössten Temperaturunterschiede zwischen Tag und Nacht: über 500 Grad! Auch kurios: Merkur schrumpft langsam, weil er einen grossen Eisenkern hat, der sich zusammenzieht.</a:t>
            </a:r>
          </a:p>
        </p:txBody>
      </p:sp>
      <p:sp>
        <p:nvSpPr>
          <p:cNvPr id="20" name="Titel 19">
            <a:extLst>
              <a:ext uri="{FF2B5EF4-FFF2-40B4-BE49-F238E27FC236}">
                <a16:creationId xmlns:a16="http://schemas.microsoft.com/office/drawing/2014/main" id="{413E68AE-E1EF-4BA1-8A2B-2D539DD3D2FC}"/>
              </a:ext>
            </a:extLst>
          </p:cNvPr>
          <p:cNvSpPr>
            <a:spLocks noGrp="1"/>
          </p:cNvSpPr>
          <p:nvPr>
            <p:ph type="title"/>
          </p:nvPr>
        </p:nvSpPr>
        <p:spPr/>
        <p:txBody>
          <a:bodyPr/>
          <a:lstStyle/>
          <a:p>
            <a:pPr algn="l"/>
            <a:r>
              <a:rPr lang="de-CH" sz="3200" b="1" cap="none" dirty="0">
                <a:effectLst/>
                <a:latin typeface="+mn-lt"/>
              </a:rPr>
              <a:t>Merkur</a:t>
            </a:r>
            <a:endParaRPr lang="de-CH" sz="3200" cap="none" dirty="0">
              <a:latin typeface="+mn-lt"/>
            </a:endParaRPr>
          </a:p>
        </p:txBody>
      </p:sp>
      <p:sp>
        <p:nvSpPr>
          <p:cNvPr id="3" name="Pfeil: nach links 2">
            <a:hlinkClick r:id="rId3" action="ppaction://hlinksldjump"/>
            <a:extLst>
              <a:ext uri="{FF2B5EF4-FFF2-40B4-BE49-F238E27FC236}">
                <a16:creationId xmlns:a16="http://schemas.microsoft.com/office/drawing/2014/main" id="{91DF577D-90BB-DAF0-27ED-2B4EDF0B8159}"/>
              </a:ext>
            </a:extLst>
          </p:cNvPr>
          <p:cNvSpPr/>
          <p:nvPr/>
        </p:nvSpPr>
        <p:spPr>
          <a:xfrm>
            <a:off x="503039" y="548680"/>
            <a:ext cx="1353617" cy="648072"/>
          </a:xfrm>
          <a:prstGeom prst="leftArrow">
            <a:avLst/>
          </a:prstGeom>
          <a:solidFill>
            <a:srgbClr val="FF00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CH" dirty="0"/>
              <a:t>zurück</a:t>
            </a:r>
          </a:p>
        </p:txBody>
      </p:sp>
    </p:spTree>
    <p:extLst>
      <p:ext uri="{BB962C8B-B14F-4D97-AF65-F5344CB8AC3E}">
        <p14:creationId xmlns:p14="http://schemas.microsoft.com/office/powerpoint/2010/main" val="3985946095"/>
      </p:ext>
    </p:extLst>
  </p:cSld>
  <p:clrMapOvr>
    <a:masterClrMapping/>
  </p:clrMapOvr>
  <mc:AlternateContent xmlns:mc="http://schemas.openxmlformats.org/markup-compatibility/2006" xmlns:p14="http://schemas.microsoft.com/office/powerpoint/2010/main">
    <mc:Choice Requires="p14">
      <p:transition spd="slow" p14:dur="5000" advClick="0" advTm="16137">
        <p14:doors dir="vert"/>
      </p:transition>
    </mc:Choice>
    <mc:Fallback xmlns="">
      <p:transition spd="slow" advClick="0" advTm="16137">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1" name="Inhaltsplatzhalter 20">
            <a:extLst>
              <a:ext uri="{FF2B5EF4-FFF2-40B4-BE49-F238E27FC236}">
                <a16:creationId xmlns:a16="http://schemas.microsoft.com/office/drawing/2014/main" id="{9D65796F-EACB-4089-BDCC-26A38BC69D5B}"/>
              </a:ext>
            </a:extLst>
          </p:cNvPr>
          <p:cNvSpPr>
            <a:spLocks noGrp="1"/>
          </p:cNvSpPr>
          <p:nvPr>
            <p:ph sz="half" idx="1"/>
          </p:nvPr>
        </p:nvSpPr>
        <p:spPr/>
        <p:txBody>
          <a:bodyPr>
            <a:normAutofit/>
          </a:bodyPr>
          <a:lstStyle/>
          <a:p>
            <a:pPr marL="171450" indent="-171450">
              <a:buFont typeface="Arial" panose="020B0604020202020204" pitchFamily="34" charset="0"/>
              <a:buChar char="•"/>
            </a:pPr>
            <a:r>
              <a:rPr lang="de-CH" sz="2000" b="1" dirty="0"/>
              <a:t>Durchmesser: 12’104 Kilometer</a:t>
            </a:r>
          </a:p>
          <a:p>
            <a:pPr marL="171450" indent="-171450">
              <a:buFont typeface="Arial" panose="020B0604020202020204" pitchFamily="34" charset="0"/>
              <a:buChar char="•"/>
            </a:pPr>
            <a:r>
              <a:rPr lang="de-CH" sz="2000" b="1" dirty="0"/>
              <a:t>Abstand zur Sonne: 108,2 Millionen Kilometer</a:t>
            </a:r>
          </a:p>
          <a:p>
            <a:pPr marL="171450" indent="-171450">
              <a:buFont typeface="Arial" panose="020B0604020202020204" pitchFamily="34" charset="0"/>
              <a:buChar char="•"/>
            </a:pPr>
            <a:r>
              <a:rPr lang="de-CH" sz="2000" b="1" dirty="0"/>
              <a:t>Masse: 0,815 Erdmassen</a:t>
            </a:r>
          </a:p>
          <a:p>
            <a:pPr marL="171450" indent="-171450">
              <a:buFont typeface="Arial" panose="020B0604020202020204" pitchFamily="34" charset="0"/>
              <a:buChar char="•"/>
            </a:pPr>
            <a:r>
              <a:rPr lang="de-CH" sz="2000" b="1" dirty="0"/>
              <a:t>Umlaufzeit um die Sonne: </a:t>
            </a:r>
            <a:br>
              <a:rPr lang="de-CH" sz="2000" b="1" dirty="0"/>
            </a:br>
            <a:r>
              <a:rPr lang="de-CH" sz="2000" b="1" dirty="0"/>
              <a:t>225 Erdentage</a:t>
            </a:r>
          </a:p>
          <a:p>
            <a:pPr marL="171450" indent="-171450">
              <a:buFont typeface="Arial" panose="020B0604020202020204" pitchFamily="34" charset="0"/>
              <a:buChar char="•"/>
            </a:pPr>
            <a:r>
              <a:rPr lang="de-CH" sz="2000" b="1" dirty="0"/>
              <a:t>Monde: 0</a:t>
            </a:r>
            <a:endParaRPr lang="de-CH" sz="2000" dirty="0"/>
          </a:p>
        </p:txBody>
      </p:sp>
      <p:sp>
        <p:nvSpPr>
          <p:cNvPr id="22" name="Inhaltsplatzhalter 21">
            <a:extLst>
              <a:ext uri="{FF2B5EF4-FFF2-40B4-BE49-F238E27FC236}">
                <a16:creationId xmlns:a16="http://schemas.microsoft.com/office/drawing/2014/main" id="{C97C591C-5BDB-4EED-96CF-491CDFB0B616}"/>
              </a:ext>
            </a:extLst>
          </p:cNvPr>
          <p:cNvSpPr>
            <a:spLocks noGrp="1"/>
          </p:cNvSpPr>
          <p:nvPr>
            <p:ph sz="half" idx="2"/>
          </p:nvPr>
        </p:nvSpPr>
        <p:spPr/>
        <p:txBody>
          <a:bodyPr>
            <a:normAutofit/>
          </a:bodyPr>
          <a:lstStyle/>
          <a:p>
            <a:pPr marL="38576" indent="0">
              <a:buNone/>
            </a:pPr>
            <a:r>
              <a:rPr lang="de-CH" sz="2000" dirty="0"/>
              <a:t>Der wohl höllischste Planet: Durch die dichte Atmosphäre aus Kohlendioxid steigen die Temperaturen auf der Venus am Tag auf 460 Grad. Aus dicken Wolken fällt Regen aus ätzender Schwefelsäure, und der Boden ist mit Vulkanen übersät.</a:t>
            </a:r>
          </a:p>
        </p:txBody>
      </p:sp>
      <p:sp>
        <p:nvSpPr>
          <p:cNvPr id="20" name="Titel 19">
            <a:extLst>
              <a:ext uri="{FF2B5EF4-FFF2-40B4-BE49-F238E27FC236}">
                <a16:creationId xmlns:a16="http://schemas.microsoft.com/office/drawing/2014/main" id="{413E68AE-E1EF-4BA1-8A2B-2D539DD3D2FC}"/>
              </a:ext>
            </a:extLst>
          </p:cNvPr>
          <p:cNvSpPr>
            <a:spLocks noGrp="1"/>
          </p:cNvSpPr>
          <p:nvPr>
            <p:ph type="title"/>
          </p:nvPr>
        </p:nvSpPr>
        <p:spPr/>
        <p:txBody>
          <a:bodyPr/>
          <a:lstStyle/>
          <a:p>
            <a:pPr algn="l"/>
            <a:r>
              <a:rPr lang="de-CH" sz="3200" b="1" cap="none" dirty="0">
                <a:effectLst/>
                <a:latin typeface="+mn-lt"/>
              </a:rPr>
              <a:t>Venus</a:t>
            </a:r>
            <a:endParaRPr lang="de-CH" sz="3200" cap="none" dirty="0">
              <a:latin typeface="+mn-lt"/>
            </a:endParaRPr>
          </a:p>
        </p:txBody>
      </p:sp>
      <p:sp>
        <p:nvSpPr>
          <p:cNvPr id="3" name="Pfeil: nach links 2">
            <a:hlinkClick r:id="rId3" action="ppaction://hlinksldjump"/>
            <a:extLst>
              <a:ext uri="{FF2B5EF4-FFF2-40B4-BE49-F238E27FC236}">
                <a16:creationId xmlns:a16="http://schemas.microsoft.com/office/drawing/2014/main" id="{B74833EA-6806-7B87-992A-BB3A0D114922}"/>
              </a:ext>
            </a:extLst>
          </p:cNvPr>
          <p:cNvSpPr/>
          <p:nvPr/>
        </p:nvSpPr>
        <p:spPr>
          <a:xfrm>
            <a:off x="503039" y="548680"/>
            <a:ext cx="1353617" cy="648072"/>
          </a:xfrm>
          <a:prstGeom prst="leftArrow">
            <a:avLst/>
          </a:prstGeom>
          <a:solidFill>
            <a:srgbClr val="FF00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CH" dirty="0"/>
              <a:t>zurück</a:t>
            </a:r>
          </a:p>
        </p:txBody>
      </p:sp>
    </p:spTree>
    <p:extLst>
      <p:ext uri="{BB962C8B-B14F-4D97-AF65-F5344CB8AC3E}">
        <p14:creationId xmlns:p14="http://schemas.microsoft.com/office/powerpoint/2010/main" val="3855841695"/>
      </p:ext>
    </p:extLst>
  </p:cSld>
  <p:clrMapOvr>
    <a:masterClrMapping/>
  </p:clrMapOvr>
  <mc:AlternateContent xmlns:mc="http://schemas.openxmlformats.org/markup-compatibility/2006" xmlns:p14="http://schemas.microsoft.com/office/powerpoint/2010/main">
    <mc:Choice Requires="p14">
      <p:transition spd="slow" p14:dur="5000" advClick="0" advTm="15692">
        <p14:doors dir="vert"/>
      </p:transition>
    </mc:Choice>
    <mc:Fallback xmlns="">
      <p:transition spd="slow" advClick="0" advTm="15692">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1" name="Inhaltsplatzhalter 20">
            <a:extLst>
              <a:ext uri="{FF2B5EF4-FFF2-40B4-BE49-F238E27FC236}">
                <a16:creationId xmlns:a16="http://schemas.microsoft.com/office/drawing/2014/main" id="{9D65796F-EACB-4089-BDCC-26A38BC69D5B}"/>
              </a:ext>
            </a:extLst>
          </p:cNvPr>
          <p:cNvSpPr>
            <a:spLocks noGrp="1"/>
          </p:cNvSpPr>
          <p:nvPr>
            <p:ph sz="half" idx="1"/>
          </p:nvPr>
        </p:nvSpPr>
        <p:spPr/>
        <p:txBody>
          <a:bodyPr>
            <a:normAutofit/>
          </a:bodyPr>
          <a:lstStyle/>
          <a:p>
            <a:pPr marL="171450" indent="-171450">
              <a:buFont typeface="Arial" panose="020B0604020202020204" pitchFamily="34" charset="0"/>
              <a:buChar char="•"/>
            </a:pPr>
            <a:r>
              <a:rPr lang="de-CH" sz="2000" b="1" dirty="0"/>
              <a:t>Durchmesser: 12’756 Kilometer</a:t>
            </a:r>
          </a:p>
          <a:p>
            <a:pPr marL="171450" indent="-171450">
              <a:buFont typeface="Arial" panose="020B0604020202020204" pitchFamily="34" charset="0"/>
              <a:buChar char="•"/>
            </a:pPr>
            <a:r>
              <a:rPr lang="de-CH" sz="2000" b="1" dirty="0"/>
              <a:t>Abstand zur Sonne: 149,6 Millionen Kilometer</a:t>
            </a:r>
          </a:p>
          <a:p>
            <a:pPr marL="171450" indent="-171450">
              <a:buFont typeface="Arial" panose="020B0604020202020204" pitchFamily="34" charset="0"/>
              <a:buChar char="•"/>
            </a:pPr>
            <a:r>
              <a:rPr lang="de-CH" sz="2000" b="1" dirty="0"/>
              <a:t>Masse: 1 Erdmassen</a:t>
            </a:r>
          </a:p>
          <a:p>
            <a:pPr marL="171450" indent="-171450">
              <a:buFont typeface="Arial" panose="020B0604020202020204" pitchFamily="34" charset="0"/>
              <a:buChar char="•"/>
            </a:pPr>
            <a:r>
              <a:rPr lang="de-CH" sz="2000" b="1" dirty="0"/>
              <a:t>Umlaufzeit um die Sonne: </a:t>
            </a:r>
            <a:br>
              <a:rPr lang="de-CH" sz="2000" b="1" dirty="0"/>
            </a:br>
            <a:r>
              <a:rPr lang="de-CH" sz="2000" b="1" dirty="0"/>
              <a:t>365 Erdentage</a:t>
            </a:r>
          </a:p>
          <a:p>
            <a:pPr marL="171450" indent="-171450">
              <a:buFont typeface="Arial" panose="020B0604020202020204" pitchFamily="34" charset="0"/>
              <a:buChar char="•"/>
            </a:pPr>
            <a:r>
              <a:rPr lang="de-CH" sz="2000" b="1" dirty="0"/>
              <a:t>Monde: 1</a:t>
            </a:r>
            <a:endParaRPr lang="de-CH" sz="2000" dirty="0"/>
          </a:p>
        </p:txBody>
      </p:sp>
      <p:sp>
        <p:nvSpPr>
          <p:cNvPr id="22" name="Inhaltsplatzhalter 21">
            <a:extLst>
              <a:ext uri="{FF2B5EF4-FFF2-40B4-BE49-F238E27FC236}">
                <a16:creationId xmlns:a16="http://schemas.microsoft.com/office/drawing/2014/main" id="{C97C591C-5BDB-4EED-96CF-491CDFB0B616}"/>
              </a:ext>
            </a:extLst>
          </p:cNvPr>
          <p:cNvSpPr>
            <a:spLocks noGrp="1"/>
          </p:cNvSpPr>
          <p:nvPr>
            <p:ph sz="half" idx="2"/>
          </p:nvPr>
        </p:nvSpPr>
        <p:spPr/>
        <p:txBody>
          <a:bodyPr>
            <a:normAutofit/>
          </a:bodyPr>
          <a:lstStyle/>
          <a:p>
            <a:pPr marL="38576" indent="0">
              <a:buNone/>
            </a:pPr>
            <a:r>
              <a:rPr lang="de-CH" sz="2000" dirty="0"/>
              <a:t>Die Erde ist der einzige Planet, auf dem es Leben gibt. Ausserdem gibt es festes, flüssiges und gasförmiges Wasser und manchmal eine spektakuläre Sonnenfinsternis, bei der die Sonne haargenau hinter dem Mond verschwindet.</a:t>
            </a:r>
          </a:p>
        </p:txBody>
      </p:sp>
      <p:sp>
        <p:nvSpPr>
          <p:cNvPr id="20" name="Titel 19">
            <a:extLst>
              <a:ext uri="{FF2B5EF4-FFF2-40B4-BE49-F238E27FC236}">
                <a16:creationId xmlns:a16="http://schemas.microsoft.com/office/drawing/2014/main" id="{413E68AE-E1EF-4BA1-8A2B-2D539DD3D2FC}"/>
              </a:ext>
            </a:extLst>
          </p:cNvPr>
          <p:cNvSpPr>
            <a:spLocks noGrp="1"/>
          </p:cNvSpPr>
          <p:nvPr>
            <p:ph type="title"/>
          </p:nvPr>
        </p:nvSpPr>
        <p:spPr/>
        <p:txBody>
          <a:bodyPr/>
          <a:lstStyle/>
          <a:p>
            <a:pPr algn="l"/>
            <a:r>
              <a:rPr lang="de-CH" sz="3200" b="1" cap="none" dirty="0">
                <a:effectLst/>
                <a:latin typeface="+mn-lt"/>
              </a:rPr>
              <a:t>Erde</a:t>
            </a:r>
            <a:endParaRPr lang="de-CH" sz="3200" cap="none" dirty="0">
              <a:latin typeface="+mn-lt"/>
            </a:endParaRPr>
          </a:p>
        </p:txBody>
      </p:sp>
      <p:sp>
        <p:nvSpPr>
          <p:cNvPr id="3" name="Pfeil: nach links 2">
            <a:hlinkClick r:id="rId3" action="ppaction://hlinksldjump"/>
            <a:extLst>
              <a:ext uri="{FF2B5EF4-FFF2-40B4-BE49-F238E27FC236}">
                <a16:creationId xmlns:a16="http://schemas.microsoft.com/office/drawing/2014/main" id="{C8CF1AFE-F75F-79A6-58A4-D310A05405BA}"/>
              </a:ext>
            </a:extLst>
          </p:cNvPr>
          <p:cNvSpPr/>
          <p:nvPr/>
        </p:nvSpPr>
        <p:spPr>
          <a:xfrm>
            <a:off x="503039" y="548680"/>
            <a:ext cx="1353617" cy="648072"/>
          </a:xfrm>
          <a:prstGeom prst="leftArrow">
            <a:avLst/>
          </a:prstGeom>
          <a:solidFill>
            <a:srgbClr val="FF00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CH" dirty="0"/>
              <a:t>zurück</a:t>
            </a:r>
          </a:p>
        </p:txBody>
      </p:sp>
    </p:spTree>
    <p:extLst>
      <p:ext uri="{BB962C8B-B14F-4D97-AF65-F5344CB8AC3E}">
        <p14:creationId xmlns:p14="http://schemas.microsoft.com/office/powerpoint/2010/main" val="241226604"/>
      </p:ext>
    </p:extLst>
  </p:cSld>
  <p:clrMapOvr>
    <a:masterClrMapping/>
  </p:clrMapOvr>
  <mc:AlternateContent xmlns:mc="http://schemas.openxmlformats.org/markup-compatibility/2006" xmlns:p14="http://schemas.microsoft.com/office/powerpoint/2010/main">
    <mc:Choice Requires="p14">
      <p:transition spd="slow" p14:dur="5000" advClick="0" advTm="16057">
        <p14:doors dir="vert"/>
      </p:transition>
    </mc:Choice>
    <mc:Fallback xmlns="">
      <p:transition spd="slow" advClick="0" advTm="16057">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1" name="Inhaltsplatzhalter 20">
            <a:extLst>
              <a:ext uri="{FF2B5EF4-FFF2-40B4-BE49-F238E27FC236}">
                <a16:creationId xmlns:a16="http://schemas.microsoft.com/office/drawing/2014/main" id="{9D65796F-EACB-4089-BDCC-26A38BC69D5B}"/>
              </a:ext>
            </a:extLst>
          </p:cNvPr>
          <p:cNvSpPr>
            <a:spLocks noGrp="1"/>
          </p:cNvSpPr>
          <p:nvPr>
            <p:ph sz="half" idx="1"/>
          </p:nvPr>
        </p:nvSpPr>
        <p:spPr/>
        <p:txBody>
          <a:bodyPr>
            <a:normAutofit/>
          </a:bodyPr>
          <a:lstStyle/>
          <a:p>
            <a:pPr marL="171450" indent="-171450">
              <a:buFont typeface="Arial" panose="020B0604020202020204" pitchFamily="34" charset="0"/>
              <a:buChar char="•"/>
            </a:pPr>
            <a:r>
              <a:rPr lang="de-CH" sz="2000" b="1" dirty="0"/>
              <a:t>Durchmesser: 6’794 Kilometer</a:t>
            </a:r>
          </a:p>
          <a:p>
            <a:pPr marL="171450" indent="-171450">
              <a:buFont typeface="Arial" panose="020B0604020202020204" pitchFamily="34" charset="0"/>
              <a:buChar char="•"/>
            </a:pPr>
            <a:r>
              <a:rPr lang="de-CH" sz="2000" b="1" dirty="0"/>
              <a:t>Abstand zur Sonne: 227,9 Millionen Kilometer</a:t>
            </a:r>
          </a:p>
          <a:p>
            <a:pPr marL="171450" indent="-171450">
              <a:buFont typeface="Arial" panose="020B0604020202020204" pitchFamily="34" charset="0"/>
              <a:buChar char="•"/>
            </a:pPr>
            <a:r>
              <a:rPr lang="de-CH" sz="2000" b="1" dirty="0"/>
              <a:t>Masse: 0,107 Erdmassen</a:t>
            </a:r>
          </a:p>
          <a:p>
            <a:pPr marL="171450" indent="-171450">
              <a:buFont typeface="Arial" panose="020B0604020202020204" pitchFamily="34" charset="0"/>
              <a:buChar char="•"/>
            </a:pPr>
            <a:r>
              <a:rPr lang="de-CH" sz="2000" b="1" dirty="0"/>
              <a:t>Umlaufzeit um die Sonne: </a:t>
            </a:r>
            <a:br>
              <a:rPr lang="de-CH" sz="2000" b="1" dirty="0"/>
            </a:br>
            <a:r>
              <a:rPr lang="de-CH" sz="2000" b="1" dirty="0"/>
              <a:t>687 Erdentage</a:t>
            </a:r>
          </a:p>
          <a:p>
            <a:pPr marL="171450" indent="-171450">
              <a:buFont typeface="Arial" panose="020B0604020202020204" pitchFamily="34" charset="0"/>
              <a:buChar char="•"/>
            </a:pPr>
            <a:r>
              <a:rPr lang="de-CH" sz="2000" b="1" dirty="0"/>
              <a:t>Monde: 2</a:t>
            </a:r>
            <a:endParaRPr lang="de-CH" sz="2000" dirty="0"/>
          </a:p>
        </p:txBody>
      </p:sp>
      <p:sp>
        <p:nvSpPr>
          <p:cNvPr id="22" name="Inhaltsplatzhalter 21">
            <a:extLst>
              <a:ext uri="{FF2B5EF4-FFF2-40B4-BE49-F238E27FC236}">
                <a16:creationId xmlns:a16="http://schemas.microsoft.com/office/drawing/2014/main" id="{C97C591C-5BDB-4EED-96CF-491CDFB0B616}"/>
              </a:ext>
            </a:extLst>
          </p:cNvPr>
          <p:cNvSpPr>
            <a:spLocks noGrp="1"/>
          </p:cNvSpPr>
          <p:nvPr>
            <p:ph sz="half" idx="2"/>
          </p:nvPr>
        </p:nvSpPr>
        <p:spPr/>
        <p:txBody>
          <a:bodyPr>
            <a:normAutofit/>
          </a:bodyPr>
          <a:lstStyle/>
          <a:p>
            <a:pPr marL="38576" indent="0">
              <a:buNone/>
            </a:pPr>
            <a:r>
              <a:rPr lang="de-CH" sz="2000" dirty="0"/>
              <a:t>Der 27 Kilometer hohe Mons Olympus ist der höchste Berg im Sonnensystem, die mehr als acht Kilometer tiefen Valles Marineris auf dem Mars sind das grösste Grabensystem. Auch extrem: tornadoartige Staubwirbel von einem Kilometer Durchmesser.</a:t>
            </a:r>
          </a:p>
        </p:txBody>
      </p:sp>
      <p:sp>
        <p:nvSpPr>
          <p:cNvPr id="20" name="Titel 19">
            <a:extLst>
              <a:ext uri="{FF2B5EF4-FFF2-40B4-BE49-F238E27FC236}">
                <a16:creationId xmlns:a16="http://schemas.microsoft.com/office/drawing/2014/main" id="{413E68AE-E1EF-4BA1-8A2B-2D539DD3D2FC}"/>
              </a:ext>
            </a:extLst>
          </p:cNvPr>
          <p:cNvSpPr>
            <a:spLocks noGrp="1"/>
          </p:cNvSpPr>
          <p:nvPr>
            <p:ph type="title"/>
          </p:nvPr>
        </p:nvSpPr>
        <p:spPr/>
        <p:txBody>
          <a:bodyPr/>
          <a:lstStyle/>
          <a:p>
            <a:pPr algn="l"/>
            <a:r>
              <a:rPr lang="de-CH" sz="3200" b="1" cap="none" dirty="0">
                <a:effectLst/>
                <a:latin typeface="+mn-lt"/>
              </a:rPr>
              <a:t>Mars</a:t>
            </a:r>
            <a:endParaRPr lang="de-CH" sz="3200" cap="none" dirty="0">
              <a:latin typeface="+mn-lt"/>
            </a:endParaRPr>
          </a:p>
        </p:txBody>
      </p:sp>
      <p:sp>
        <p:nvSpPr>
          <p:cNvPr id="3" name="Pfeil: nach links 2">
            <a:hlinkClick r:id="rId3" action="ppaction://hlinksldjump"/>
            <a:extLst>
              <a:ext uri="{FF2B5EF4-FFF2-40B4-BE49-F238E27FC236}">
                <a16:creationId xmlns:a16="http://schemas.microsoft.com/office/drawing/2014/main" id="{4E4DB19E-CAEF-1848-789C-02060609ED72}"/>
              </a:ext>
            </a:extLst>
          </p:cNvPr>
          <p:cNvSpPr/>
          <p:nvPr/>
        </p:nvSpPr>
        <p:spPr>
          <a:xfrm>
            <a:off x="503039" y="548680"/>
            <a:ext cx="1353617" cy="648072"/>
          </a:xfrm>
          <a:prstGeom prst="leftArrow">
            <a:avLst/>
          </a:prstGeom>
          <a:solidFill>
            <a:srgbClr val="FF00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CH" dirty="0"/>
              <a:t>zurück</a:t>
            </a:r>
          </a:p>
        </p:txBody>
      </p:sp>
    </p:spTree>
    <p:extLst>
      <p:ext uri="{BB962C8B-B14F-4D97-AF65-F5344CB8AC3E}">
        <p14:creationId xmlns:p14="http://schemas.microsoft.com/office/powerpoint/2010/main" val="2227639805"/>
      </p:ext>
    </p:extLst>
  </p:cSld>
  <p:clrMapOvr>
    <a:masterClrMapping/>
  </p:clrMapOvr>
  <mc:AlternateContent xmlns:mc="http://schemas.openxmlformats.org/markup-compatibility/2006" xmlns:p14="http://schemas.microsoft.com/office/powerpoint/2010/main">
    <mc:Choice Requires="p14">
      <p:transition spd="slow" p14:dur="5000" advClick="0" advTm="16065">
        <p14:doors dir="vert"/>
      </p:transition>
    </mc:Choice>
    <mc:Fallback xmlns="">
      <p:transition spd="slow" advClick="0" advTm="16065">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roducingPowerPoint2016">
  <a:themeElements>
    <a:clrScheme name="Benutzerdefiniert 1">
      <a:dk1>
        <a:srgbClr val="262140"/>
      </a:dk1>
      <a:lt1>
        <a:srgbClr val="FFFFFF"/>
      </a:lt1>
      <a:dk2>
        <a:srgbClr val="3A3363"/>
      </a:dk2>
      <a:lt2>
        <a:srgbClr val="FFFFFF"/>
      </a:lt2>
      <a:accent1>
        <a:srgbClr val="F3D569"/>
      </a:accent1>
      <a:accent2>
        <a:srgbClr val="7DC6F3"/>
      </a:accent2>
      <a:accent3>
        <a:srgbClr val="F3D569"/>
      </a:accent3>
      <a:accent4>
        <a:srgbClr val="2F4B83"/>
      </a:accent4>
      <a:accent5>
        <a:srgbClr val="13C4D7"/>
      </a:accent5>
      <a:accent6>
        <a:srgbClr val="07AD85"/>
      </a:accent6>
      <a:hlink>
        <a:srgbClr val="ECBE18"/>
      </a:hlink>
      <a:folHlink>
        <a:srgbClr val="CBE8FA"/>
      </a:folHlink>
    </a:clrScheme>
    <a:fontScheme name="Custom 33">
      <a:majorFont>
        <a:latin typeface="Microsoft Sans Serif"/>
        <a:ea typeface=""/>
        <a:cs typeface=""/>
      </a:majorFont>
      <a:minorFont>
        <a:latin typeface="Calibri"/>
        <a:ea typeface=""/>
        <a:cs typeface=""/>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53000"/>
                <a:satMod val="200000"/>
              </a:schemeClr>
              <a:schemeClr val="phClr">
                <a:tint val="78000"/>
                <a:satMod val="230000"/>
              </a:schemeClr>
            </a:duotone>
          </a:blip>
          <a:tile tx="0" ty="0" sx="90000" sy="90000" flip="none" algn="t"/>
        </a:blipFill>
      </a:bgFillStyleLst>
    </a:fmtScheme>
  </a:themeElements>
  <a:objectDefaults/>
  <a:extraClrSchemeLst/>
  <a:extLst>
    <a:ext uri="{05A4C25C-085E-4340-85A3-A5531E510DB2}">
      <thm15:themeFamily xmlns:thm15="http://schemas.microsoft.com/office/thememl/2012/main" name="Office_35087316_TF10290551.potx" id="{1AD760D0-BCF6-400D-AB34-FAAF6E5C5CB7}" vid="{FBD1B6EE-9139-4E01-A387-812481CB2EE8}"/>
    </a:ext>
  </a:extLst>
</a:theme>
</file>

<file path=ppt/theme/theme2.xml><?xml version="1.0" encoding="utf-8"?>
<a:theme xmlns:a="http://schemas.openxmlformats.org/drawingml/2006/main" name="Office-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3.xml><?xml version="1.0" encoding="utf-8"?>
<a:theme xmlns:a="http://schemas.openxmlformats.org/drawingml/2006/main" name="Office-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BE0A218B65CF8F4E9AF05F2AB7592672" ma:contentTypeVersion="19" ma:contentTypeDescription="Ein neues Dokument erstellen." ma:contentTypeScope="" ma:versionID="896d5db0d1d056281e1cba17532560c4">
  <xsd:schema xmlns:xsd="http://www.w3.org/2001/XMLSchema" xmlns:xs="http://www.w3.org/2001/XMLSchema" xmlns:p="http://schemas.microsoft.com/office/2006/metadata/properties" xmlns:ns2="5d36d37b-71b4-4416-b8a2-712a72be7925" xmlns:ns3="e92a2ac5-b25a-46ac-94d3-afeb148eacd8" targetNamespace="http://schemas.microsoft.com/office/2006/metadata/properties" ma:root="true" ma:fieldsID="894d5c3fc7a739f299e410a9e03e8636" ns2:_="" ns3:_="">
    <xsd:import namespace="5d36d37b-71b4-4416-b8a2-712a72be7925"/>
    <xsd:import namespace="e92a2ac5-b25a-46ac-94d3-afeb148eacd8"/>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3:SharedWithUsers" minOccurs="0"/>
                <xsd:element ref="ns3:SharedWithDetails" minOccurs="0"/>
                <xsd:element ref="ns2:MediaServiceAutoKeyPoints" minOccurs="0"/>
                <xsd:element ref="ns2:MediaServiceKeyPoints" minOccurs="0"/>
                <xsd:element ref="ns2:MediaServiceLocatio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d36d37b-71b4-4416-b8a2-712a72be792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Bildmarkierungen" ma:readOnly="false" ma:fieldId="{5cf76f15-5ced-4ddc-b409-7134ff3c332f}" ma:taxonomyMulti="true" ma:sspId="37208fab-4dc0-401f-83e0-c7b9bb7a639a"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92a2ac5-b25a-46ac-94d3-afeb148eacd8" elementFormDefault="qualified">
    <xsd:import namespace="http://schemas.microsoft.com/office/2006/documentManagement/types"/>
    <xsd:import namespace="http://schemas.microsoft.com/office/infopath/2007/PartnerControls"/>
    <xsd:element name="SharedWithUsers" ma:index="15"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Freigegeben für - Details" ma:internalName="SharedWithDetails" ma:readOnly="true">
      <xsd:simpleType>
        <xsd:restriction base="dms:Note">
          <xsd:maxLength value="255"/>
        </xsd:restriction>
      </xsd:simpleType>
    </xsd:element>
    <xsd:element name="TaxCatchAll" ma:index="23" nillable="true" ma:displayName="Taxonomy Catch All Column" ma:hidden="true" ma:list="{effe5ca1-ef84-4dab-a378-9389cdd71f7b}" ma:internalName="TaxCatchAll" ma:showField="CatchAllData" ma:web="e92a2ac5-b25a-46ac-94d3-afeb148eacd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MediaServiceKeyPoints xmlns="5d36d37b-71b4-4416-b8a2-712a72be7925" xsi:nil="true"/>
    <lcf76f155ced4ddcb4097134ff3c332f xmlns="5d36d37b-71b4-4416-b8a2-712a72be7925">
      <Terms xmlns="http://schemas.microsoft.com/office/infopath/2007/PartnerControls"/>
    </lcf76f155ced4ddcb4097134ff3c332f>
    <TaxCatchAll xmlns="e92a2ac5-b25a-46ac-94d3-afeb148eacd8" xsi:nil="true"/>
    <MediaLengthInSeconds xmlns="5d36d37b-71b4-4416-b8a2-712a72be7925" xsi:nil="true"/>
    <SharedWithUsers xmlns="e92a2ac5-b25a-46ac-94d3-afeb148eacd8">
      <UserInfo>
        <DisplayName/>
        <AccountId xsi:nil="true"/>
        <AccountType/>
      </UserInfo>
    </SharedWithUsers>
  </documentManagement>
</p:properties>
</file>

<file path=customXml/itemProps1.xml><?xml version="1.0" encoding="utf-8"?>
<ds:datastoreItem xmlns:ds="http://schemas.openxmlformats.org/officeDocument/2006/customXml" ds:itemID="{A80BB094-F590-482F-B4D1-E2BBB5E425D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d36d37b-71b4-4416-b8a2-712a72be7925"/>
    <ds:schemaRef ds:uri="e92a2ac5-b25a-46ac-94d3-afeb148eacd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15B2BAE-C6CF-4188-9933-F1A818150DAE}">
  <ds:schemaRefs>
    <ds:schemaRef ds:uri="http://schemas.microsoft.com/sharepoint/v3/contenttype/forms"/>
  </ds:schemaRefs>
</ds:datastoreItem>
</file>

<file path=customXml/itemProps3.xml><?xml version="1.0" encoding="utf-8"?>
<ds:datastoreItem xmlns:ds="http://schemas.openxmlformats.org/officeDocument/2006/customXml" ds:itemID="{1C4F8C5F-3299-40B6-8D2E-B3BC119A914D}">
  <ds:schemaRefs>
    <ds:schemaRef ds:uri="5d36d37b-71b4-4416-b8a2-712a72be7925"/>
    <ds:schemaRef ds:uri="http://purl.org/dc/terms/"/>
    <ds:schemaRef ds:uri="http://purl.org/dc/dcmitype/"/>
    <ds:schemaRef ds:uri="http://purl.org/dc/elements/1.1/"/>
    <ds:schemaRef ds:uri="http://schemas.microsoft.com/office/2006/metadata/properties"/>
    <ds:schemaRef ds:uri="http://www.w3.org/XML/1998/namespace"/>
    <ds:schemaRef ds:uri="http://schemas.microsoft.com/office/2006/documentManagement/types"/>
    <ds:schemaRef ds:uri="http://schemas.microsoft.com/office/infopath/2007/PartnerControls"/>
    <ds:schemaRef ds:uri="http://schemas.openxmlformats.org/package/2006/metadata/core-properties"/>
    <ds:schemaRef ds:uri="e92a2ac5-b25a-46ac-94d3-afeb148eacd8"/>
  </ds:schemaRefs>
</ds:datastoreItem>
</file>

<file path=docProps/app.xml><?xml version="1.0" encoding="utf-8"?>
<Properties xmlns="http://schemas.openxmlformats.org/officeDocument/2006/extended-properties" xmlns:vt="http://schemas.openxmlformats.org/officeDocument/2006/docPropsVTypes">
  <Template>Design-blau-neu</Template>
  <TotalTime>0</TotalTime>
  <Words>780</Words>
  <Application>Microsoft Office PowerPoint</Application>
  <PresentationFormat>A4-Papier (210 x 297 mm)</PresentationFormat>
  <Paragraphs>105</Paragraphs>
  <Slides>13</Slides>
  <Notes>13</Notes>
  <HiddenSlides>0</HiddenSlides>
  <MMClips>0</MMClips>
  <ScaleCrop>false</ScaleCrop>
  <HeadingPairs>
    <vt:vector size="6" baseType="variant">
      <vt:variant>
        <vt:lpstr>Verwendete Schriftarten</vt:lpstr>
      </vt:variant>
      <vt:variant>
        <vt:i4>6</vt:i4>
      </vt:variant>
      <vt:variant>
        <vt:lpstr>Design</vt:lpstr>
      </vt:variant>
      <vt:variant>
        <vt:i4>1</vt:i4>
      </vt:variant>
      <vt:variant>
        <vt:lpstr>Folientitel</vt:lpstr>
      </vt:variant>
      <vt:variant>
        <vt:i4>13</vt:i4>
      </vt:variant>
    </vt:vector>
  </HeadingPairs>
  <TitlesOfParts>
    <vt:vector size="20" baseType="lpstr">
      <vt:lpstr>Arial</vt:lpstr>
      <vt:lpstr>Calibri</vt:lpstr>
      <vt:lpstr>Microsoft Sans Serif</vt:lpstr>
      <vt:lpstr>Wingdings</vt:lpstr>
      <vt:lpstr>Wingdings 2</vt:lpstr>
      <vt:lpstr>Wingdings 3</vt:lpstr>
      <vt:lpstr>IntroducingPowerPoint2016</vt:lpstr>
      <vt:lpstr>Unser Sonnensystem</vt:lpstr>
      <vt:lpstr>Unser Sonnensystem im Weltraum</vt:lpstr>
      <vt:lpstr>Planeten: Farbige Murmeln im Sonnensystem</vt:lpstr>
      <vt:lpstr>Sonnensystem</vt:lpstr>
      <vt:lpstr>Sonne</vt:lpstr>
      <vt:lpstr>Merkur</vt:lpstr>
      <vt:lpstr>Venus</vt:lpstr>
      <vt:lpstr>Erde</vt:lpstr>
      <vt:lpstr>Mars</vt:lpstr>
      <vt:lpstr>Jupiter</vt:lpstr>
      <vt:lpstr>Saturn</vt:lpstr>
      <vt:lpstr>Uranus</vt:lpstr>
      <vt:lpstr>Neptun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Doris Keller</cp:lastModifiedBy>
  <cp:revision>6</cp:revision>
  <dcterms:created xsi:type="dcterms:W3CDTF">2020-02-17T08:59:04Z</dcterms:created>
  <dcterms:modified xsi:type="dcterms:W3CDTF">2025-05-23T09:55:09Z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0x010100BE0A218B65CF8F4E9AF05F2AB7592672</vt:lpwstr>
  </property>
  <property fmtid="{D5CDD505-2E9C-101B-9397-08002B2CF9AE}" pid="3" name="Order">
    <vt:lpwstr>972400.000000000</vt:lpwstr>
  </property>
  <property fmtid="{D5CDD505-2E9C-101B-9397-08002B2CF9AE}" pid="4" name="xd_ProgID">
    <vt:lpwstr/>
  </property>
  <property fmtid="{D5CDD505-2E9C-101B-9397-08002B2CF9AE}" pid="5" name="MediaServiceImageTags">
    <vt:lpwstr/>
  </property>
  <property fmtid="{D5CDD505-2E9C-101B-9397-08002B2CF9AE}" pid="6" name="_SourceUrl">
    <vt:lpwstr/>
  </property>
  <property fmtid="{D5CDD505-2E9C-101B-9397-08002B2CF9AE}" pid="7" name="_SharedFileIndex">
    <vt:lpwstr/>
  </property>
  <property fmtid="{D5CDD505-2E9C-101B-9397-08002B2CF9AE}" pid="8" name="ComplianceAssetId">
    <vt:lpwstr/>
  </property>
  <property fmtid="{D5CDD505-2E9C-101B-9397-08002B2CF9AE}" pid="9" name="TemplateUrl">
    <vt:lpwstr/>
  </property>
  <property fmtid="{D5CDD505-2E9C-101B-9397-08002B2CF9AE}" pid="10" name="_ExtendedDescription">
    <vt:lpwstr/>
  </property>
  <property fmtid="{D5CDD505-2E9C-101B-9397-08002B2CF9AE}" pid="11" name="TriggerFlowInfo">
    <vt:lpwstr/>
  </property>
  <property fmtid="{D5CDD505-2E9C-101B-9397-08002B2CF9AE}" pid="12" name="xd_Signature">
    <vt:lpwstr/>
  </property>
</Properties>
</file>