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4"/>
  </p:sldMasterIdLst>
  <p:sldIdLst>
    <p:sldId id="256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3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3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348246320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2990243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87085393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6547261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3931282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48044805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39268876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92164537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869507907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624390757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59182413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083199872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1591899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76553710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813306100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922656487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413818712"/>
      </p:ext>
    </p:extLst>
  </p:cSld>
  <p:clrMapOvr>
    <a:masterClrMapping/>
  </p:clrMapOvr>
  <p:transition spd="slow" advTm="7000">
    <p:cover/>
    <p:sndAc>
      <p:stSnd>
        <p:snd r:embed="rId1" name="breez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 cstate="email">
            <a:alphaModFix amt="3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27DD8-41EE-4651-B07D-66193C075E45}" type="datetimeFigureOut">
              <a:rPr lang="de-CH" smtClean="0"/>
              <a:t>07.10.2022</a:t>
            </a:fld>
            <a:endParaRPr lang="de-C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DD774-7287-4F5F-9213-D9956ACDC9EE}" type="slidenum">
              <a:rPr lang="de-CH" smtClean="0"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56189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  <p:sldLayoutId id="2147483807" r:id="rId13"/>
    <p:sldLayoutId id="2147483808" r:id="rId14"/>
    <p:sldLayoutId id="2147483809" r:id="rId15"/>
    <p:sldLayoutId id="2147483810" r:id="rId16"/>
    <p:sldLayoutId id="2147483811" r:id="rId17"/>
  </p:sldLayoutIdLst>
  <p:transition spd="slow" advTm="7000">
    <p:cover/>
    <p:sndAc>
      <p:stSnd>
        <p:snd r:embed="rId19" name="breeze.wav"/>
      </p:stSnd>
    </p:sndAc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641950-B10F-45B1-BE3B-BAE222EFEF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198" y="1346369"/>
            <a:ext cx="6891186" cy="2463629"/>
          </a:xfrm>
        </p:spPr>
        <p:txBody>
          <a:bodyPr>
            <a:normAutofit/>
          </a:bodyPr>
          <a:lstStyle/>
          <a:p>
            <a:r>
              <a:rPr lang="de-CH" dirty="0"/>
              <a:t>Die 5 tiefsten Seen der Schweiz</a:t>
            </a:r>
            <a:br>
              <a:rPr lang="de-CH" dirty="0"/>
            </a:b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76EBB8-AAE4-4C75-8CC2-5A2FE451E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198" y="3886200"/>
            <a:ext cx="6891185" cy="13715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de-CH" sz="2000" dirty="0"/>
              <a:t>Herzlich willkommen</a:t>
            </a:r>
          </a:p>
          <a:p>
            <a:pPr>
              <a:lnSpc>
                <a:spcPct val="110000"/>
              </a:lnSpc>
            </a:pPr>
            <a:endParaRPr lang="de-CH" sz="2000" dirty="0"/>
          </a:p>
          <a:p>
            <a:pPr>
              <a:lnSpc>
                <a:spcPct val="110000"/>
              </a:lnSpc>
            </a:pPr>
            <a:r>
              <a:rPr lang="de-CH" sz="2000" dirty="0"/>
              <a:t>Peter Muster</a:t>
            </a:r>
          </a:p>
        </p:txBody>
      </p:sp>
    </p:spTree>
    <p:extLst>
      <p:ext uri="{BB962C8B-B14F-4D97-AF65-F5344CB8AC3E}">
        <p14:creationId xmlns:p14="http://schemas.microsoft.com/office/powerpoint/2010/main" val="32405061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 advTm="7000">
    <p:cover/>
    <p:sndAc>
      <p:stSnd>
        <p:snd r:embed="rId2" name="breeze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b="1" dirty="0"/>
              <a:t>1. Lago Maggiore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287587"/>
            <a:ext cx="7059613" cy="3541714"/>
          </a:xfrm>
        </p:spPr>
        <p:txBody>
          <a:bodyPr/>
          <a:lstStyle/>
          <a:p>
            <a:r>
              <a:rPr lang="de-CH" dirty="0"/>
              <a:t>Maximale Seetiefe: 372 m</a:t>
            </a:r>
          </a:p>
          <a:p>
            <a:r>
              <a:rPr lang="de-CH" dirty="0"/>
              <a:t>Kantone und Länder: Tessin und Italien</a:t>
            </a:r>
          </a:p>
          <a:p>
            <a:r>
              <a:rPr lang="de-CH" dirty="0"/>
              <a:t>Gesamtfläche: 212.50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Deutscher Name: Langensee</a:t>
            </a:r>
          </a:p>
          <a:p>
            <a:endParaRPr lang="de-CH" dirty="0"/>
          </a:p>
        </p:txBody>
      </p:sp>
      <p:pic>
        <p:nvPicPr>
          <p:cNvPr id="10" name="Grafik 9" descr="Ein Bild, das Berg, Wasser, Himmel, draußen enthält.&#10;&#10;Automatisch generierte Beschreibung">
            <a:extLst>
              <a:ext uri="{FF2B5EF4-FFF2-40B4-BE49-F238E27FC236}">
                <a16:creationId xmlns:a16="http://schemas.microsoft.com/office/drawing/2014/main" id="{267E65E4-421B-4305-8E3E-AE93C9780CD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2272"/>
            <a:ext cx="3599688" cy="23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913378"/>
      </p:ext>
    </p:extLst>
  </p:cSld>
  <p:clrMapOvr>
    <a:masterClrMapping/>
  </p:clrMapOvr>
  <p:transition spd="slow" advTm="7000">
    <p:cover/>
    <p:sndAc>
      <p:stSnd>
        <p:snd r:embed="rId2" name="breeze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2. Lac Léman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310 m</a:t>
            </a:r>
          </a:p>
          <a:p>
            <a:r>
              <a:rPr lang="de-CH" dirty="0"/>
              <a:t>Kantone und Länder: Genf, Waadt, Wallis und Frankreich</a:t>
            </a:r>
          </a:p>
          <a:p>
            <a:r>
              <a:rPr lang="de-CH" dirty="0"/>
              <a:t>Gesamtfläche: 580 km² </a:t>
            </a:r>
          </a:p>
          <a:p>
            <a:r>
              <a:rPr lang="de-CH" dirty="0"/>
              <a:t>Deutscher Name: Genfersee</a:t>
            </a:r>
          </a:p>
          <a:p>
            <a:endParaRPr lang="de-CH" dirty="0"/>
          </a:p>
        </p:txBody>
      </p:sp>
      <p:pic>
        <p:nvPicPr>
          <p:cNvPr id="13" name="Grafik 12" descr="Ein Bild, das draußen, Wasser, Himmel, Gebäude enthält.&#10;&#10;Automatisch generierte Beschreibung">
            <a:extLst>
              <a:ext uri="{FF2B5EF4-FFF2-40B4-BE49-F238E27FC236}">
                <a16:creationId xmlns:a16="http://schemas.microsoft.com/office/drawing/2014/main" id="{F2D3BFE4-6FFE-4401-BEF6-41A3722DCAA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56176"/>
            <a:ext cx="3599688" cy="240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893412"/>
      </p:ext>
    </p:extLst>
  </p:cSld>
  <p:clrMapOvr>
    <a:masterClrMapping/>
  </p:clrMapOvr>
  <p:transition spd="slow" advTm="7000">
    <p:cover/>
    <p:sndAc>
      <p:stSnd>
        <p:snd r:embed="rId2" name="breeze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3. Lago di Lugano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288 m </a:t>
            </a:r>
          </a:p>
          <a:p>
            <a:r>
              <a:rPr lang="de-CH" dirty="0"/>
              <a:t>Kantone und Länder: Tessin und Italien</a:t>
            </a:r>
          </a:p>
          <a:p>
            <a:r>
              <a:rPr lang="de-CH" dirty="0"/>
              <a:t>Gesamtfläche: 48.67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Deutscher Name: Luganersee</a:t>
            </a:r>
          </a:p>
          <a:p>
            <a:endParaRPr lang="de-CH" dirty="0"/>
          </a:p>
        </p:txBody>
      </p:sp>
      <p:pic>
        <p:nvPicPr>
          <p:cNvPr id="6" name="Grafik 5" descr="Ein Bild, das Wasser, Himmel, draußen, Pflanze enthält.&#10;&#10;Automatisch generierte Beschreibung">
            <a:extLst>
              <a:ext uri="{FF2B5EF4-FFF2-40B4-BE49-F238E27FC236}">
                <a16:creationId xmlns:a16="http://schemas.microsoft.com/office/drawing/2014/main" id="{84AEF7C3-9952-4DD5-946F-EE790167F17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2272"/>
            <a:ext cx="3599688" cy="23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51079"/>
      </p:ext>
    </p:extLst>
  </p:cSld>
  <p:clrMapOvr>
    <a:masterClrMapping/>
  </p:clrMapOvr>
  <p:transition spd="slow" advTm="7000">
    <p:cover/>
    <p:sndAc>
      <p:stSnd>
        <p:snd r:embed="rId2" name="breeze.wav"/>
      </p:stSnd>
    </p:sndAc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4. Brienzersee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260 m</a:t>
            </a:r>
          </a:p>
          <a:p>
            <a:r>
              <a:rPr lang="de-CH" dirty="0"/>
              <a:t>Kanton: Bern</a:t>
            </a:r>
          </a:p>
          <a:p>
            <a:r>
              <a:rPr lang="de-CH" dirty="0"/>
              <a:t>Gesamtfläche: 29.81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Der benachbarte See: Thunersee</a:t>
            </a:r>
          </a:p>
          <a:p>
            <a:endParaRPr lang="de-CH" dirty="0"/>
          </a:p>
        </p:txBody>
      </p:sp>
      <p:pic>
        <p:nvPicPr>
          <p:cNvPr id="8" name="Grafik 7" descr="Ein Bild, das Berg, Natur, Himmel, draußen enthält.&#10;&#10;Automatisch generierte Beschreibung">
            <a:extLst>
              <a:ext uri="{FF2B5EF4-FFF2-40B4-BE49-F238E27FC236}">
                <a16:creationId xmlns:a16="http://schemas.microsoft.com/office/drawing/2014/main" id="{86FB9EC3-E2CD-4059-9F28-F07EC9CB03B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5320"/>
            <a:ext cx="3599688" cy="2392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251639"/>
      </p:ext>
    </p:extLst>
  </p:cSld>
  <p:clrMapOvr>
    <a:masterClrMapping/>
  </p:clrMapOvr>
  <p:transition spd="slow" advTm="7000">
    <p:cover/>
    <p:sndAc>
      <p:stSnd>
        <p:snd r:embed="rId2" name="breeze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171CD5-6C4C-4A3A-B4AB-B77FF7C96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5. Bodensee</a:t>
            </a:r>
            <a:br>
              <a:rPr lang="de-CH" b="1" dirty="0"/>
            </a:b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F35F8EB-2E7F-471C-83DE-A6A8BB701C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/>
              <a:t>Maximale Seetiefe: 254 m</a:t>
            </a:r>
          </a:p>
          <a:p>
            <a:r>
              <a:rPr lang="de-CH" dirty="0"/>
              <a:t>Kantone und Länder: St. Gallen, Thurgau, Schaffhausen, Österreich und Deutschland</a:t>
            </a:r>
          </a:p>
          <a:p>
            <a:r>
              <a:rPr lang="de-CH" dirty="0"/>
              <a:t>Gesamtfläche: 536 km</a:t>
            </a:r>
            <a:r>
              <a:rPr lang="de-CH" baseline="30000" dirty="0"/>
              <a:t>2</a:t>
            </a:r>
            <a:endParaRPr lang="de-CH" dirty="0"/>
          </a:p>
          <a:p>
            <a:r>
              <a:rPr lang="de-CH" dirty="0"/>
              <a:t>Die drei Gewässer: Obersee, Untersee und Seerhein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28787F4-1A47-45DA-824E-04F4A630C9C1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312" y="4462272"/>
            <a:ext cx="3599688" cy="2395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172258"/>
      </p:ext>
    </p:extLst>
  </p:cSld>
  <p:clrMapOvr>
    <a:masterClrMapping/>
  </p:clrMapOvr>
  <p:transition spd="slow" advTm="7000">
    <p:cover/>
    <p:sndAc>
      <p:stSnd>
        <p:snd r:embed="rId2" name="breeze.wav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chaltkreis">
  <a:themeElements>
    <a:clrScheme name="Schaltkreis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Schaltkreis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chaltkreis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5d36d37b-71b4-4416-b8a2-712a72be7925" xsi:nil="true"/>
    <SharedWithUsers xmlns="e92a2ac5-b25a-46ac-94d3-afeb148eacd8">
      <UserInfo>
        <DisplayName/>
        <AccountId xsi:nil="true"/>
        <AccountType/>
      </UserInfo>
    </SharedWithUsers>
    <TaxCatchAll xmlns="e92a2ac5-b25a-46ac-94d3-afeb148eacd8" xsi:nil="true"/>
    <lcf76f155ced4ddcb4097134ff3c332f xmlns="5d36d37b-71b4-4416-b8a2-712a72be792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F2F3052-BBB6-4A17-9613-1DD8DA7DE207}"/>
</file>

<file path=customXml/itemProps2.xml><?xml version="1.0" encoding="utf-8"?>
<ds:datastoreItem xmlns:ds="http://schemas.openxmlformats.org/officeDocument/2006/customXml" ds:itemID="{36BCECF6-5C56-4EDC-AE8D-6604AA50FD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FD60F0A-7506-4036-91D6-6C60228CCE5C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Schaltkreis</Template>
  <TotalTime>0</TotalTime>
  <Words>149</Words>
  <Application>Microsoft Office PowerPoint</Application>
  <PresentationFormat>Breitbild</PresentationFormat>
  <Paragraphs>29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9" baseType="lpstr">
      <vt:lpstr>Arial</vt:lpstr>
      <vt:lpstr>Tw Cen MT</vt:lpstr>
      <vt:lpstr>Schaltkreis</vt:lpstr>
      <vt:lpstr>Die 5 tiefsten Seen der Schweiz </vt:lpstr>
      <vt:lpstr>1. Lago Maggiore </vt:lpstr>
      <vt:lpstr>2. Lac Léman </vt:lpstr>
      <vt:lpstr>3. Lago di Lugano </vt:lpstr>
      <vt:lpstr>4. Brienzersee </vt:lpstr>
      <vt:lpstr>5. Bodensee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 5 tiefsten Seen der Schweiz</dc:title>
  <dc:creator>Georges Wyttenbach</dc:creator>
  <cp:lastModifiedBy>Doris Keller</cp:lastModifiedBy>
  <cp:revision>31</cp:revision>
  <cp:lastPrinted>2019-02-18T11:05:37Z</cp:lastPrinted>
  <dcterms:created xsi:type="dcterms:W3CDTF">2019-02-18T10:12:43Z</dcterms:created>
  <dcterms:modified xsi:type="dcterms:W3CDTF">2022-10-07T17:21:45Z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Order">
    <vt:r8>460900</vt:r8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  <property fmtid="{D5CDD505-2E9C-101B-9397-08002B2CF9AE}" pid="10" name="MediaServiceImageTags">
    <vt:lpwstr/>
  </property>
</Properties>
</file>