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3" r:id="rId4"/>
  </p:sldMasterIdLst>
  <p:notesMasterIdLst>
    <p:notesMasterId r:id="rId7"/>
  </p:notesMasterIdLst>
  <p:handoutMasterIdLst>
    <p:handoutMasterId r:id="rId8"/>
  </p:handoutMasterIdLst>
  <p:sldIdLst>
    <p:sldId id="257" r:id="rId5"/>
    <p:sldId id="258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4180" userDrawn="1">
          <p15:clr>
            <a:srgbClr val="A4A3A4"/>
          </p15:clr>
        </p15:guide>
        <p15:guide id="3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35" autoAdjust="0"/>
    <p:restoredTop sz="86379" autoAdjust="0"/>
  </p:normalViewPr>
  <p:slideViewPr>
    <p:cSldViewPr snapToGrid="0" showGuides="1">
      <p:cViewPr varScale="1">
        <p:scale>
          <a:sx n="77" d="100"/>
          <a:sy n="77" d="100"/>
        </p:scale>
        <p:origin x="1068" y="84"/>
      </p:cViewPr>
      <p:guideLst>
        <p:guide pos="4180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06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örg Simmler (BSB)" userId="d1f86c1b-38f5-4b0c-9fea-29991ad74e14" providerId="ADAL" clId="{843B9D82-DC7B-44EB-B05F-CF61CE4391D6}"/>
    <pc:docChg chg="custSel addSld delSld modSld modMainMaster">
      <pc:chgData name="Jörg Simmler (BSB)" userId="d1f86c1b-38f5-4b0c-9fea-29991ad74e14" providerId="ADAL" clId="{843B9D82-DC7B-44EB-B05F-CF61CE4391D6}" dt="2022-07-15T13:19:30.757" v="256"/>
      <pc:docMkLst>
        <pc:docMk/>
      </pc:docMkLst>
      <pc:sldChg chg="addSp delSp modSp mod modClrScheme chgLayout">
        <pc:chgData name="Jörg Simmler (BSB)" userId="d1f86c1b-38f5-4b0c-9fea-29991ad74e14" providerId="ADAL" clId="{843B9D82-DC7B-44EB-B05F-CF61CE4391D6}" dt="2022-07-15T13:19:30.757" v="256"/>
        <pc:sldMkLst>
          <pc:docMk/>
          <pc:sldMk cId="1495496538" sldId="257"/>
        </pc:sldMkLst>
      </pc:sldChg>
      <pc:sldChg chg="modSp add">
        <pc:chgData name="Jörg Simmler (BSB)" userId="d1f86c1b-38f5-4b0c-9fea-29991ad74e14" providerId="ADAL" clId="{843B9D82-DC7B-44EB-B05F-CF61CE4391D6}" dt="2022-07-15T13:18:55.223" v="254"/>
        <pc:sldMkLst>
          <pc:docMk/>
          <pc:sldMk cId="602358167" sldId="258"/>
        </pc:sldMkLst>
      </pc:sldChg>
      <pc:sldChg chg="modSp add del">
        <pc:chgData name="Jörg Simmler (BSB)" userId="d1f86c1b-38f5-4b0c-9fea-29991ad74e14" providerId="ADAL" clId="{843B9D82-DC7B-44EB-B05F-CF61CE4391D6}" dt="2022-07-15T13:02:07.663" v="238" actId="2696"/>
        <pc:sldMkLst>
          <pc:docMk/>
          <pc:sldMk cId="2343262133" sldId="258"/>
        </pc:sldMkLst>
      </pc:sldChg>
      <pc:sldChg chg="del">
        <pc:chgData name="Jörg Simmler (BSB)" userId="d1f86c1b-38f5-4b0c-9fea-29991ad74e14" providerId="ADAL" clId="{843B9D82-DC7B-44EB-B05F-CF61CE4391D6}" dt="2022-07-15T12:38:44.305" v="0" actId="2696"/>
        <pc:sldMkLst>
          <pc:docMk/>
          <pc:sldMk cId="1300311978" sldId="266"/>
        </pc:sldMkLst>
      </pc:sldChg>
      <pc:sldChg chg="del">
        <pc:chgData name="Jörg Simmler (BSB)" userId="d1f86c1b-38f5-4b0c-9fea-29991ad74e14" providerId="ADAL" clId="{843B9D82-DC7B-44EB-B05F-CF61CE4391D6}" dt="2022-07-15T12:38:58.661" v="6" actId="2696"/>
        <pc:sldMkLst>
          <pc:docMk/>
          <pc:sldMk cId="2392016612" sldId="301"/>
        </pc:sldMkLst>
      </pc:sldChg>
      <pc:sldChg chg="del">
        <pc:chgData name="Jörg Simmler (BSB)" userId="d1f86c1b-38f5-4b0c-9fea-29991ad74e14" providerId="ADAL" clId="{843B9D82-DC7B-44EB-B05F-CF61CE4391D6}" dt="2022-07-15T12:38:51.281" v="3" actId="2696"/>
        <pc:sldMkLst>
          <pc:docMk/>
          <pc:sldMk cId="1814961046" sldId="302"/>
        </pc:sldMkLst>
      </pc:sldChg>
      <pc:sldChg chg="del">
        <pc:chgData name="Jörg Simmler (BSB)" userId="d1f86c1b-38f5-4b0c-9fea-29991ad74e14" providerId="ADAL" clId="{843B9D82-DC7B-44EB-B05F-CF61CE4391D6}" dt="2022-07-15T12:39:04.189" v="8" actId="2696"/>
        <pc:sldMkLst>
          <pc:docMk/>
          <pc:sldMk cId="1625322881" sldId="303"/>
        </pc:sldMkLst>
      </pc:sldChg>
      <pc:sldChg chg="del">
        <pc:chgData name="Jörg Simmler (BSB)" userId="d1f86c1b-38f5-4b0c-9fea-29991ad74e14" providerId="ADAL" clId="{843B9D82-DC7B-44EB-B05F-CF61CE4391D6}" dt="2022-07-15T12:39:36.164" v="12" actId="2696"/>
        <pc:sldMkLst>
          <pc:docMk/>
          <pc:sldMk cId="3598449493" sldId="304"/>
        </pc:sldMkLst>
      </pc:sldChg>
      <pc:sldChg chg="del">
        <pc:chgData name="Jörg Simmler (BSB)" userId="d1f86c1b-38f5-4b0c-9fea-29991ad74e14" providerId="ADAL" clId="{843B9D82-DC7B-44EB-B05F-CF61CE4391D6}" dt="2022-07-15T12:39:36.169" v="13" actId="2696"/>
        <pc:sldMkLst>
          <pc:docMk/>
          <pc:sldMk cId="3664454790" sldId="305"/>
        </pc:sldMkLst>
      </pc:sldChg>
      <pc:sldChg chg="del">
        <pc:chgData name="Jörg Simmler (BSB)" userId="d1f86c1b-38f5-4b0c-9fea-29991ad74e14" providerId="ADAL" clId="{843B9D82-DC7B-44EB-B05F-CF61CE4391D6}" dt="2022-07-15T12:40:06.546" v="17" actId="2696"/>
        <pc:sldMkLst>
          <pc:docMk/>
          <pc:sldMk cId="3658155112" sldId="306"/>
        </pc:sldMkLst>
      </pc:sldChg>
      <pc:sldChg chg="del">
        <pc:chgData name="Jörg Simmler (BSB)" userId="d1f86c1b-38f5-4b0c-9fea-29991ad74e14" providerId="ADAL" clId="{843B9D82-DC7B-44EB-B05F-CF61CE4391D6}" dt="2022-07-15T12:39:47.946" v="14" actId="2696"/>
        <pc:sldMkLst>
          <pc:docMk/>
          <pc:sldMk cId="2310427423" sldId="307"/>
        </pc:sldMkLst>
      </pc:sldChg>
      <pc:sldChg chg="del">
        <pc:chgData name="Jörg Simmler (BSB)" userId="d1f86c1b-38f5-4b0c-9fea-29991ad74e14" providerId="ADAL" clId="{843B9D82-DC7B-44EB-B05F-CF61CE4391D6}" dt="2022-07-15T12:40:06.532" v="16" actId="2696"/>
        <pc:sldMkLst>
          <pc:docMk/>
          <pc:sldMk cId="774380550" sldId="308"/>
        </pc:sldMkLst>
      </pc:sldChg>
      <pc:sldChg chg="del">
        <pc:chgData name="Jörg Simmler (BSB)" userId="d1f86c1b-38f5-4b0c-9fea-29991ad74e14" providerId="ADAL" clId="{843B9D82-DC7B-44EB-B05F-CF61CE4391D6}" dt="2022-07-15T12:40:06.528" v="15" actId="2696"/>
        <pc:sldMkLst>
          <pc:docMk/>
          <pc:sldMk cId="1787317280" sldId="309"/>
        </pc:sldMkLst>
      </pc:sldChg>
      <pc:sldMasterChg chg="addSp delSldLayout modSldLayout sldLayoutOrd">
        <pc:chgData name="Jörg Simmler (BSB)" userId="d1f86c1b-38f5-4b0c-9fea-29991ad74e14" providerId="ADAL" clId="{843B9D82-DC7B-44EB-B05F-CF61CE4391D6}" dt="2022-07-15T12:57:54.109" v="207" actId="179"/>
        <pc:sldMasterMkLst>
          <pc:docMk/>
          <pc:sldMasterMk cId="1789535569" sldId="2147483703"/>
        </pc:sldMasterMkLst>
        <pc:sldLayoutChg chg="del">
          <pc:chgData name="Jörg Simmler (BSB)" userId="d1f86c1b-38f5-4b0c-9fea-29991ad74e14" providerId="ADAL" clId="{843B9D82-DC7B-44EB-B05F-CF61CE4391D6}" dt="2022-07-15T12:51:33.329" v="134" actId="2696"/>
          <pc:sldLayoutMkLst>
            <pc:docMk/>
            <pc:sldMasterMk cId="1789535569" sldId="2147483703"/>
            <pc:sldLayoutMk cId="2694810674" sldId="2147483649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467" v="148" actId="2696"/>
          <pc:sldLayoutMkLst>
            <pc:docMk/>
            <pc:sldMasterMk cId="1789535569" sldId="2147483703"/>
            <pc:sldLayoutMk cId="2187661543" sldId="2147483652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563" v="158" actId="2696"/>
          <pc:sldLayoutMkLst>
            <pc:docMk/>
            <pc:sldMasterMk cId="1789535569" sldId="2147483703"/>
            <pc:sldLayoutMk cId="389618877" sldId="2147483653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620" v="163" actId="2696"/>
          <pc:sldLayoutMkLst>
            <pc:docMk/>
            <pc:sldMasterMk cId="1789535569" sldId="2147483703"/>
            <pc:sldLayoutMk cId="2878641747" sldId="2147483654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524" v="153" actId="2696"/>
          <pc:sldLayoutMkLst>
            <pc:docMk/>
            <pc:sldMasterMk cId="1789535569" sldId="2147483703"/>
            <pc:sldLayoutMk cId="2911057084" sldId="2147483655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337" v="135" actId="2696"/>
          <pc:sldLayoutMkLst>
            <pc:docMk/>
            <pc:sldMasterMk cId="1789535569" sldId="2147483703"/>
            <pc:sldLayoutMk cId="3105085586" sldId="2147483660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347" v="136" actId="2696"/>
          <pc:sldLayoutMkLst>
            <pc:docMk/>
            <pc:sldMasterMk cId="1789535569" sldId="2147483703"/>
            <pc:sldLayoutMk cId="855044332" sldId="2147483661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355" v="137" actId="2696"/>
          <pc:sldLayoutMkLst>
            <pc:docMk/>
            <pc:sldMasterMk cId="1789535569" sldId="2147483703"/>
            <pc:sldLayoutMk cId="2724836410" sldId="2147483662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363" v="138" actId="2696"/>
          <pc:sldLayoutMkLst>
            <pc:docMk/>
            <pc:sldMasterMk cId="1789535569" sldId="2147483703"/>
            <pc:sldLayoutMk cId="2928379178" sldId="2147483663"/>
          </pc:sldLayoutMkLst>
        </pc:sldLayoutChg>
        <pc:sldLayoutChg chg="modSp mod ord">
          <pc:chgData name="Jörg Simmler (BSB)" userId="d1f86c1b-38f5-4b0c-9fea-29991ad74e14" providerId="ADAL" clId="{843B9D82-DC7B-44EB-B05F-CF61CE4391D6}" dt="2022-07-15T12:57:54.109" v="207" actId="179"/>
          <pc:sldLayoutMkLst>
            <pc:docMk/>
            <pc:sldMasterMk cId="1789535569" sldId="2147483703"/>
            <pc:sldLayoutMk cId="3377171018" sldId="2147483664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373" v="139" actId="2696"/>
          <pc:sldLayoutMkLst>
            <pc:docMk/>
            <pc:sldMasterMk cId="1789535569" sldId="2147483703"/>
            <pc:sldLayoutMk cId="440533000" sldId="2147483665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384" v="140" actId="2696"/>
          <pc:sldLayoutMkLst>
            <pc:docMk/>
            <pc:sldMasterMk cId="1789535569" sldId="2147483703"/>
            <pc:sldLayoutMk cId="74013615" sldId="2147483666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397" v="141" actId="2696"/>
          <pc:sldLayoutMkLst>
            <pc:docMk/>
            <pc:sldMasterMk cId="1789535569" sldId="2147483703"/>
            <pc:sldLayoutMk cId="243879636" sldId="2147483667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408" v="142" actId="2696"/>
          <pc:sldLayoutMkLst>
            <pc:docMk/>
            <pc:sldMasterMk cId="1789535569" sldId="2147483703"/>
            <pc:sldLayoutMk cId="4151357272" sldId="2147483668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417" v="143" actId="2696"/>
          <pc:sldLayoutMkLst>
            <pc:docMk/>
            <pc:sldMasterMk cId="1789535569" sldId="2147483703"/>
            <pc:sldLayoutMk cId="2414620619" sldId="2147483669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428" v="144" actId="2696"/>
          <pc:sldLayoutMkLst>
            <pc:docMk/>
            <pc:sldMasterMk cId="1789535569" sldId="2147483703"/>
            <pc:sldLayoutMk cId="2274798320" sldId="2147483670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435" v="145" actId="2696"/>
          <pc:sldLayoutMkLst>
            <pc:docMk/>
            <pc:sldMasterMk cId="1789535569" sldId="2147483703"/>
            <pc:sldLayoutMk cId="1162233376" sldId="2147483671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446" v="146" actId="2696"/>
          <pc:sldLayoutMkLst>
            <pc:docMk/>
            <pc:sldMasterMk cId="1789535569" sldId="2147483703"/>
            <pc:sldLayoutMk cId="2883340266" sldId="2147483672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454" v="147" actId="2696"/>
          <pc:sldLayoutMkLst>
            <pc:docMk/>
            <pc:sldMasterMk cId="1789535569" sldId="2147483703"/>
            <pc:sldLayoutMk cId="3454458272" sldId="2147483673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480" v="149" actId="2696"/>
          <pc:sldLayoutMkLst>
            <pc:docMk/>
            <pc:sldMasterMk cId="1789535569" sldId="2147483703"/>
            <pc:sldLayoutMk cId="4281018264" sldId="2147483674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492" v="150" actId="2696"/>
          <pc:sldLayoutMkLst>
            <pc:docMk/>
            <pc:sldMasterMk cId="1789535569" sldId="2147483703"/>
            <pc:sldLayoutMk cId="3105386309" sldId="2147483675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504" v="151" actId="2696"/>
          <pc:sldLayoutMkLst>
            <pc:docMk/>
            <pc:sldMasterMk cId="1789535569" sldId="2147483703"/>
            <pc:sldLayoutMk cId="1258960895" sldId="2147483676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516" v="152" actId="2696"/>
          <pc:sldLayoutMkLst>
            <pc:docMk/>
            <pc:sldMasterMk cId="1789535569" sldId="2147483703"/>
            <pc:sldLayoutMk cId="3106958734" sldId="2147483677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530" v="154" actId="2696"/>
          <pc:sldLayoutMkLst>
            <pc:docMk/>
            <pc:sldMasterMk cId="1789535569" sldId="2147483703"/>
            <pc:sldLayoutMk cId="4221609258" sldId="2147483678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537" v="155" actId="2696"/>
          <pc:sldLayoutMkLst>
            <pc:docMk/>
            <pc:sldMasterMk cId="1789535569" sldId="2147483703"/>
            <pc:sldLayoutMk cId="4114473868" sldId="2147483679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544" v="156" actId="2696"/>
          <pc:sldLayoutMkLst>
            <pc:docMk/>
            <pc:sldMasterMk cId="1789535569" sldId="2147483703"/>
            <pc:sldLayoutMk cId="2359956026" sldId="2147483680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550" v="157" actId="2696"/>
          <pc:sldLayoutMkLst>
            <pc:docMk/>
            <pc:sldMasterMk cId="1789535569" sldId="2147483703"/>
            <pc:sldLayoutMk cId="1035085988" sldId="2147483681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576" v="159" actId="2696"/>
          <pc:sldLayoutMkLst>
            <pc:docMk/>
            <pc:sldMasterMk cId="1789535569" sldId="2147483703"/>
            <pc:sldLayoutMk cId="3258851992" sldId="2147483682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588" v="160" actId="2696"/>
          <pc:sldLayoutMkLst>
            <pc:docMk/>
            <pc:sldMasterMk cId="1789535569" sldId="2147483703"/>
            <pc:sldLayoutMk cId="3686419478" sldId="2147483683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599" v="161" actId="2696"/>
          <pc:sldLayoutMkLst>
            <pc:docMk/>
            <pc:sldMasterMk cId="1789535569" sldId="2147483703"/>
            <pc:sldLayoutMk cId="3815424886" sldId="2147483684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611" v="162" actId="2696"/>
          <pc:sldLayoutMkLst>
            <pc:docMk/>
            <pc:sldMasterMk cId="1789535569" sldId="2147483703"/>
            <pc:sldLayoutMk cId="3565490311" sldId="2147483685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627" v="164" actId="2696"/>
          <pc:sldLayoutMkLst>
            <pc:docMk/>
            <pc:sldMasterMk cId="1789535569" sldId="2147483703"/>
            <pc:sldLayoutMk cId="2681869821" sldId="2147483686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635" v="165" actId="2696"/>
          <pc:sldLayoutMkLst>
            <pc:docMk/>
            <pc:sldMasterMk cId="1789535569" sldId="2147483703"/>
            <pc:sldLayoutMk cId="493388266" sldId="2147483687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650" v="167" actId="2696"/>
          <pc:sldLayoutMkLst>
            <pc:docMk/>
            <pc:sldMasterMk cId="1789535569" sldId="2147483703"/>
            <pc:sldLayoutMk cId="3633710137" sldId="2147483688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644" v="166" actId="2696"/>
          <pc:sldLayoutMkLst>
            <pc:docMk/>
            <pc:sldMasterMk cId="1789535569" sldId="2147483703"/>
            <pc:sldLayoutMk cId="3303732246" sldId="2147483689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662" v="168" actId="2696"/>
          <pc:sldLayoutMkLst>
            <pc:docMk/>
            <pc:sldMasterMk cId="1789535569" sldId="2147483703"/>
            <pc:sldLayoutMk cId="2108078959" sldId="2147483690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672" v="169" actId="2696"/>
          <pc:sldLayoutMkLst>
            <pc:docMk/>
            <pc:sldMasterMk cId="1789535569" sldId="2147483703"/>
            <pc:sldLayoutMk cId="2014259182" sldId="2147483691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684" v="170" actId="2696"/>
          <pc:sldLayoutMkLst>
            <pc:docMk/>
            <pc:sldMasterMk cId="1789535569" sldId="2147483703"/>
            <pc:sldLayoutMk cId="2230872149" sldId="2147483692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696" v="171" actId="2696"/>
          <pc:sldLayoutMkLst>
            <pc:docMk/>
            <pc:sldMasterMk cId="1789535569" sldId="2147483703"/>
            <pc:sldLayoutMk cId="2728092510" sldId="2147483693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707" v="172" actId="2696"/>
          <pc:sldLayoutMkLst>
            <pc:docMk/>
            <pc:sldMasterMk cId="1789535569" sldId="2147483703"/>
            <pc:sldLayoutMk cId="627732245" sldId="2147483694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719" v="173" actId="2696"/>
          <pc:sldLayoutMkLst>
            <pc:docMk/>
            <pc:sldMasterMk cId="1789535569" sldId="2147483703"/>
            <pc:sldLayoutMk cId="1884734306" sldId="2147483695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730" v="174" actId="2696"/>
          <pc:sldLayoutMkLst>
            <pc:docMk/>
            <pc:sldMasterMk cId="1789535569" sldId="2147483703"/>
            <pc:sldLayoutMk cId="565382800" sldId="2147483696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739" v="175" actId="2696"/>
          <pc:sldLayoutMkLst>
            <pc:docMk/>
            <pc:sldMasterMk cId="1789535569" sldId="2147483703"/>
            <pc:sldLayoutMk cId="1059679632" sldId="2147483697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745" v="176" actId="2696"/>
          <pc:sldLayoutMkLst>
            <pc:docMk/>
            <pc:sldMasterMk cId="1789535569" sldId="2147483703"/>
            <pc:sldLayoutMk cId="2589529795" sldId="2147483698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751" v="177" actId="2696"/>
          <pc:sldLayoutMkLst>
            <pc:docMk/>
            <pc:sldMasterMk cId="1789535569" sldId="2147483703"/>
            <pc:sldLayoutMk cId="3840593002" sldId="2147483699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757" v="178" actId="2696"/>
          <pc:sldLayoutMkLst>
            <pc:docMk/>
            <pc:sldMasterMk cId="1789535569" sldId="2147483703"/>
            <pc:sldLayoutMk cId="257739575" sldId="2147483700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763" v="179" actId="2696"/>
          <pc:sldLayoutMkLst>
            <pc:docMk/>
            <pc:sldMasterMk cId="1789535569" sldId="2147483703"/>
            <pc:sldLayoutMk cId="102084420" sldId="2147483701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768" v="180" actId="2696"/>
          <pc:sldLayoutMkLst>
            <pc:docMk/>
            <pc:sldMasterMk cId="1789535569" sldId="2147483703"/>
            <pc:sldLayoutMk cId="2757538097" sldId="2147483702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136" v="116" actId="2696"/>
          <pc:sldLayoutMkLst>
            <pc:docMk/>
            <pc:sldMasterMk cId="1789535569" sldId="2147483703"/>
            <pc:sldLayoutMk cId="3866534338" sldId="2147483704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145" v="117" actId="2696"/>
          <pc:sldLayoutMkLst>
            <pc:docMk/>
            <pc:sldMasterMk cId="1789535569" sldId="2147483703"/>
            <pc:sldLayoutMk cId="2308839087" sldId="2147483705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153" v="118" actId="2696"/>
          <pc:sldLayoutMkLst>
            <pc:docMk/>
            <pc:sldMasterMk cId="1789535569" sldId="2147483703"/>
            <pc:sldLayoutMk cId="446453555" sldId="2147483706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166" v="119" actId="2696"/>
          <pc:sldLayoutMkLst>
            <pc:docMk/>
            <pc:sldMasterMk cId="1789535569" sldId="2147483703"/>
            <pc:sldLayoutMk cId="136266473" sldId="2147483707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181" v="120" actId="2696"/>
          <pc:sldLayoutMkLst>
            <pc:docMk/>
            <pc:sldMasterMk cId="1789535569" sldId="2147483703"/>
            <pc:sldLayoutMk cId="568954147" sldId="2147483708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190" v="121" actId="2696"/>
          <pc:sldLayoutMkLst>
            <pc:docMk/>
            <pc:sldMasterMk cId="1789535569" sldId="2147483703"/>
            <pc:sldLayoutMk cId="4078313816" sldId="2147483709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196" v="122" actId="2696"/>
          <pc:sldLayoutMkLst>
            <pc:docMk/>
            <pc:sldMasterMk cId="1789535569" sldId="2147483703"/>
            <pc:sldLayoutMk cId="4150306768" sldId="2147483710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208" v="123" actId="2696"/>
          <pc:sldLayoutMkLst>
            <pc:docMk/>
            <pc:sldMasterMk cId="1789535569" sldId="2147483703"/>
            <pc:sldLayoutMk cId="3672073569" sldId="2147483711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218" v="124" actId="2696"/>
          <pc:sldLayoutMkLst>
            <pc:docMk/>
            <pc:sldMasterMk cId="1789535569" sldId="2147483703"/>
            <pc:sldLayoutMk cId="4189598544" sldId="2147483712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231" v="125" actId="2696"/>
          <pc:sldLayoutMkLst>
            <pc:docMk/>
            <pc:sldMasterMk cId="1789535569" sldId="2147483703"/>
            <pc:sldLayoutMk cId="3914968127" sldId="2147483713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240" v="126" actId="2696"/>
          <pc:sldLayoutMkLst>
            <pc:docMk/>
            <pc:sldMasterMk cId="1789535569" sldId="2147483703"/>
            <pc:sldLayoutMk cId="3760435581" sldId="2147483714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252" v="127" actId="2696"/>
          <pc:sldLayoutMkLst>
            <pc:docMk/>
            <pc:sldMasterMk cId="1789535569" sldId="2147483703"/>
            <pc:sldLayoutMk cId="3471282310" sldId="2147483715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260" v="128" actId="2696"/>
          <pc:sldLayoutMkLst>
            <pc:docMk/>
            <pc:sldMasterMk cId="1789535569" sldId="2147483703"/>
            <pc:sldLayoutMk cId="2193437966" sldId="2147483716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271" v="129" actId="2696"/>
          <pc:sldLayoutMkLst>
            <pc:docMk/>
            <pc:sldMasterMk cId="1789535569" sldId="2147483703"/>
            <pc:sldLayoutMk cId="1488549071" sldId="2147483717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292" v="130" actId="2696"/>
          <pc:sldLayoutMkLst>
            <pc:docMk/>
            <pc:sldMasterMk cId="1789535569" sldId="2147483703"/>
            <pc:sldLayoutMk cId="3131385303" sldId="2147483718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301" v="131" actId="2696"/>
          <pc:sldLayoutMkLst>
            <pc:docMk/>
            <pc:sldMasterMk cId="1789535569" sldId="2147483703"/>
            <pc:sldLayoutMk cId="1151045058" sldId="2147483719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311" v="132" actId="2696"/>
          <pc:sldLayoutMkLst>
            <pc:docMk/>
            <pc:sldMasterMk cId="1789535569" sldId="2147483703"/>
            <pc:sldLayoutMk cId="321177419" sldId="2147483720"/>
          </pc:sldLayoutMkLst>
        </pc:sldLayoutChg>
        <pc:sldLayoutChg chg="del">
          <pc:chgData name="Jörg Simmler (BSB)" userId="d1f86c1b-38f5-4b0c-9fea-29991ad74e14" providerId="ADAL" clId="{843B9D82-DC7B-44EB-B05F-CF61CE4391D6}" dt="2022-07-15T12:51:33.319" v="133" actId="2696"/>
          <pc:sldLayoutMkLst>
            <pc:docMk/>
            <pc:sldMasterMk cId="1789535569" sldId="2147483703"/>
            <pc:sldLayoutMk cId="937981538" sldId="2147483721"/>
          </pc:sldLayoutMkLst>
        </pc:sldLayoutChg>
      </pc:sldMasterChg>
    </pc:docChg>
  </pc:docChgLst>
  <pc:docChgLst>
    <pc:chgData name="Doris Keller" userId="8632a153-503d-4ef7-b3c8-3b4e1994d05e" providerId="ADAL" clId="{937438BA-4AD8-4BC1-BB6A-EAB08907C1D9}"/>
    <pc:docChg chg="custSel modSld">
      <pc:chgData name="Doris Keller" userId="8632a153-503d-4ef7-b3c8-3b4e1994d05e" providerId="ADAL" clId="{937438BA-4AD8-4BC1-BB6A-EAB08907C1D9}" dt="2025-05-02T13:52:33.777" v="27" actId="20577"/>
      <pc:docMkLst>
        <pc:docMk/>
      </pc:docMkLst>
      <pc:sldChg chg="modSp mod">
        <pc:chgData name="Doris Keller" userId="8632a153-503d-4ef7-b3c8-3b4e1994d05e" providerId="ADAL" clId="{937438BA-4AD8-4BC1-BB6A-EAB08907C1D9}" dt="2025-05-02T13:51:59.347" v="14" actId="20577"/>
        <pc:sldMkLst>
          <pc:docMk/>
          <pc:sldMk cId="1495496538" sldId="257"/>
        </pc:sldMkLst>
        <pc:spChg chg="mod">
          <ac:chgData name="Doris Keller" userId="8632a153-503d-4ef7-b3c8-3b4e1994d05e" providerId="ADAL" clId="{937438BA-4AD8-4BC1-BB6A-EAB08907C1D9}" dt="2025-05-02T13:51:59.347" v="14" actId="20577"/>
          <ac:spMkLst>
            <pc:docMk/>
            <pc:sldMk cId="1495496538" sldId="257"/>
            <ac:spMk id="2" creationId="{7E3BE798-51E3-86A8-9F87-F5F33D2DC15B}"/>
          </ac:spMkLst>
        </pc:spChg>
      </pc:sldChg>
      <pc:sldChg chg="modSp mod">
        <pc:chgData name="Doris Keller" userId="8632a153-503d-4ef7-b3c8-3b4e1994d05e" providerId="ADAL" clId="{937438BA-4AD8-4BC1-BB6A-EAB08907C1D9}" dt="2025-05-02T13:52:33.777" v="27" actId="20577"/>
        <pc:sldMkLst>
          <pc:docMk/>
          <pc:sldMk cId="602358167" sldId="258"/>
        </pc:sldMkLst>
        <pc:spChg chg="mod">
          <ac:chgData name="Doris Keller" userId="8632a153-503d-4ef7-b3c8-3b4e1994d05e" providerId="ADAL" clId="{937438BA-4AD8-4BC1-BB6A-EAB08907C1D9}" dt="2025-05-02T13:52:33.777" v="27" actId="20577"/>
          <ac:spMkLst>
            <pc:docMk/>
            <pc:sldMk cId="602358167" sldId="258"/>
            <ac:spMk id="3" creationId="{24B106E3-92AA-3490-6B60-70B6EDCB4155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CCAAC74A-664E-43D3-859E-B35855730DB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2710C658-31F9-4A67-8267-E3463B262A3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4C6B5592-871B-4916-BBD8-47FA9EA6C126}" type="datetime1">
              <a:rPr lang="de-DE" smtClean="0"/>
              <a:t>02.05.2025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D7BBBF1-3A7A-4F4B-8592-578ABE65B71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A02F046-B531-4374-9A89-AC21BCA06E1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D2DFAA7-D3C3-4D01-9299-453E25D16D4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0052736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de-DE" noProof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6DC1C0A0-13D2-4E22-966A-2200C9EC8E06}" type="datetime1">
              <a:rPr lang="de-DE" noProof="0" smtClean="0"/>
              <a:t>02.05.2025</a:t>
            </a:fld>
            <a:endParaRPr lang="de-DE" noProof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de-DE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de-DE" noProof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DC51814-3B91-4036-94D2-3977634EE214}" type="slidenum">
              <a:rPr lang="de-DE" noProof="0" smtClean="0"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130062578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DC51814-3B91-4036-94D2-3977634EE214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642505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>
            <a:extLst>
              <a:ext uri="{FF2B5EF4-FFF2-40B4-BE49-F238E27FC236}">
                <a16:creationId xmlns:a16="http://schemas.microsoft.com/office/drawing/2014/main" id="{29C071DB-1B6B-4FC3-A099-12F35734D22D}"/>
              </a:ext>
            </a:extLst>
          </p:cNvPr>
          <p:cNvSpPr/>
          <p:nvPr userDrawn="1"/>
        </p:nvSpPr>
        <p:spPr>
          <a:xfrm>
            <a:off x="0" y="0"/>
            <a:ext cx="12192000" cy="6381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35768407-2D97-4F4F-8CB8-4D3668680B64}"/>
              </a:ext>
            </a:extLst>
          </p:cNvPr>
          <p:cNvSpPr/>
          <p:nvPr userDrawn="1"/>
        </p:nvSpPr>
        <p:spPr>
          <a:xfrm>
            <a:off x="0" y="0"/>
            <a:ext cx="7228983" cy="638175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>
              <a:ln>
                <a:noFill/>
              </a:ln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94FD2F3-3119-48E2-B464-A93E23C5A6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28984" y="216134"/>
            <a:ext cx="4347095" cy="2715605"/>
          </a:xfrm>
        </p:spPr>
        <p:txBody>
          <a:bodyPr rtlCol="0">
            <a:normAutofit/>
          </a:bodyPr>
          <a:lstStyle>
            <a:lvl1pPr algn="r">
              <a:defRPr sz="4400"/>
            </a:lvl1pPr>
          </a:lstStyle>
          <a:p>
            <a:pPr rtl="0"/>
            <a:r>
              <a:rPr lang="de-DE" noProof="0" dirty="0"/>
              <a:t>Titelmasterformat durch Klicken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CE87C6E-3441-429B-A81D-87F8344C068B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0" y="0"/>
            <a:ext cx="7228982" cy="6381749"/>
          </a:xfrm>
        </p:spPr>
        <p:txBody>
          <a:bodyPr rtlCol="0">
            <a:normAutofit/>
          </a:bodyPr>
          <a:lstStyle>
            <a:lvl1pPr>
              <a:spcBef>
                <a:spcPts val="600"/>
              </a:spcBef>
              <a:defRPr sz="1800">
                <a:solidFill>
                  <a:schemeClr val="tx1"/>
                </a:solidFill>
              </a:defRPr>
            </a:lvl1pPr>
            <a:lvl2pPr marL="685800" indent="-328613">
              <a:spcBef>
                <a:spcPts val="600"/>
              </a:spcBef>
              <a:buFont typeface="Courier New" panose="02070309020205020404" pitchFamily="49" charset="0"/>
              <a:buChar char="o"/>
              <a:defRPr sz="1600">
                <a:solidFill>
                  <a:schemeClr val="accent1">
                    <a:lumMod val="75000"/>
                  </a:schemeClr>
                </a:solidFill>
              </a:defRPr>
            </a:lvl2pPr>
            <a:lvl3pPr marL="1071563" indent="-357188">
              <a:spcBef>
                <a:spcPts val="600"/>
              </a:spcBef>
              <a:buFont typeface="Wingdings" panose="05000000000000000000" pitchFamily="2" charset="2"/>
              <a:buChar char="ü"/>
              <a:defRPr sz="1400">
                <a:solidFill>
                  <a:schemeClr val="accent3">
                    <a:lumMod val="75000"/>
                  </a:schemeClr>
                </a:solidFill>
              </a:defRPr>
            </a:lvl3pPr>
            <a:lvl4pPr>
              <a:spcBef>
                <a:spcPts val="600"/>
              </a:spcBef>
              <a:defRPr sz="1600">
                <a:solidFill>
                  <a:schemeClr val="bg1"/>
                </a:solidFill>
              </a:defRPr>
            </a:lvl4pPr>
            <a:lvl5pPr>
              <a:spcBef>
                <a:spcPts val="600"/>
              </a:spcBef>
              <a:defRPr sz="14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 dirty="0"/>
              <a:t>Textmasterformate durch Klicken bearbeiten</a:t>
            </a:r>
          </a:p>
          <a:p>
            <a:pPr lvl="1" rtl="0"/>
            <a:r>
              <a:rPr lang="de-DE" noProof="0" dirty="0"/>
              <a:t>Zweite Ebene</a:t>
            </a:r>
          </a:p>
          <a:p>
            <a:pPr lvl="2" rtl="0"/>
            <a:r>
              <a:rPr lang="de-DE" noProof="0" dirty="0"/>
              <a:t>Dritte Ebene</a:t>
            </a:r>
          </a:p>
          <a:p>
            <a:pPr lvl="3" rtl="0"/>
            <a:r>
              <a:rPr lang="de-DE" noProof="0" dirty="0"/>
              <a:t>Vierte Ebene</a:t>
            </a:r>
          </a:p>
          <a:p>
            <a:pPr lvl="4" rtl="0"/>
            <a:r>
              <a:rPr lang="de-DE" noProof="0" dirty="0"/>
              <a:t>Fünfte Ebene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C8ECDD1-1369-42FD-BD19-6797742A1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3DC2DEF-D2FE-4B45-ABA4-9F153FD1C98A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7" name="Bildplatzhalter 6">
            <a:extLst>
              <a:ext uri="{FF2B5EF4-FFF2-40B4-BE49-F238E27FC236}">
                <a16:creationId xmlns:a16="http://schemas.microsoft.com/office/drawing/2014/main" id="{6D4AFEBD-46AA-4A09-AD19-CDD123811A4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9642763" y="3089796"/>
            <a:ext cx="1933316" cy="1133070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 rtl="0">
              <a:buNone/>
            </a:pPr>
            <a:r>
              <a:rPr lang="de-DE" noProof="0" dirty="0"/>
              <a:t>Klicken Sie, um ein Bild hinzuzufügen.</a:t>
            </a:r>
          </a:p>
        </p:txBody>
      </p:sp>
    </p:spTree>
    <p:extLst>
      <p:ext uri="{BB962C8B-B14F-4D97-AF65-F5344CB8AC3E}">
        <p14:creationId xmlns:p14="http://schemas.microsoft.com/office/powerpoint/2010/main" val="3377171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5/2/2025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pPr rtl="0"/>
            <a:fld id="{03DC2DEF-D2FE-4B45-ABA4-9F153FD1C98A}" type="slidenum">
              <a:rPr lang="de-DE" noProof="0" smtClean="0"/>
              <a:pPr/>
              <a:t>‹Nr.›</a:t>
            </a:fld>
            <a:endParaRPr lang="de-DE" noProof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1B18FF8B-4C10-ED26-D2D9-14EC584ED823}"/>
              </a:ext>
            </a:extLst>
          </p:cNvPr>
          <p:cNvSpPr/>
          <p:nvPr userDrawn="1"/>
        </p:nvSpPr>
        <p:spPr>
          <a:xfrm>
            <a:off x="11229975" y="6512060"/>
            <a:ext cx="962025" cy="3459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5DC560BB-05C4-CDBE-7569-3B051F8B7C82}"/>
              </a:ext>
            </a:extLst>
          </p:cNvPr>
          <p:cNvSpPr/>
          <p:nvPr userDrawn="1"/>
        </p:nvSpPr>
        <p:spPr>
          <a:xfrm>
            <a:off x="0" y="260350"/>
            <a:ext cx="300037" cy="755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1789535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4" userDrawn="1">
          <p15:clr>
            <a:srgbClr val="F26B43"/>
          </p15:clr>
        </p15:guide>
        <p15:guide id="2" pos="234" userDrawn="1">
          <p15:clr>
            <a:srgbClr val="F26B43"/>
          </p15:clr>
        </p15:guide>
        <p15:guide id="3" orient="horz" pos="4133" userDrawn="1">
          <p15:clr>
            <a:srgbClr val="F26B43"/>
          </p15:clr>
        </p15:guide>
        <p15:guide id="4" pos="7491" userDrawn="1">
          <p15:clr>
            <a:srgbClr val="F26B43"/>
          </p15:clr>
        </p15:guide>
        <p15:guide id="5" orient="horz" pos="640" userDrawn="1">
          <p15:clr>
            <a:srgbClr val="F26B43"/>
          </p15:clr>
        </p15:guide>
        <p15:guide id="6" orient="horz" pos="777" userDrawn="1">
          <p15:clr>
            <a:srgbClr val="F26B43"/>
          </p15:clr>
        </p15:guide>
        <p15:guide id="7" orient="horz" pos="4020" userDrawn="1">
          <p15:clr>
            <a:srgbClr val="F26B43"/>
          </p15:clr>
        </p15:guide>
        <p15:guide id="8" orient="horz" pos="390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3D71C9CD-CAE8-4AC8-936D-333769D479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81207" y="216134"/>
            <a:ext cx="3994872" cy="2715605"/>
          </a:xfrm>
        </p:spPr>
        <p:txBody>
          <a:bodyPr rtlCol="0">
            <a:normAutofit/>
          </a:bodyPr>
          <a:lstStyle/>
          <a:p>
            <a:pPr algn="l" rtl="0"/>
            <a:r>
              <a:rPr lang="de-CH" dirty="0"/>
              <a:t>Grösste Orte der Kantone</a:t>
            </a:r>
          </a:p>
        </p:txBody>
      </p:sp>
      <p:sp>
        <p:nvSpPr>
          <p:cNvPr id="2" name="Untertitel 1">
            <a:extLst>
              <a:ext uri="{FF2B5EF4-FFF2-40B4-BE49-F238E27FC236}">
                <a16:creationId xmlns:a16="http://schemas.microsoft.com/office/drawing/2014/main" id="{7E3BE798-51E3-86A8-9F87-F5F33D2DC1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7132320" cy="6483927"/>
          </a:xfrm>
        </p:spPr>
        <p:txBody>
          <a:bodyPr>
            <a:noAutofit/>
          </a:bodyPr>
          <a:lstStyle/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de-DE" sz="2800" dirty="0"/>
              <a:t>Kanton Zürich</a:t>
            </a:r>
          </a:p>
          <a:p>
            <a:pPr marL="1255713" lvl="1" indent="-715963">
              <a:spcBef>
                <a:spcPts val="0"/>
              </a:spcBef>
              <a:buSzPct val="120000"/>
              <a:buFont typeface="+mj-lt"/>
              <a:buAutoNum type="romanUcPeriod"/>
            </a:pPr>
            <a:r>
              <a:rPr lang="de-CH" sz="2800" dirty="0"/>
              <a:t>Zürich 434’000</a:t>
            </a:r>
          </a:p>
          <a:p>
            <a:pPr marL="1255713" lvl="1" indent="-715963">
              <a:spcBef>
                <a:spcPts val="0"/>
              </a:spcBef>
              <a:buSzPct val="120000"/>
              <a:buFont typeface="+mj-lt"/>
              <a:buAutoNum type="romanUcPeriod"/>
            </a:pPr>
            <a:r>
              <a:rPr lang="de-CH" sz="2800" dirty="0"/>
              <a:t>Winterthur 119’300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de-DE" sz="2800" dirty="0"/>
              <a:t>Kanton Waadt</a:t>
            </a:r>
          </a:p>
          <a:p>
            <a:pPr marL="1255713" lvl="1" indent="-715963">
              <a:spcBef>
                <a:spcPts val="0"/>
              </a:spcBef>
              <a:buSzPct val="120000"/>
              <a:buFont typeface="+mj-lt"/>
              <a:buAutoNum type="romanUcPeriod"/>
            </a:pPr>
            <a:r>
              <a:rPr lang="de-DE" sz="2800" dirty="0"/>
              <a:t>Lausanne 144‘200</a:t>
            </a:r>
          </a:p>
          <a:p>
            <a:pPr marL="1255713" lvl="1" indent="-715963">
              <a:spcBef>
                <a:spcPts val="0"/>
              </a:spcBef>
              <a:buSzPct val="120000"/>
              <a:buFont typeface="+mj-lt"/>
              <a:buAutoNum type="romanUcPeriod"/>
            </a:pPr>
            <a:r>
              <a:rPr lang="de-DE" sz="2800" dirty="0"/>
              <a:t>Yverdon-les-Bains 30‘200</a:t>
            </a:r>
          </a:p>
        </p:txBody>
      </p:sp>
      <p:pic>
        <p:nvPicPr>
          <p:cNvPr id="6" name="Bildplatzhalter 5">
            <a:extLst>
              <a:ext uri="{FF2B5EF4-FFF2-40B4-BE49-F238E27FC236}">
                <a16:creationId xmlns:a16="http://schemas.microsoft.com/office/drawing/2014/main" id="{251CEBEB-5088-4E63-81A4-0DCEB5B452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71228" y="3089795"/>
            <a:ext cx="3904851" cy="2288539"/>
          </a:xfrm>
        </p:spPr>
      </p:pic>
    </p:spTree>
    <p:extLst>
      <p:ext uri="{BB962C8B-B14F-4D97-AF65-F5344CB8AC3E}">
        <p14:creationId xmlns:p14="http://schemas.microsoft.com/office/powerpoint/2010/main" val="14954965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17FF03-E4A9-66E0-36C1-CE96602BA0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4B106E3-92AA-3490-6B60-70B6EDCB41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spcBef>
                <a:spcPts val="0"/>
              </a:spcBef>
              <a:buFont typeface="+mj-lt"/>
              <a:buAutoNum type="arabicPeriod" startAt="3"/>
            </a:pPr>
            <a:r>
              <a:rPr lang="de-DE" sz="2800" dirty="0"/>
              <a:t>Kanton Bern</a:t>
            </a:r>
          </a:p>
          <a:p>
            <a:pPr marL="1255713" lvl="1" indent="-715963">
              <a:spcBef>
                <a:spcPts val="0"/>
              </a:spcBef>
              <a:buSzPct val="120000"/>
              <a:buFont typeface="+mj-lt"/>
              <a:buAutoNum type="romanUcPeriod"/>
            </a:pPr>
            <a:r>
              <a:rPr lang="de-DE" sz="2800" dirty="0"/>
              <a:t>Bern 137‘000</a:t>
            </a:r>
          </a:p>
          <a:p>
            <a:pPr marL="1255713" lvl="1" indent="-715963">
              <a:spcBef>
                <a:spcPts val="0"/>
              </a:spcBef>
              <a:buSzPct val="120000"/>
              <a:buFont typeface="+mj-lt"/>
              <a:buAutoNum type="romanUcPeriod"/>
            </a:pPr>
            <a:r>
              <a:rPr lang="de-DE" sz="2800" dirty="0"/>
              <a:t>Biel/Bienne 55‘900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 startAt="3"/>
            </a:pPr>
            <a:r>
              <a:rPr lang="de-DE" sz="2800" dirty="0"/>
              <a:t>Kanton Wallis</a:t>
            </a:r>
          </a:p>
          <a:p>
            <a:pPr marL="1255713" lvl="1" indent="-715963">
              <a:spcBef>
                <a:spcPts val="0"/>
              </a:spcBef>
              <a:buSzPct val="120000"/>
              <a:buFont typeface="+mj-lt"/>
              <a:buAutoNum type="romanUcPeriod"/>
            </a:pPr>
            <a:r>
              <a:rPr lang="de-DE" sz="2800" dirty="0"/>
              <a:t>Sitten/Sion 36‘600</a:t>
            </a:r>
          </a:p>
          <a:p>
            <a:pPr marL="1255713" lvl="1" indent="-715963">
              <a:spcBef>
                <a:spcPts val="0"/>
              </a:spcBef>
              <a:buSzPct val="120000"/>
              <a:buFont typeface="+mj-lt"/>
              <a:buAutoNum type="romanUcPeriod"/>
            </a:pPr>
            <a:r>
              <a:rPr lang="de-DE" sz="2800" dirty="0"/>
              <a:t>Martigny 21‘800</a:t>
            </a:r>
            <a:endParaRPr lang="de-CH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C5DA4F0-149E-3DA7-865C-C4251AAEC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03DC2DEF-D2FE-4B45-ABA4-9F153FD1C98A}" type="slidenum">
              <a:rPr lang="de-DE" noProof="0" smtClean="0"/>
              <a:t>2</a:t>
            </a:fld>
            <a:endParaRPr lang="de-DE" noProof="0"/>
          </a:p>
        </p:txBody>
      </p:sp>
      <p:sp>
        <p:nvSpPr>
          <p:cNvPr id="5" name="Bildplatzhalter 4">
            <a:extLst>
              <a:ext uri="{FF2B5EF4-FFF2-40B4-BE49-F238E27FC236}">
                <a16:creationId xmlns:a16="http://schemas.microsoft.com/office/drawing/2014/main" id="{25ACE723-2EDD-F881-9C24-92DB0E2EAE9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02358167"/>
      </p:ext>
    </p:extLst>
  </p:cSld>
  <p:clrMapOvr>
    <a:masterClrMapping/>
  </p:clrMapOvr>
</p:sld>
</file>

<file path=ppt/theme/theme1.xml><?xml version="1.0" encoding="utf-8"?>
<a:theme xmlns:a="http://schemas.openxmlformats.org/drawingml/2006/main" name="Tropfen">
  <a:themeElements>
    <a:clrScheme name="Tropfen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Tropfen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ropfen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d36d37b-71b4-4416-b8a2-712a72be7925">
      <Terms xmlns="http://schemas.microsoft.com/office/infopath/2007/PartnerControls"/>
    </lcf76f155ced4ddcb4097134ff3c332f>
    <TaxCatchAll xmlns="e92a2ac5-b25a-46ac-94d3-afeb148eacd8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E0A218B65CF8F4E9AF05F2AB7592672" ma:contentTypeVersion="19" ma:contentTypeDescription="Ein neues Dokument erstellen." ma:contentTypeScope="" ma:versionID="896d5db0d1d056281e1cba17532560c4">
  <xsd:schema xmlns:xsd="http://www.w3.org/2001/XMLSchema" xmlns:xs="http://www.w3.org/2001/XMLSchema" xmlns:p="http://schemas.microsoft.com/office/2006/metadata/properties" xmlns:ns2="5d36d37b-71b4-4416-b8a2-712a72be7925" xmlns:ns3="e92a2ac5-b25a-46ac-94d3-afeb148eacd8" targetNamespace="http://schemas.microsoft.com/office/2006/metadata/properties" ma:root="true" ma:fieldsID="894d5c3fc7a739f299e410a9e03e8636" ns2:_="" ns3:_="">
    <xsd:import namespace="5d36d37b-71b4-4416-b8a2-712a72be7925"/>
    <xsd:import namespace="e92a2ac5-b25a-46ac-94d3-afeb148eac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36d37b-71b4-4416-b8a2-712a72be79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markierungen" ma:readOnly="false" ma:fieldId="{5cf76f15-5ced-4ddc-b409-7134ff3c332f}" ma:taxonomyMulti="true" ma:sspId="37208fab-4dc0-401f-83e0-c7b9bb7a639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2a2ac5-b25a-46ac-94d3-afeb148eacd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ffe5ca1-ef84-4dab-a378-9389cdd71f7b}" ma:internalName="TaxCatchAll" ma:showField="CatchAllData" ma:web="e92a2ac5-b25a-46ac-94d3-afeb148eacd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241F69C-6BB2-48DC-9522-DD774BC4FA7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2CEA189-F78E-4F14-92B0-187D684B554C}">
  <ds:schemaRefs>
    <ds:schemaRef ds:uri="http://schemas.microsoft.com/office/2006/metadata/properties"/>
    <ds:schemaRef ds:uri="http://schemas.microsoft.com/office/infopath/2007/PartnerControls"/>
    <ds:schemaRef ds:uri="5d36d37b-71b4-4416-b8a2-712a72be7925"/>
    <ds:schemaRef ds:uri="e92a2ac5-b25a-46ac-94d3-afeb148eacd8"/>
  </ds:schemaRefs>
</ds:datastoreItem>
</file>

<file path=customXml/itemProps3.xml><?xml version="1.0" encoding="utf-8"?>
<ds:datastoreItem xmlns:ds="http://schemas.openxmlformats.org/officeDocument/2006/customXml" ds:itemID="{6003D234-6DFC-46AF-B5A5-D940262A1A3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d36d37b-71b4-4416-b8a2-712a72be7925"/>
    <ds:schemaRef ds:uri="e92a2ac5-b25a-46ac-94d3-afeb148eacd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TM04033925[[fn=Tropfen]]</Template>
  <TotalTime>0</TotalTime>
  <Words>34</Words>
  <Application>Microsoft Office PowerPoint</Application>
  <PresentationFormat>Breitbild</PresentationFormat>
  <Paragraphs>15</Paragraphs>
  <Slides>2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8" baseType="lpstr">
      <vt:lpstr>Arial</vt:lpstr>
      <vt:lpstr>Calibri</vt:lpstr>
      <vt:lpstr>Courier New</vt:lpstr>
      <vt:lpstr>Tw Cen MT</vt:lpstr>
      <vt:lpstr>Wingdings</vt:lpstr>
      <vt:lpstr>Tropfen</vt:lpstr>
      <vt:lpstr>Grösste Orte der Kantone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Grösste Orte der Kantone</dc:title>
  <dc:creator>Georges Wyttenbach</dc:creator>
  <cp:lastModifiedBy>Doris Keller</cp:lastModifiedBy>
  <cp:revision>11</cp:revision>
  <dcterms:created xsi:type="dcterms:W3CDTF">2021-10-01T07:48:25Z</dcterms:created>
  <dcterms:modified xsi:type="dcterms:W3CDTF">2025-05-02T13:52:40Z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0x010100BE0A218B65CF8F4E9AF05F2AB7592672</vt:lpwstr>
  </property>
  <property fmtid="{D5CDD505-2E9C-101B-9397-08002B2CF9AE}" pid="3" name="MediaServiceImageTags">
    <vt:lpwstr/>
  </property>
</Properties>
</file>