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9DE"/>
    <a:srgbClr val="92CEF6"/>
    <a:srgbClr val="FFFF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8" autoAdjust="0"/>
    <p:restoredTop sz="94660"/>
  </p:normalViewPr>
  <p:slideViewPr>
    <p:cSldViewPr snapToGrid="0">
      <p:cViewPr>
        <p:scale>
          <a:sx n="66" d="100"/>
          <a:sy n="66" d="100"/>
        </p:scale>
        <p:origin x="-30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902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583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26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31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338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043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413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87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751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79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42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675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02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1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543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018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FCC4BA-6ED5-4F07-A0F9-DA14F8CF4B28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DCF36E-14C0-49AC-9119-3B81B5F2D0A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64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A2667-822C-4F13-B21B-F953F9BE7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1122363"/>
            <a:ext cx="11232292" cy="3063240"/>
          </a:xfrm>
        </p:spPr>
        <p:txBody>
          <a:bodyPr>
            <a:norm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Die 10 längsten Flüsse der Schweiz und der Welt Im Vergleich</a:t>
            </a:r>
          </a:p>
        </p:txBody>
      </p:sp>
    </p:spTree>
    <p:extLst>
      <p:ext uri="{BB962C8B-B14F-4D97-AF65-F5344CB8AC3E}">
        <p14:creationId xmlns:p14="http://schemas.microsoft.com/office/powerpoint/2010/main" val="46085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9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Der Ticino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91 km</a:t>
            </a:r>
          </a:p>
          <a:p>
            <a:r>
              <a:rPr lang="de-CH" dirty="0"/>
              <a:t>Gesamtlänge: 248 km</a:t>
            </a:r>
          </a:p>
          <a:p>
            <a:r>
              <a:rPr lang="de-CH" dirty="0"/>
              <a:t>Quelle: Nufenenpasses</a:t>
            </a:r>
          </a:p>
          <a:p>
            <a:r>
              <a:rPr lang="de-CH" dirty="0"/>
              <a:t>Mündung: </a:t>
            </a:r>
            <a:r>
              <a:rPr lang="it-IT" dirty="0"/>
              <a:t>Pavia, Po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Jenissei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3487 km</a:t>
            </a:r>
          </a:p>
          <a:p>
            <a:r>
              <a:rPr lang="de-CH" dirty="0"/>
              <a:t>Quelle: Tannu-ola-Gebirge in Tuwa</a:t>
            </a:r>
          </a:p>
          <a:p>
            <a:r>
              <a:rPr lang="de-CH" dirty="0"/>
              <a:t>Mündung: Jenisseigolf, Karasee</a:t>
            </a:r>
          </a:p>
        </p:txBody>
      </p:sp>
    </p:spTree>
    <p:extLst>
      <p:ext uri="{BB962C8B-B14F-4D97-AF65-F5344CB8AC3E}">
        <p14:creationId xmlns:p14="http://schemas.microsoft.com/office/powerpoint/2010/main" val="368372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10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Der Doubs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74 km</a:t>
            </a:r>
          </a:p>
          <a:p>
            <a:r>
              <a:rPr lang="de-CH" dirty="0"/>
              <a:t>Gesamtlänge: 453 km</a:t>
            </a:r>
          </a:p>
          <a:p>
            <a:r>
              <a:rPr lang="de-CH" dirty="0"/>
              <a:t>Quelle: bei Mouthe, Frankreich</a:t>
            </a:r>
          </a:p>
          <a:p>
            <a:r>
              <a:rPr lang="de-CH" dirty="0"/>
              <a:t>Mündung: </a:t>
            </a:r>
            <a:r>
              <a:rPr lang="it-IT" dirty="0"/>
              <a:t>bei Verdun-sur-le-Doubs in die Saône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Amur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2824 km</a:t>
            </a:r>
          </a:p>
          <a:p>
            <a:r>
              <a:rPr lang="de-CH" dirty="0"/>
              <a:t>Quelle: 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Hinggan-Gebirge, Mohe</a:t>
            </a:r>
            <a:endParaRPr lang="de-CH" dirty="0"/>
          </a:p>
          <a:p>
            <a:r>
              <a:rPr lang="de-CH" dirty="0"/>
              <a:t>Mündung: Tatarischer Sund</a:t>
            </a:r>
          </a:p>
        </p:txBody>
      </p:sp>
    </p:spTree>
    <p:extLst>
      <p:ext uri="{BB962C8B-B14F-4D97-AF65-F5344CB8AC3E}">
        <p14:creationId xmlns:p14="http://schemas.microsoft.com/office/powerpoint/2010/main" val="1462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Die Längsten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Der Rhein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375 km</a:t>
            </a:r>
          </a:p>
          <a:p>
            <a:r>
              <a:rPr lang="de-CH" dirty="0"/>
              <a:t>Gesamtlänge: 1233 km</a:t>
            </a:r>
          </a:p>
          <a:p>
            <a:r>
              <a:rPr lang="de-CH" dirty="0"/>
              <a:t>Quelle: Tavetsch, GR</a:t>
            </a:r>
          </a:p>
          <a:p>
            <a:r>
              <a:rPr lang="de-CH" dirty="0"/>
              <a:t>Mündung: Rotterdam, Nordsee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Nil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6852 km</a:t>
            </a:r>
          </a:p>
          <a:p>
            <a:r>
              <a:rPr lang="de-CH" dirty="0"/>
              <a:t>Quelle: Burundi</a:t>
            </a:r>
          </a:p>
          <a:p>
            <a:r>
              <a:rPr lang="de-CH" dirty="0"/>
              <a:t>Mündung: Kairo / Mittelmeer</a:t>
            </a:r>
          </a:p>
        </p:txBody>
      </p:sp>
    </p:spTree>
    <p:extLst>
      <p:ext uri="{BB962C8B-B14F-4D97-AF65-F5344CB8AC3E}">
        <p14:creationId xmlns:p14="http://schemas.microsoft.com/office/powerpoint/2010/main" val="425968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noProof="1">
                <a:latin typeface="+mn-lt"/>
              </a:rPr>
              <a:t>Rang 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noProof="1">
                <a:solidFill>
                  <a:srgbClr val="000000"/>
                </a:solidFill>
              </a:rPr>
              <a:t>Die Aare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noProof="1"/>
              <a:t>Gesamtlänge: 288 km</a:t>
            </a:r>
          </a:p>
          <a:p>
            <a:r>
              <a:rPr lang="de-CH" noProof="1"/>
              <a:t>Quelle: Unteraargletscher</a:t>
            </a:r>
          </a:p>
          <a:p>
            <a:r>
              <a:rPr lang="de-CH" noProof="1"/>
              <a:t>Mündung: Koblenz, Rhein</a:t>
            </a:r>
          </a:p>
          <a:p>
            <a:endParaRPr lang="de-CH" noProof="1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noProof="1"/>
              <a:t>Der Amazonas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noProof="1"/>
              <a:t>Gesamtlänge: 6448 km</a:t>
            </a:r>
          </a:p>
          <a:p>
            <a:r>
              <a:rPr lang="de-CH" noProof="1"/>
              <a:t>Quelle: Region Apurímac, Peru</a:t>
            </a:r>
          </a:p>
          <a:p>
            <a:r>
              <a:rPr lang="de-CH" noProof="1"/>
              <a:t>Mündung: Atlantischer Ozean</a:t>
            </a:r>
          </a:p>
        </p:txBody>
      </p:sp>
    </p:spTree>
    <p:extLst>
      <p:ext uri="{BB962C8B-B14F-4D97-AF65-F5344CB8AC3E}">
        <p14:creationId xmlns:p14="http://schemas.microsoft.com/office/powerpoint/2010/main" val="358930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3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Die Rhone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264 km</a:t>
            </a:r>
          </a:p>
          <a:p>
            <a:r>
              <a:rPr lang="de-CH" dirty="0"/>
              <a:t>Gesamtlänge: 812 km</a:t>
            </a:r>
          </a:p>
          <a:p>
            <a:r>
              <a:rPr lang="de-CH" dirty="0"/>
              <a:t>Quelle: Rhonegletscher</a:t>
            </a:r>
          </a:p>
          <a:p>
            <a:r>
              <a:rPr lang="de-CH" dirty="0"/>
              <a:t>Mündung: Mittelmeer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Jangtsekiang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6380 km</a:t>
            </a:r>
          </a:p>
          <a:p>
            <a:r>
              <a:rPr lang="de-CH" dirty="0"/>
              <a:t>Quelle: Tongtian He</a:t>
            </a:r>
          </a:p>
          <a:p>
            <a:r>
              <a:rPr lang="de-CH" dirty="0"/>
              <a:t>Mündung: Shanghai, Ostchin. Meer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428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4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Die Reuss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Gesamtlänge: 158 km</a:t>
            </a:r>
          </a:p>
          <a:p>
            <a:r>
              <a:rPr lang="de-CH" dirty="0"/>
              <a:t>Quelle:  Oberen Schwärziseeli </a:t>
            </a:r>
          </a:p>
          <a:p>
            <a:r>
              <a:rPr lang="de-CH" dirty="0"/>
              <a:t>Mündung: </a:t>
            </a:r>
            <a:r>
              <a:rPr lang="de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CH" dirty="0"/>
              <a:t>Windisch, Aare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Gelber Fluss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4845 km</a:t>
            </a:r>
          </a:p>
          <a:p>
            <a:r>
              <a:rPr lang="de-CH" dirty="0"/>
              <a:t>Quelle: Hochland von Tibet</a:t>
            </a:r>
          </a:p>
          <a:p>
            <a:r>
              <a:rPr lang="de-CH" dirty="0"/>
              <a:t>Mündung: Golf von Bohai </a:t>
            </a:r>
          </a:p>
        </p:txBody>
      </p:sp>
    </p:spTree>
    <p:extLst>
      <p:ext uri="{BB962C8B-B14F-4D97-AF65-F5344CB8AC3E}">
        <p14:creationId xmlns:p14="http://schemas.microsoft.com/office/powerpoint/2010/main" val="256157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Linth und Limmat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Gesamtlänge: 140 km</a:t>
            </a:r>
          </a:p>
          <a:p>
            <a:r>
              <a:rPr lang="de-CH" dirty="0"/>
              <a:t>Quelle:  Glarner Alpen</a:t>
            </a:r>
          </a:p>
          <a:p>
            <a:r>
              <a:rPr lang="de-CH" dirty="0"/>
              <a:t>Mündung: Untersiggenthal, Aare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Mekong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4350 km</a:t>
            </a:r>
          </a:p>
          <a:p>
            <a:r>
              <a:rPr lang="de-CH" dirty="0"/>
              <a:t>Quelle: Qinghai, China</a:t>
            </a:r>
          </a:p>
          <a:p>
            <a:r>
              <a:rPr lang="de-CH" dirty="0"/>
              <a:t>Mündung: Südchinesisches Meer</a:t>
            </a:r>
          </a:p>
        </p:txBody>
      </p:sp>
    </p:spTree>
    <p:extLst>
      <p:ext uri="{BB962C8B-B14F-4D97-AF65-F5344CB8AC3E}">
        <p14:creationId xmlns:p14="http://schemas.microsoft.com/office/powerpoint/2010/main" val="221731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6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Die Saane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Gesamtlänge: 128 km</a:t>
            </a:r>
          </a:p>
          <a:p>
            <a:r>
              <a:rPr lang="de-CH" dirty="0"/>
              <a:t>Quelle: am Sanetschhorn</a:t>
            </a:r>
          </a:p>
          <a:p>
            <a:r>
              <a:rPr lang="de-CH" dirty="0"/>
              <a:t>Mündung: Bern, Aare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Kongo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4347 km</a:t>
            </a:r>
          </a:p>
          <a:p>
            <a:r>
              <a:rPr lang="de-CH" dirty="0"/>
              <a:t>Quelle: Haut-Katanga, Kongo</a:t>
            </a:r>
          </a:p>
          <a:p>
            <a:r>
              <a:rPr lang="de-CH" dirty="0"/>
              <a:t>Mündung: Atlantik</a:t>
            </a:r>
          </a:p>
        </p:txBody>
      </p:sp>
    </p:spTree>
    <p:extLst>
      <p:ext uri="{BB962C8B-B14F-4D97-AF65-F5344CB8AC3E}">
        <p14:creationId xmlns:p14="http://schemas.microsoft.com/office/powerpoint/2010/main" val="259358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7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Die Thur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Gesamtlänge: 125 km</a:t>
            </a:r>
          </a:p>
          <a:p>
            <a:r>
              <a:rPr lang="de-CH" dirty="0"/>
              <a:t>Quelle: am Chalbersäntis</a:t>
            </a:r>
          </a:p>
          <a:p>
            <a:r>
              <a:rPr lang="de-CH" dirty="0"/>
              <a:t>Mündung: Flaach, Rhein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Mississippi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3778 km</a:t>
            </a:r>
          </a:p>
          <a:p>
            <a:r>
              <a:rPr lang="de-CH" dirty="0"/>
              <a:t>Quelle: Lake Itasca, Minnesota</a:t>
            </a:r>
          </a:p>
          <a:p>
            <a:r>
              <a:rPr lang="de-CH" dirty="0"/>
              <a:t>Mündung: Golf von Mexiko</a:t>
            </a:r>
          </a:p>
        </p:txBody>
      </p:sp>
    </p:spTree>
    <p:extLst>
      <p:ext uri="{BB962C8B-B14F-4D97-AF65-F5344CB8AC3E}">
        <p14:creationId xmlns:p14="http://schemas.microsoft.com/office/powerpoint/2010/main" val="235011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BA628E-B134-4A33-B0E6-4492EED7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b="1" dirty="0">
                <a:latin typeface="+mn-lt"/>
              </a:rPr>
              <a:t>Rang 8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8EC365-FE7C-430F-98C8-44199B24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solidFill>
                  <a:srgbClr val="000000"/>
                </a:solidFill>
              </a:rPr>
              <a:t>Der Inn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54856-0F49-4882-A73B-AAF619A889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Länge in der Schweiz: 104 km</a:t>
            </a:r>
          </a:p>
          <a:p>
            <a:r>
              <a:rPr lang="de-CH" dirty="0"/>
              <a:t>Gesamtlänge: 517 km</a:t>
            </a:r>
          </a:p>
          <a:p>
            <a:r>
              <a:rPr lang="de-CH" dirty="0"/>
              <a:t>Quelle: Lunghinsees, Oberengadin</a:t>
            </a:r>
          </a:p>
          <a:p>
            <a:r>
              <a:rPr lang="de-CH" dirty="0"/>
              <a:t>Mündung: Passau, Donau 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DA80EF-C3D9-4700-996A-0EECF09FB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sz="4000" dirty="0"/>
              <a:t>Der Ob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C75A8-0E38-4D16-BCAA-43A419FC2B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Gesamtlänge: 3650 km</a:t>
            </a:r>
          </a:p>
          <a:p>
            <a:r>
              <a:rPr lang="de-CH" dirty="0"/>
              <a:t>Quelle: Bijsk, Sibirien</a:t>
            </a:r>
          </a:p>
          <a:p>
            <a:r>
              <a:rPr lang="de-CH" dirty="0"/>
              <a:t>Mündung: Obbusen (Karasee)</a:t>
            </a:r>
          </a:p>
        </p:txBody>
      </p:sp>
    </p:spTree>
    <p:extLst>
      <p:ext uri="{BB962C8B-B14F-4D97-AF65-F5344CB8AC3E}">
        <p14:creationId xmlns:p14="http://schemas.microsoft.com/office/powerpoint/2010/main" val="1950831692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36d37b-71b4-4416-b8a2-712a72be7925">
      <Terms xmlns="http://schemas.microsoft.com/office/infopath/2007/PartnerControls"/>
    </lcf76f155ced4ddcb4097134ff3c332f>
    <TaxCatchAll xmlns="e92a2ac5-b25a-46ac-94d3-afeb148eacd8" xsi:nil="true"/>
  </documentManagement>
</p:properties>
</file>

<file path=customXml/itemProps1.xml><?xml version="1.0" encoding="utf-8"?>
<ds:datastoreItem xmlns:ds="http://schemas.openxmlformats.org/officeDocument/2006/customXml" ds:itemID="{A9248C1C-5818-475C-BB96-9AF0A9D13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5882A3-261F-45EA-B8D3-DC5F2F1CBE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B231E-348C-4762-A787-85D91AAF8CF4}">
  <ds:schemaRefs>
    <ds:schemaRef ds:uri="http://schemas.microsoft.com/office/2006/metadata/properties"/>
    <ds:schemaRef ds:uri="http://schemas.microsoft.com/office/infopath/2007/PartnerControls"/>
    <ds:schemaRef ds:uri="5581a792-0cee-46f2-b6b6-9d1ff74c51b9"/>
    <ds:schemaRef ds:uri="424b6a5b-c504-4e02-9177-a1ee050a33be"/>
    <ds:schemaRef ds:uri="5d36d37b-71b4-4416-b8a2-712a72be7925"/>
    <ds:schemaRef ds:uri="e92a2ac5-b25a-46ac-94d3-afeb148eac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Tropfen</Template>
  <TotalTime>0</TotalTime>
  <Words>376</Words>
  <Application>Microsoft Office PowerPoint</Application>
  <PresentationFormat>Breitbild</PresentationFormat>
  <Paragraphs>96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Tw Cen MT</vt:lpstr>
      <vt:lpstr>Tropfen</vt:lpstr>
      <vt:lpstr>Die 10 längsten Flüsse der Schweiz und der Welt Im Vergleich</vt:lpstr>
      <vt:lpstr>Die Längsten</vt:lpstr>
      <vt:lpstr>Rang 2</vt:lpstr>
      <vt:lpstr>Rang 3</vt:lpstr>
      <vt:lpstr>Rang 4</vt:lpstr>
      <vt:lpstr>Rang 5</vt:lpstr>
      <vt:lpstr>Rang 6</vt:lpstr>
      <vt:lpstr>Rang 7</vt:lpstr>
      <vt:lpstr>Rang 8</vt:lpstr>
      <vt:lpstr>Rang 9</vt:lpstr>
      <vt:lpstr>Rang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längsten Flüsse der Schweiz und der Welt</dc:title>
  <dc:creator>Georges Wyttenbach</dc:creator>
  <cp:lastModifiedBy>Doris Keller</cp:lastModifiedBy>
  <cp:revision>13</cp:revision>
  <dcterms:created xsi:type="dcterms:W3CDTF">2021-07-21T07:27:38Z</dcterms:created>
  <dcterms:modified xsi:type="dcterms:W3CDTF">2025-05-09T09:58:24Z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MediaServiceImageTags">
    <vt:lpwstr/>
  </property>
</Properties>
</file>