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sldIdLst>
    <p:sldId id="256" r:id="rId5"/>
    <p:sldId id="266" r:id="rId6"/>
    <p:sldId id="268" r:id="rId7"/>
    <p:sldId id="267" r:id="rId8"/>
    <p:sldId id="26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0" userDrawn="1">
          <p15:clr>
            <a:srgbClr val="A4A3A4"/>
          </p15:clr>
        </p15:guide>
        <p15:guide id="3" pos="5201" userDrawn="1">
          <p15:clr>
            <a:srgbClr val="A4A3A4"/>
          </p15:clr>
        </p15:guide>
        <p15:guide id="4" pos="48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144"/>
      </p:cViewPr>
      <p:guideLst>
        <p:guide orient="horz" pos="3680"/>
        <p:guide pos="5201"/>
        <p:guide pos="48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E102B-7E2C-4A55-B503-50A3FED93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37CC111-3F38-4F8B-9D09-9CCCDFB1F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4CF95B-82F0-4EB3-92BF-4677C26D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217F5A-A5C4-4E06-A30D-AC5ECAF8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DA4B68-197D-46E5-A6D2-CB77DC2C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D445A-0F2F-4B0B-B34F-CE23DBA1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C64EF4-A1C7-45D6-9B7D-7EEEDA2A7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7858D8-89E3-4D4F-AE46-B72B1A78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4090B5-C8E9-4BB3-B212-55AEF959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7C1F0F-FA42-4736-8632-E7234C0EA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99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7FC56A8-D1CC-4DCE-A88A-92DED835A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723B49-E87E-4A3C-956E-BF6F9589E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EE8FF8-7E99-4004-A980-9F9CDF7E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03F798-1862-43EE-8021-72E349E5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5DAA97-7E51-4E3C-8F4B-68339DDA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2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95457-AED1-4272-AA7E-7C05DB736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AA99F4-CCEA-482B-B31F-7590A766E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9654E5-FB79-4E93-A49D-6B5E7862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6E80A9-A442-40FD-845F-A055E6F8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D94C6B-5198-482C-BCE0-38C01FB5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7EB41-4631-4AFE-9E36-467F3C69D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128372-053D-40EB-893B-923DAE1F4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01A858-A6F5-4656-9A78-58441909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ED949C-1826-4FE2-979C-37B61B593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F8C54C-6D96-4930-A513-124C7BF0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75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32369-5F68-46B1-AB43-EFFAC725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CCBE83-8860-4CDC-87FD-190D40F7F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741E37-0FC0-483F-A21C-1D43EC97D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670875-8268-42B1-8003-592D3300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4A51E5-8DCF-4D32-8D15-F3A8278F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73E75D-1D48-4436-8072-96E78836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AFFCC-ADC1-4BAF-BC68-9F39743C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49B9EA-7ECF-421E-9D08-417D040E5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14255B-BD10-40FD-B26B-E8AEA98F7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27DE3C-9599-4E10-A389-BA04A2029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A71355-2593-4534-BB01-1648FB0F5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D8F749-D5E0-48C0-9826-08416B5F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4254A06-E394-4FB0-A096-23F8E3D8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53B379-23FA-4C62-B3F3-BA855101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52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D5E12-8A19-4626-8FA1-B7DC4CE4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9A2B822-B43E-4777-B67A-7F50F69E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020180-E23E-4DF8-9468-69A04A23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8A0897-5646-4335-8FE2-4B404ABF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8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CA641FE-CAC8-40AB-AE62-494240C9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281E4F-9993-4F78-8143-BF88860B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7AEF82-9231-4AD5-8205-57DD7563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DCD24E-A3C7-4E55-AE7C-0503D576F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C6F2C7-751C-4D8E-9ED8-62A61C97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A6EF2F-0010-4615-B074-B31F48649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DE8D65-2FB1-45DA-99D5-F4423DE64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201C35-BF08-4EF7-B986-0261D54F1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1380B1-91E2-45E9-A32C-C311BF54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3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00AF84-22D4-4CF5-941B-319177FB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21642A-9A76-4D39-9303-1067EE887E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DA97CFD-92EB-46DE-88BA-4652F8937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DA0EFF-377F-4A4F-AB66-19178FEB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4FDD4C-9F79-4C17-8652-A96869532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51B48B-C723-4046-8E7B-548F378D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74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1A23D1C-36E2-4E53-9013-36822F68B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10DE2D-B62A-46C7-A3E0-DFC15CD99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6F4FD-7824-4824-9F9D-B07778516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462415-E16D-4CB8-BC43-373FE3B11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2CCAE3-404D-4ECE-8CA8-EE06982D2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8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Ein Meer von Gebäuden bei Dämmerung">
            <a:extLst>
              <a:ext uri="{FF2B5EF4-FFF2-40B4-BE49-F238E27FC236}">
                <a16:creationId xmlns:a16="http://schemas.microsoft.com/office/drawing/2014/main" id="{7F3FD99E-F7DF-413D-AD7A-2387F6960B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0C6163E-1F7A-4EF1-9A82-06E9B21C1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de-CH" sz="4800" dirty="0"/>
              <a:t>Bevölkerung in Europa</a:t>
            </a:r>
          </a:p>
        </p:txBody>
      </p:sp>
    </p:spTree>
    <p:extLst>
      <p:ext uri="{BB962C8B-B14F-4D97-AF65-F5344CB8AC3E}">
        <p14:creationId xmlns:p14="http://schemas.microsoft.com/office/powerpoint/2010/main" val="279304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  <a:tabLst>
                <a:tab pos="3403600" algn="l"/>
                <a:tab pos="5562600" algn="l"/>
              </a:tabLst>
            </a:pPr>
            <a:r>
              <a:rPr lang="de-CH" sz="2000" dirty="0">
                <a:cs typeface="Calibri" panose="020F0502020204030204" pitchFamily="34" charset="0"/>
              </a:rPr>
              <a:t>Länder	Jahr	Bevölkerung/1’000</a:t>
            </a:r>
            <a:endParaRPr lang="de-CH" sz="1800" i="0" u="none" strike="noStrike" dirty="0">
              <a:effectLst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4597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  <a:tabLst>
                <a:tab pos="5562600" algn="l"/>
              </a:tabLst>
            </a:pPr>
            <a:r>
              <a:rPr lang="de-CH" sz="2000" dirty="0">
                <a:cs typeface="Calibri" panose="020F0502020204030204" pitchFamily="34" charset="0"/>
              </a:rPr>
              <a:t>Länder	Jahr	Bevölkerung/1’000</a:t>
            </a:r>
            <a:endParaRPr lang="de-CH" sz="1800" i="0" u="none" strike="noStrike" dirty="0">
              <a:effectLst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7154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  <a:tabLst>
                <a:tab pos="3403600" algn="l"/>
                <a:tab pos="5737225" algn="l"/>
              </a:tabLst>
            </a:pPr>
            <a: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Länder 	Jahr	Bevölkerung/1’000</a:t>
            </a:r>
            <a:b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CH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05188" algn="l"/>
              </a:tabLst>
            </a:pPr>
            <a:endParaRPr lang="de-CH" sz="18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Albanien	2019	2’854,2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Andorra	2019	77,1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Belarus	2019	9’466,9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Belgien	2019 	11’484,1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Bosnien und Herzegowina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3’301,0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Bulgarien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6’975,8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Dänemark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5’818,6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Deutschland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83’132,8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Estland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1’326,6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Finnland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5’520,3</a:t>
            </a:r>
          </a:p>
          <a:p>
            <a:pPr marL="0" indent="0" fontAlgn="t">
              <a:spcBef>
                <a:spcPts val="0"/>
              </a:spcBef>
              <a:buNone/>
              <a:tabLst>
                <a:tab pos="3420000" algn="l"/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Frankreich	2019</a:t>
            </a:r>
            <a:r>
              <a:rPr lang="de-CH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67’059,9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20000" algn="l"/>
                <a:tab pos="6840000" algn="r"/>
              </a:tabLst>
            </a:pPr>
            <a:endParaRPr lang="de-CH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0463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  <a:tabLst>
                <a:tab pos="3403600" algn="l"/>
                <a:tab pos="5737225" algn="l"/>
              </a:tabLst>
            </a:pPr>
            <a: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Länder 	Jahr	Bevölkerung/1’000</a:t>
            </a:r>
            <a:b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CH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05188" algn="l"/>
              </a:tabLst>
            </a:pPr>
            <a:endParaRPr lang="de-CH" sz="18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Albanien	2019	2’854,2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Andorra	2019	77,1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Belarus	2019	9’466,9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Belgien	2019 	11’484,1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Bosnien und Herzegowina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3’301,0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Bulgarien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6’975,8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Dänemark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5’818,6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Deutschland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83’132,8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Estland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1’326,6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Finnland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5’520,3</a:t>
            </a:r>
          </a:p>
          <a:p>
            <a:pPr marL="0" indent="0" fontAlgn="t">
              <a:spcBef>
                <a:spcPts val="0"/>
              </a:spcBef>
              <a:buNone/>
              <a:tabLst>
                <a:tab pos="6840000" algn="r"/>
              </a:tabLst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Frankreich	2019</a:t>
            </a:r>
            <a:r>
              <a:rPr lang="de-CH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67’059,9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de-CH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48493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DDC6B9-B264-4995-9D4D-2DFD525BD2B1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416DEB92-4821-4C80-8E36-3F3BEC0F1C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2CFFA3-0271-45E7-BB0F-C52F602FF4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159</Words>
  <Application>Microsoft Office PowerPoint</Application>
  <PresentationFormat>Breitbild</PresentationFormat>
  <Paragraphs>33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Bevölkerung in Europa</vt:lpstr>
      <vt:lpstr>Bevölkerung in Europa</vt:lpstr>
      <vt:lpstr>Bevölkerung in Europa</vt:lpstr>
      <vt:lpstr>Bevölkerung in Europa</vt:lpstr>
      <vt:lpstr>Bevölkerung in Europa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Bevölkerung in Europa</dc:title>
  <dc:creator>Georges Wyttenbach</dc:creator>
  <cp:lastModifiedBy>Doris Keller</cp:lastModifiedBy>
  <cp:revision>8</cp:revision>
  <dcterms:created xsi:type="dcterms:W3CDTF">2021-10-05T14:40:41Z</dcterms:created>
  <dcterms:modified xsi:type="dcterms:W3CDTF">2025-05-07T13:46:59Z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563400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