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24" y="1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DD557-555A-4A52-BCC0-164E448C1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FCEFD1-0D42-4AFB-8920-7F6DA2603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15D267-7187-4438-BD7C-1464F937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48976E-D9D3-46E0-A08A-B23D39A9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B24188-AE8C-41CD-A4E0-BA055C32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66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C068C-F4A8-4822-A8D3-6C3A3E27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F23A14-8BA9-4C99-8781-2F398FF25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AFCB9-6292-459E-A2D9-D531861A2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01C443-A4FB-4E0E-932E-E1DB5DB6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CE5158-949A-46A0-B82A-FE2B4469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027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36D513C-D821-4651-8CA3-8E3DF1952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7D8C4E-A32C-4A54-A20E-C5A3B06D1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1FEFBA-B78B-45C5-82CB-6C431475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0EE117-169F-4673-AFCE-4EC6754E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9F0811-A6D4-41EF-8A43-B3C298CB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17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75A0C-9A0C-4EE6-A3F1-0F6CF71C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2ECCC8-E326-459A-858C-1C1CF8E34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89BC8C-2B0B-4F8F-8873-675BCCD7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1FEE9F-A20E-400C-83C1-FC3EAF0E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88E668-9062-4341-B4A5-276FC18B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72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29796-C232-4CBA-A4E0-C360C508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07D02C-A9CC-45F1-8484-20AC78760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52CD1C-5F18-4CCE-BC8B-9069EE8D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DCE2DA-4D5F-463B-82AA-699546B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AF6C52-0638-4274-B459-8F9B8041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418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584F5-0551-476B-99E2-D043250A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194ACD-0C17-4D39-AA48-411BD8514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F4E653-BF69-4798-9997-3D37C54A0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13F2C2-797B-4CA7-BA5F-2738ECDB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1753D0-CE36-4C73-A5FF-6767B6F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753EC6-0D34-43C6-9404-84D9C2A5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181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E8AA7-D5A5-42F6-A646-030E0EA3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7E4AE7-8F6A-408F-BEB4-C4ECA9406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26C17D-3FB4-4A3F-86B4-0946080E5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0D00320-F5A6-47B2-AC3D-440DC93DC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FFB3834-4282-4D95-A8B6-B452B478F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C0BB3D-65EE-4225-BEA1-38870978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324266-55D3-48D2-A742-63D451BA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5596642-E237-4F26-AF59-74A7EA09B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664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11B59-D84C-4A57-9A9C-535547CB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DD3039-9F32-4224-8E53-125DBD70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EB5BBF-1042-4F35-9F21-8F4CF4D5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6C12A7-F1D3-4176-B927-0F133EAC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872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14F353-BCED-40AF-B0DF-57A117D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439BDD-591D-4832-A4CA-AEDAF918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51DE91-B042-4E7E-89D2-5C053CD2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6039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5388A-CD52-4995-B0A9-F91D7E0B1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A4CF9-1BE9-4285-9E1B-54B4E7D5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AC3E74-EAF1-42B8-8EB0-3553B358A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79BC1E-BD23-46A1-B135-13605D4B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E3C4CB-D0EA-4AB9-94D4-9CACC45B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F3983F-A495-412C-95EB-04E2EFEA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568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E32B8-3277-481A-908A-B93CD711E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C0882CD-C039-4EA6-A2A6-DF7EA4B736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68DD93-C6BE-44F8-A0E3-F605E25CB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83D8A3-0259-4752-AF40-A894BC0A5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F801AA-4C5D-4681-8211-B035845B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272675-C5D8-4B4F-A208-5E648CF0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81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2484FB6-CEDF-48FA-BF67-85027315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F1CF90-43D3-44E2-A688-9440E06C2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B8E784-867A-44E7-A597-A8149D259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F496-B85F-42C3-B215-6AE06EE72897}" type="datetimeFigureOut">
              <a:rPr lang="de-CH" smtClean="0"/>
              <a:t>17.05.2022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AD5AF-2E05-4DE3-967C-33B6671A9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D8F1BE-67E6-41BD-BE9C-88AC8160F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43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CCACE-2579-4193-B3AB-E2F301ADB3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Animationen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893E4B-40C0-46ED-AA78-A2B68375C0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235117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34336-8292-4CBB-AAF1-0EBA2CC58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Online Shop</a:t>
            </a:r>
          </a:p>
        </p:txBody>
      </p:sp>
      <p:sp>
        <p:nvSpPr>
          <p:cNvPr id="18" name="Pfeil: Chevron 17">
            <a:extLst>
              <a:ext uri="{FF2B5EF4-FFF2-40B4-BE49-F238E27FC236}">
                <a16:creationId xmlns:a16="http://schemas.microsoft.com/office/drawing/2014/main" id="{C969492F-BD3D-4EE8-A70C-8B6265C83399}"/>
              </a:ext>
            </a:extLst>
          </p:cNvPr>
          <p:cNvSpPr/>
          <p:nvPr/>
        </p:nvSpPr>
        <p:spPr>
          <a:xfrm>
            <a:off x="1358537" y="3007036"/>
            <a:ext cx="2314303" cy="1001241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Registrierung</a:t>
            </a:r>
          </a:p>
        </p:txBody>
      </p:sp>
      <p:sp>
        <p:nvSpPr>
          <p:cNvPr id="19" name="Pfeil: Chevron 18">
            <a:extLst>
              <a:ext uri="{FF2B5EF4-FFF2-40B4-BE49-F238E27FC236}">
                <a16:creationId xmlns:a16="http://schemas.microsoft.com/office/drawing/2014/main" id="{0DCF3887-8B1C-4455-BDC5-445F5B924683}"/>
              </a:ext>
            </a:extLst>
          </p:cNvPr>
          <p:cNvSpPr/>
          <p:nvPr/>
        </p:nvSpPr>
        <p:spPr>
          <a:xfrm>
            <a:off x="3278777" y="3003543"/>
            <a:ext cx="2314303" cy="1001241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Warenkorb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füllen</a:t>
            </a:r>
          </a:p>
        </p:txBody>
      </p:sp>
      <p:sp>
        <p:nvSpPr>
          <p:cNvPr id="20" name="Pfeil: Chevron 19">
            <a:extLst>
              <a:ext uri="{FF2B5EF4-FFF2-40B4-BE49-F238E27FC236}">
                <a16:creationId xmlns:a16="http://schemas.microsoft.com/office/drawing/2014/main" id="{D7CCE065-F5F9-4149-ADDB-451A144F946C}"/>
              </a:ext>
            </a:extLst>
          </p:cNvPr>
          <p:cNvSpPr/>
          <p:nvPr/>
        </p:nvSpPr>
        <p:spPr>
          <a:xfrm>
            <a:off x="5199017" y="3007037"/>
            <a:ext cx="2314303" cy="1001241"/>
          </a:xfrm>
          <a:prstGeom prst="chevr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absenden</a:t>
            </a:r>
          </a:p>
        </p:txBody>
      </p:sp>
      <p:sp>
        <p:nvSpPr>
          <p:cNvPr id="21" name="Pfeil: Chevron 20">
            <a:extLst>
              <a:ext uri="{FF2B5EF4-FFF2-40B4-BE49-F238E27FC236}">
                <a16:creationId xmlns:a16="http://schemas.microsoft.com/office/drawing/2014/main" id="{FFDB31DA-1C27-418D-8E9A-4EA6A9F930D1}"/>
              </a:ext>
            </a:extLst>
          </p:cNvPr>
          <p:cNvSpPr/>
          <p:nvPr/>
        </p:nvSpPr>
        <p:spPr>
          <a:xfrm>
            <a:off x="7119257" y="3007037"/>
            <a:ext cx="2314303" cy="1001241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durchführen</a:t>
            </a:r>
          </a:p>
        </p:txBody>
      </p:sp>
      <p:sp>
        <p:nvSpPr>
          <p:cNvPr id="22" name="Pfeil: Chevron 21">
            <a:extLst>
              <a:ext uri="{FF2B5EF4-FFF2-40B4-BE49-F238E27FC236}">
                <a16:creationId xmlns:a16="http://schemas.microsoft.com/office/drawing/2014/main" id="{A13F2B30-AF71-4185-B6BC-87AE6BCD1A5E}"/>
              </a:ext>
            </a:extLst>
          </p:cNvPr>
          <p:cNvSpPr/>
          <p:nvPr/>
        </p:nvSpPr>
        <p:spPr>
          <a:xfrm>
            <a:off x="9039497" y="3007037"/>
            <a:ext cx="2314303" cy="1001241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Versand</a:t>
            </a:r>
          </a:p>
        </p:txBody>
      </p:sp>
    </p:spTree>
    <p:extLst>
      <p:ext uri="{BB962C8B-B14F-4D97-AF65-F5344CB8AC3E}">
        <p14:creationId xmlns:p14="http://schemas.microsoft.com/office/powerpoint/2010/main" val="41820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</p:txBody>
      </p:sp>
    </p:spTree>
    <p:extLst>
      <p:ext uri="{BB962C8B-B14F-4D97-AF65-F5344CB8AC3E}">
        <p14:creationId xmlns:p14="http://schemas.microsoft.com/office/powerpoint/2010/main" val="149820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83104-C269-482F-8325-A5E7DA024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Reparaturstandort</a:t>
            </a:r>
            <a:endParaRPr lang="de-CH" sz="36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792257-AF8D-4AFF-87FE-46DD29556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08287"/>
            <a:ext cx="5183188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350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7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1C5D990-D1DD-4F6C-94FE-F7AFB98E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433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032E8-2DE9-430B-B716-7F84CB49DF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BA8A9F-9A66-49A3-B504-C56CDFE73C28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B3AE1DAE-ABCC-4BED-943D-D597DD76C56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34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</vt:lpstr>
      <vt:lpstr>Animationen</vt:lpstr>
      <vt:lpstr>Online Shop</vt:lpstr>
      <vt:lpstr>Reparaturen - Ablauf</vt:lpstr>
      <vt:lpstr>Reparaturen - Ablauf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48</cp:revision>
  <dcterms:created xsi:type="dcterms:W3CDTF">2021-03-22T16:33:57Z</dcterms:created>
  <dcterms:modified xsi:type="dcterms:W3CDTF">2022-05-17T14:30:01Z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