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1" r:id="rId7"/>
    <p:sldId id="262" r:id="rId8"/>
    <p:sldId id="260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43D"/>
    <a:srgbClr val="A4459F"/>
    <a:srgbClr val="8871B4"/>
    <a:srgbClr val="70C0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54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01A561-18AE-4DE9-AA09-C57FF2761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9D78AD6-DCAE-4331-99D2-F0E9BC0F8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74ADF5-AF27-4AA5-8D6A-326B275DF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0EE1-24FC-44F8-B4FC-D733524AE79A}" type="datetimeFigureOut">
              <a:rPr lang="de-CH" smtClean="0"/>
              <a:t>21.05.2025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7AB71D-FC48-4361-A7A4-A4E3191C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F3D65D-7902-479A-97BE-60EDEE8D8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98-A6CD-496B-AA7C-FC1FE0E1A1B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927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4116E-57BB-43E0-B58F-6D39B3240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67CDFB0-BFC9-470A-8467-E202F28F9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A2478F-D1B2-4ACE-AA8D-E7C112267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0EE1-24FC-44F8-B4FC-D733524AE79A}" type="datetimeFigureOut">
              <a:rPr lang="de-CH" smtClean="0"/>
              <a:t>21.05.2025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FF3715-097E-4B7D-82F3-AFAA8A5AE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4544DA-A415-4FC4-AF96-7BDE8E39C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98-A6CD-496B-AA7C-FC1FE0E1A1B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958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16E9E4-3E2C-451D-82C5-3F5AB5083E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9AF9CF4-BAA0-4272-87C8-7C9665C3F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64A926-006F-49A1-AFC8-EEB96C738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0EE1-24FC-44F8-B4FC-D733524AE79A}" type="datetimeFigureOut">
              <a:rPr lang="de-CH" smtClean="0"/>
              <a:t>21.05.2025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D0EFB9-DDF3-4E56-8C2E-248296CB6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9D3792-8589-4215-8BF6-25E17E89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98-A6CD-496B-AA7C-FC1FE0E1A1B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092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7686A-AF54-4E0E-B7E1-A1A84314C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8D21E6-996A-4F92-978F-A16285CF8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FE5859-066C-4AE2-AC6B-8DE4CD09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0EE1-24FC-44F8-B4FC-D733524AE79A}" type="datetimeFigureOut">
              <a:rPr lang="de-CH" smtClean="0"/>
              <a:t>21.05.2025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3D7CA2-4269-410F-9CFE-267A5BF78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2931DB-C003-49A9-AAE6-78464C6E4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98-A6CD-496B-AA7C-FC1FE0E1A1B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9807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263FA8-B73B-4F9B-9D63-80C891E0E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8F6130-9765-42F9-9B19-843173C72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E28C6A-2B76-419B-B845-F43F5CC20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0EE1-24FC-44F8-B4FC-D733524AE79A}" type="datetimeFigureOut">
              <a:rPr lang="de-CH" smtClean="0"/>
              <a:t>21.05.2025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CC3F22-A0D5-4A92-9B5F-4843DB20F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5DD78A-2A10-49E5-8164-B3FDFC17A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98-A6CD-496B-AA7C-FC1FE0E1A1B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191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3BCF33-D3AF-4F84-B626-B17254919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85580E-B52F-498C-ABD1-D730B39B6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254FF8D-3DBE-48CB-AB59-E2C32E9FC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1C671BD-CF33-4689-BBDF-F894E198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0EE1-24FC-44F8-B4FC-D733524AE79A}" type="datetimeFigureOut">
              <a:rPr lang="de-CH" smtClean="0"/>
              <a:t>21.05.2025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4186F13-A27F-4C0C-B8E1-7763D6CB2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09A22A8-FC29-4CF8-827B-679838CBA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98-A6CD-496B-AA7C-FC1FE0E1A1B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6815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05E71-4234-4275-8FBB-3F8462DFC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47B394-B559-4C39-8ACE-3BFDFB86B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3635023-A1D0-49A6-BBBD-C0845513F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B9920ED-505F-4457-B2C3-B95C3C3FEA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ED10FFA-3BCA-4654-96C2-EFE83F28E6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80BB526-03B0-41F2-A265-1AB8DDD3E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0EE1-24FC-44F8-B4FC-D733524AE79A}" type="datetimeFigureOut">
              <a:rPr lang="de-CH" smtClean="0"/>
              <a:t>21.05.2025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634A312-32E4-48A0-87CF-26B9D4BF8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5718244-31B7-4EFB-9FF6-884A8F587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98-A6CD-496B-AA7C-FC1FE0E1A1B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731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91CB3-106F-4264-91A0-39F7D8676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E89687D-8A4B-4789-A524-89FC452A8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0EE1-24FC-44F8-B4FC-D733524AE79A}" type="datetimeFigureOut">
              <a:rPr lang="de-CH" smtClean="0"/>
              <a:t>21.05.2025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A3B8342-575B-4ED8-BCB5-467E3416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EC845E2-AF6C-4871-833F-65CCA661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98-A6CD-496B-AA7C-FC1FE0E1A1B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961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950D636-1C96-40F1-B251-7513DE952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0EE1-24FC-44F8-B4FC-D733524AE79A}" type="datetimeFigureOut">
              <a:rPr lang="de-CH" smtClean="0"/>
              <a:t>21.05.2025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B36FAC1-8115-493D-8680-A329755AB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322DB32-7313-4718-B294-380E052F8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98-A6CD-496B-AA7C-FC1FE0E1A1B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307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3F055E-4A55-4F20-929A-791391CE4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F47ADB-0B96-40C9-968E-4C693D26E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F267E5E-4057-4D35-93D9-37B372E5F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11B3B05-2EB2-4825-9BCE-F3EE6498E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0EE1-24FC-44F8-B4FC-D733524AE79A}" type="datetimeFigureOut">
              <a:rPr lang="de-CH" smtClean="0"/>
              <a:t>21.05.2025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F2FBCB0-75D3-46C5-BF9F-ACC65FDB1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463D09-F042-428E-A655-D3C187E6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98-A6CD-496B-AA7C-FC1FE0E1A1B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3272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42D528-E685-41AA-B870-DD4D5501D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4D4D341-B5ED-450F-93D0-C201B3D6BB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72CDDB7-1720-4508-89B3-043EFC404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DC50D93-E075-4919-BD7E-C66D26FCB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0EE1-24FC-44F8-B4FC-D733524AE79A}" type="datetimeFigureOut">
              <a:rPr lang="de-CH" smtClean="0"/>
              <a:t>21.05.2025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2FF0B94-980C-4D9A-BB4B-09C2474BE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BA9F5F4-C67C-44C4-A8A6-39F633B8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98-A6CD-496B-AA7C-FC1FE0E1A1B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7902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AB7313B-EBAA-46D3-8857-262E4FD1A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283171-AC3F-44FD-AF3F-434047959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CA73B0-9DA7-4E44-A955-705D42FB5F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60EE1-24FC-44F8-B4FC-D733524AE79A}" type="datetimeFigureOut">
              <a:rPr lang="de-CH" smtClean="0"/>
              <a:t>21.05.2025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D5AB0E-849B-4A94-B7AE-CA12B8D6A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081B1B-BF5A-4385-AB25-26A332F39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01998-A6CD-496B-AA7C-FC1FE0E1A1B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417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B557A1-4A70-4A6D-8DE1-F35FED2FE2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Animationen II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1A6463D0-37C3-9B7F-8A4E-AF48147C04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Beispielpräsentation</a:t>
            </a:r>
          </a:p>
        </p:txBody>
      </p:sp>
    </p:spTree>
    <p:extLst>
      <p:ext uri="{BB962C8B-B14F-4D97-AF65-F5344CB8AC3E}">
        <p14:creationId xmlns:p14="http://schemas.microsoft.com/office/powerpoint/2010/main" val="1661568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2193F8E3-642C-4C21-9C86-B1AFB4ACBC4F}"/>
              </a:ext>
            </a:extLst>
          </p:cNvPr>
          <p:cNvGrpSpPr/>
          <p:nvPr/>
        </p:nvGrpSpPr>
        <p:grpSpPr>
          <a:xfrm>
            <a:off x="1115298" y="255014"/>
            <a:ext cx="9961404" cy="6536185"/>
            <a:chOff x="1087595" y="313481"/>
            <a:chExt cx="10016810" cy="6477718"/>
          </a:xfrm>
        </p:grpSpPr>
        <p:pic>
          <p:nvPicPr>
            <p:cNvPr id="39" name="Grafik 38" descr="Spielzeugeisenbahn mit einfarbiger Füllung">
              <a:extLst>
                <a:ext uri="{FF2B5EF4-FFF2-40B4-BE49-F238E27FC236}">
                  <a16:creationId xmlns:a16="http://schemas.microsoft.com/office/drawing/2014/main" id="{A6302BC5-D40C-4D7D-81A9-A5DE3ADB8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7956235" y="3191724"/>
              <a:ext cx="609600" cy="616611"/>
            </a:xfrm>
            <a:prstGeom prst="rect">
              <a:avLst/>
            </a:prstGeom>
          </p:spPr>
        </p:pic>
        <p:pic>
          <p:nvPicPr>
            <p:cNvPr id="40" name="Inhaltsplatzhalter 4" descr="Ein Bild, das Text, Karte enthält.&#10;&#10;Automatisch generierte Beschreibung">
              <a:extLst>
                <a:ext uri="{FF2B5EF4-FFF2-40B4-BE49-F238E27FC236}">
                  <a16:creationId xmlns:a16="http://schemas.microsoft.com/office/drawing/2014/main" id="{6F1970ED-D531-435A-9F7B-1164B3208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595" y="374886"/>
              <a:ext cx="10016810" cy="6416313"/>
            </a:xfrm>
            <a:prstGeom prst="rect">
              <a:avLst/>
            </a:prstGeom>
          </p:spPr>
        </p:pic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5C4E343C-BE4B-4309-878D-9061A45932D3}"/>
                </a:ext>
              </a:extLst>
            </p:cNvPr>
            <p:cNvSpPr/>
            <p:nvPr/>
          </p:nvSpPr>
          <p:spPr>
            <a:xfrm>
              <a:off x="2698435" y="4078102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94456C5B-913B-4811-8DB8-BE680D5271F8}"/>
                </a:ext>
              </a:extLst>
            </p:cNvPr>
            <p:cNvSpPr/>
            <p:nvPr/>
          </p:nvSpPr>
          <p:spPr>
            <a:xfrm>
              <a:off x="4501835" y="3249531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A4460068-875A-43E7-81B3-AE64CF5ACE0B}"/>
                </a:ext>
              </a:extLst>
            </p:cNvPr>
            <p:cNvSpPr/>
            <p:nvPr/>
          </p:nvSpPr>
          <p:spPr>
            <a:xfrm>
              <a:off x="6317935" y="1569910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D25E37BD-7058-40EE-BD33-F32CBABA7252}"/>
                </a:ext>
              </a:extLst>
            </p:cNvPr>
            <p:cNvSpPr/>
            <p:nvPr/>
          </p:nvSpPr>
          <p:spPr>
            <a:xfrm>
              <a:off x="1860235" y="5022287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34527148-A078-4B48-A148-D96FE4E6B90F}"/>
                </a:ext>
              </a:extLst>
            </p:cNvPr>
            <p:cNvSpPr/>
            <p:nvPr/>
          </p:nvSpPr>
          <p:spPr>
            <a:xfrm>
              <a:off x="5814540" y="2537378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BB056BB4-9139-4CB4-9A4A-95F6B641CA6A}"/>
                </a:ext>
              </a:extLst>
            </p:cNvPr>
            <p:cNvSpPr/>
            <p:nvPr/>
          </p:nvSpPr>
          <p:spPr>
            <a:xfrm>
              <a:off x="7173440" y="5504818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C9522FC8-5C80-43D9-AF3D-D2FD4FD161B6}"/>
                </a:ext>
              </a:extLst>
            </p:cNvPr>
            <p:cNvSpPr/>
            <p:nvPr/>
          </p:nvSpPr>
          <p:spPr>
            <a:xfrm>
              <a:off x="8388035" y="3255954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F8F6B8BB-EA65-499C-B533-EC27B250C19E}"/>
                </a:ext>
              </a:extLst>
            </p:cNvPr>
            <p:cNvSpPr/>
            <p:nvPr/>
          </p:nvSpPr>
          <p:spPr>
            <a:xfrm>
              <a:off x="7810185" y="1456704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5D0FCBDF-594F-4FEE-8104-CB4E38789ABC}"/>
                </a:ext>
              </a:extLst>
            </p:cNvPr>
            <p:cNvSpPr/>
            <p:nvPr/>
          </p:nvSpPr>
          <p:spPr>
            <a:xfrm>
              <a:off x="4501835" y="5022287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48F8D471-65FC-4FB8-9198-FBD1AC68D652}"/>
                </a:ext>
              </a:extLst>
            </p:cNvPr>
            <p:cNvSpPr/>
            <p:nvPr/>
          </p:nvSpPr>
          <p:spPr>
            <a:xfrm>
              <a:off x="4784725" y="1181315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E500F406-6769-4C25-9253-7299C8018F1D}"/>
                </a:ext>
              </a:extLst>
            </p:cNvPr>
            <p:cNvSpPr/>
            <p:nvPr/>
          </p:nvSpPr>
          <p:spPr>
            <a:xfrm>
              <a:off x="6476685" y="764137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79BDC6D9-ADB4-4760-89E4-330B48DFFA7D}"/>
                </a:ext>
              </a:extLst>
            </p:cNvPr>
            <p:cNvSpPr txBox="1"/>
            <p:nvPr/>
          </p:nvSpPr>
          <p:spPr>
            <a:xfrm>
              <a:off x="2311085" y="3762852"/>
              <a:ext cx="1168400" cy="373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Lausanne</a:t>
              </a:r>
            </a:p>
          </p:txBody>
        </p: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A89FF380-55BF-443E-91D7-937C0AA9116A}"/>
                </a:ext>
              </a:extLst>
            </p:cNvPr>
            <p:cNvSpPr txBox="1"/>
            <p:nvPr/>
          </p:nvSpPr>
          <p:spPr>
            <a:xfrm>
              <a:off x="1372400" y="4731943"/>
              <a:ext cx="742950" cy="373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Genf</a:t>
              </a:r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F3900806-E5CA-4E55-9402-EB9F4DE61BE4}"/>
                </a:ext>
              </a:extLst>
            </p:cNvPr>
            <p:cNvSpPr txBox="1"/>
            <p:nvPr/>
          </p:nvSpPr>
          <p:spPr>
            <a:xfrm>
              <a:off x="4381815" y="4681345"/>
              <a:ext cx="742950" cy="373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Sion</a:t>
              </a:r>
            </a:p>
          </p:txBody>
        </p:sp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BA60E838-AAE0-4EA5-9C46-BD16B0947A81}"/>
                </a:ext>
              </a:extLst>
            </p:cNvPr>
            <p:cNvSpPr txBox="1"/>
            <p:nvPr/>
          </p:nvSpPr>
          <p:spPr>
            <a:xfrm>
              <a:off x="4357045" y="2917982"/>
              <a:ext cx="742950" cy="373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Bern</a:t>
              </a:r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DB633CE0-381D-4B11-A53B-534064E0C65C}"/>
                </a:ext>
              </a:extLst>
            </p:cNvPr>
            <p:cNvSpPr txBox="1"/>
            <p:nvPr/>
          </p:nvSpPr>
          <p:spPr>
            <a:xfrm>
              <a:off x="4647885" y="836419"/>
              <a:ext cx="742950" cy="373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Basel</a:t>
              </a:r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83EFDD19-90A1-45D0-A4A4-BA57B06B77B8}"/>
                </a:ext>
              </a:extLst>
            </p:cNvPr>
            <p:cNvSpPr txBox="1"/>
            <p:nvPr/>
          </p:nvSpPr>
          <p:spPr>
            <a:xfrm>
              <a:off x="8194360" y="2955528"/>
              <a:ext cx="742950" cy="373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Chur</a:t>
              </a:r>
            </a:p>
          </p:txBody>
        </p: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325F3F08-E7CC-4F5E-BA02-1EB9A3835126}"/>
                </a:ext>
              </a:extLst>
            </p:cNvPr>
            <p:cNvSpPr txBox="1"/>
            <p:nvPr/>
          </p:nvSpPr>
          <p:spPr>
            <a:xfrm>
              <a:off x="5589115" y="2228550"/>
              <a:ext cx="887570" cy="373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Luzern</a:t>
              </a:r>
            </a:p>
          </p:txBody>
        </p: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B48D4C7E-60F0-46F6-8AF3-C9BD75D9F814}"/>
                </a:ext>
              </a:extLst>
            </p:cNvPr>
            <p:cNvSpPr txBox="1"/>
            <p:nvPr/>
          </p:nvSpPr>
          <p:spPr>
            <a:xfrm>
              <a:off x="7251384" y="5174312"/>
              <a:ext cx="942975" cy="373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Lugano</a:t>
              </a:r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92D462C2-E71A-4B46-BE8E-089E05F3846A}"/>
                </a:ext>
              </a:extLst>
            </p:cNvPr>
            <p:cNvSpPr txBox="1"/>
            <p:nvPr/>
          </p:nvSpPr>
          <p:spPr>
            <a:xfrm>
              <a:off x="5960589" y="313481"/>
              <a:ext cx="1643367" cy="373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Schaffhausen</a:t>
              </a:r>
            </a:p>
          </p:txBody>
        </p: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0C2D8DC1-A627-4E56-8492-2BDDCB1F6153}"/>
                </a:ext>
              </a:extLst>
            </p:cNvPr>
            <p:cNvSpPr txBox="1"/>
            <p:nvPr/>
          </p:nvSpPr>
          <p:spPr>
            <a:xfrm>
              <a:off x="6132040" y="1260178"/>
              <a:ext cx="887570" cy="373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Zürich</a:t>
              </a:r>
            </a:p>
          </p:txBody>
        </p: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D23571D5-17B9-48BA-B0AB-836B0C1C1D6E}"/>
                </a:ext>
              </a:extLst>
            </p:cNvPr>
            <p:cNvSpPr txBox="1"/>
            <p:nvPr/>
          </p:nvSpPr>
          <p:spPr>
            <a:xfrm>
              <a:off x="7354577" y="1139164"/>
              <a:ext cx="1643367" cy="373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St. Gallen</a:t>
              </a:r>
            </a:p>
          </p:txBody>
        </p:sp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AA6B9E72-AD6B-4827-925A-58270A378614}"/>
                </a:ext>
              </a:extLst>
            </p:cNvPr>
            <p:cNvSpPr/>
            <p:nvPr/>
          </p:nvSpPr>
          <p:spPr>
            <a:xfrm>
              <a:off x="5340045" y="4726828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5" name="Textfeld 94">
              <a:extLst>
                <a:ext uri="{FF2B5EF4-FFF2-40B4-BE49-F238E27FC236}">
                  <a16:creationId xmlns:a16="http://schemas.microsoft.com/office/drawing/2014/main" id="{351D081F-6A51-4F6A-9446-7690D5BF6EF0}"/>
                </a:ext>
              </a:extLst>
            </p:cNvPr>
            <p:cNvSpPr txBox="1"/>
            <p:nvPr/>
          </p:nvSpPr>
          <p:spPr>
            <a:xfrm>
              <a:off x="5207010" y="4385996"/>
              <a:ext cx="742950" cy="373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Brig</a:t>
              </a:r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E33A1891-2CF9-469B-B8F2-434B69A2B862}"/>
                </a:ext>
              </a:extLst>
            </p:cNvPr>
            <p:cNvSpPr/>
            <p:nvPr/>
          </p:nvSpPr>
          <p:spPr>
            <a:xfrm>
              <a:off x="3367323" y="2743502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9" name="Textfeld 108">
              <a:extLst>
                <a:ext uri="{FF2B5EF4-FFF2-40B4-BE49-F238E27FC236}">
                  <a16:creationId xmlns:a16="http://schemas.microsoft.com/office/drawing/2014/main" id="{63377F61-5A12-40D9-A078-33472A1D69F3}"/>
                </a:ext>
              </a:extLst>
            </p:cNvPr>
            <p:cNvSpPr txBox="1"/>
            <p:nvPr/>
          </p:nvSpPr>
          <p:spPr>
            <a:xfrm>
              <a:off x="2888770" y="2450222"/>
              <a:ext cx="1299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Neuenburg</a:t>
              </a:r>
            </a:p>
          </p:txBody>
        </p:sp>
        <p:sp>
          <p:nvSpPr>
            <p:cNvPr id="110" name="Ellipse 109">
              <a:extLst>
                <a:ext uri="{FF2B5EF4-FFF2-40B4-BE49-F238E27FC236}">
                  <a16:creationId xmlns:a16="http://schemas.microsoft.com/office/drawing/2014/main" id="{7A10DF0A-4C36-4E57-82C9-B590090BE6CA}"/>
                </a:ext>
              </a:extLst>
            </p:cNvPr>
            <p:cNvSpPr/>
            <p:nvPr/>
          </p:nvSpPr>
          <p:spPr>
            <a:xfrm>
              <a:off x="3863891" y="3551413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11" name="Ellipse 110">
              <a:extLst>
                <a:ext uri="{FF2B5EF4-FFF2-40B4-BE49-F238E27FC236}">
                  <a16:creationId xmlns:a16="http://schemas.microsoft.com/office/drawing/2014/main" id="{66447F70-1ACD-4273-ABCE-63871DD54F7F}"/>
                </a:ext>
              </a:extLst>
            </p:cNvPr>
            <p:cNvSpPr/>
            <p:nvPr/>
          </p:nvSpPr>
          <p:spPr>
            <a:xfrm>
              <a:off x="3947883" y="2241919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12" name="Ellipse 111">
              <a:extLst>
                <a:ext uri="{FF2B5EF4-FFF2-40B4-BE49-F238E27FC236}">
                  <a16:creationId xmlns:a16="http://schemas.microsoft.com/office/drawing/2014/main" id="{84F5D98A-5283-4523-B2D8-4B38E882EADC}"/>
                </a:ext>
              </a:extLst>
            </p:cNvPr>
            <p:cNvSpPr/>
            <p:nvPr/>
          </p:nvSpPr>
          <p:spPr>
            <a:xfrm>
              <a:off x="8760709" y="4119253"/>
              <a:ext cx="292100" cy="295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16" name="Textfeld 115">
              <a:extLst>
                <a:ext uri="{FF2B5EF4-FFF2-40B4-BE49-F238E27FC236}">
                  <a16:creationId xmlns:a16="http://schemas.microsoft.com/office/drawing/2014/main" id="{5CEC30F8-D5FD-4783-BCFD-D7094F47AD6E}"/>
                </a:ext>
              </a:extLst>
            </p:cNvPr>
            <p:cNvSpPr txBox="1"/>
            <p:nvPr/>
          </p:nvSpPr>
          <p:spPr>
            <a:xfrm>
              <a:off x="3513373" y="3250472"/>
              <a:ext cx="1192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Freiburg</a:t>
              </a:r>
            </a:p>
          </p:txBody>
        </p:sp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0DBDAD9D-80CF-4B83-85CC-EDB2C70DA873}"/>
                </a:ext>
              </a:extLst>
            </p:cNvPr>
            <p:cNvSpPr txBox="1"/>
            <p:nvPr/>
          </p:nvSpPr>
          <p:spPr>
            <a:xfrm>
              <a:off x="3869537" y="1918465"/>
              <a:ext cx="958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Biel</a:t>
              </a:r>
            </a:p>
          </p:txBody>
        </p:sp>
        <p:sp>
          <p:nvSpPr>
            <p:cNvPr id="135" name="Textfeld 134">
              <a:extLst>
                <a:ext uri="{FF2B5EF4-FFF2-40B4-BE49-F238E27FC236}">
                  <a16:creationId xmlns:a16="http://schemas.microsoft.com/office/drawing/2014/main" id="{E73E8915-A401-465D-8CBF-1F2F3E7A56EA}"/>
                </a:ext>
              </a:extLst>
            </p:cNvPr>
            <p:cNvSpPr txBox="1"/>
            <p:nvPr/>
          </p:nvSpPr>
          <p:spPr>
            <a:xfrm>
              <a:off x="8398125" y="4353465"/>
              <a:ext cx="13318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St. Moritz</a:t>
              </a: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6F4FC4F-9632-4BF2-A053-2A5C2941F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68" y="365067"/>
            <a:ext cx="10515600" cy="1325563"/>
          </a:xfrm>
        </p:spPr>
        <p:txBody>
          <a:bodyPr anchor="t">
            <a:normAutofit/>
          </a:bodyPr>
          <a:lstStyle/>
          <a:p>
            <a:r>
              <a:rPr lang="de-CH" sz="3600" dirty="0"/>
              <a:t>Zugverbindungen</a:t>
            </a:r>
          </a:p>
        </p:txBody>
      </p:sp>
      <p:pic>
        <p:nvPicPr>
          <p:cNvPr id="1024" name="Grafik 1023" descr="Spielzeugeisenbahn mit einfarbiger Füllung">
            <a:extLst>
              <a:ext uri="{FF2B5EF4-FFF2-40B4-BE49-F238E27FC236}">
                <a16:creationId xmlns:a16="http://schemas.microsoft.com/office/drawing/2014/main" id="{64D2021C-483E-44B3-B7BE-18075350F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028" y="5158181"/>
            <a:ext cx="609600" cy="609600"/>
          </a:xfrm>
          <a:prstGeom prst="rect">
            <a:avLst/>
          </a:prstGeom>
        </p:spPr>
      </p:pic>
      <p:cxnSp>
        <p:nvCxnSpPr>
          <p:cNvPr id="1027" name="Gerader Verbinder 1026">
            <a:extLst>
              <a:ext uri="{FF2B5EF4-FFF2-40B4-BE49-F238E27FC236}">
                <a16:creationId xmlns:a16="http://schemas.microsoft.com/office/drawing/2014/main" id="{1FB2CBB4-E7D0-4DD6-9CEB-8B2000AC1319}"/>
              </a:ext>
            </a:extLst>
          </p:cNvPr>
          <p:cNvCxnSpPr/>
          <p:nvPr/>
        </p:nvCxnSpPr>
        <p:spPr>
          <a:xfrm flipV="1">
            <a:off x="2006285" y="4225831"/>
            <a:ext cx="838200" cy="94418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Gerader Verbinder 1029">
            <a:extLst>
              <a:ext uri="{FF2B5EF4-FFF2-40B4-BE49-F238E27FC236}">
                <a16:creationId xmlns:a16="http://schemas.microsoft.com/office/drawing/2014/main" id="{8243C1D3-41C3-47F8-A248-FAF5E0A4E5F8}"/>
              </a:ext>
            </a:extLst>
          </p:cNvPr>
          <p:cNvCxnSpPr/>
          <p:nvPr/>
        </p:nvCxnSpPr>
        <p:spPr>
          <a:xfrm flipV="1">
            <a:off x="2844485" y="3403683"/>
            <a:ext cx="1803400" cy="822148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Gerader Verbinder 1031">
            <a:extLst>
              <a:ext uri="{FF2B5EF4-FFF2-40B4-BE49-F238E27FC236}">
                <a16:creationId xmlns:a16="http://schemas.microsoft.com/office/drawing/2014/main" id="{15F51A79-1956-4D4D-8A2C-449A423543ED}"/>
              </a:ext>
            </a:extLst>
          </p:cNvPr>
          <p:cNvCxnSpPr>
            <a:cxnSpLocks/>
          </p:cNvCxnSpPr>
          <p:nvPr/>
        </p:nvCxnSpPr>
        <p:spPr>
          <a:xfrm flipV="1">
            <a:off x="4647885" y="1717639"/>
            <a:ext cx="1816100" cy="1686044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Gerader Verbinder 1033">
            <a:extLst>
              <a:ext uri="{FF2B5EF4-FFF2-40B4-BE49-F238E27FC236}">
                <a16:creationId xmlns:a16="http://schemas.microsoft.com/office/drawing/2014/main" id="{AF765681-D96A-4C18-A7AE-B689425EC23D}"/>
              </a:ext>
            </a:extLst>
          </p:cNvPr>
          <p:cNvCxnSpPr/>
          <p:nvPr/>
        </p:nvCxnSpPr>
        <p:spPr>
          <a:xfrm flipV="1">
            <a:off x="6476685" y="1600642"/>
            <a:ext cx="1479550" cy="145237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Gerader Verbinder 1036">
            <a:extLst>
              <a:ext uri="{FF2B5EF4-FFF2-40B4-BE49-F238E27FC236}">
                <a16:creationId xmlns:a16="http://schemas.microsoft.com/office/drawing/2014/main" id="{B2CED1A8-96FD-4EFA-A488-9EDD07ED7FBF}"/>
              </a:ext>
            </a:extLst>
          </p:cNvPr>
          <p:cNvCxnSpPr/>
          <p:nvPr/>
        </p:nvCxnSpPr>
        <p:spPr>
          <a:xfrm flipH="1" flipV="1">
            <a:off x="4930775" y="1317525"/>
            <a:ext cx="1533210" cy="408829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Gerader Verbinder 1038">
            <a:extLst>
              <a:ext uri="{FF2B5EF4-FFF2-40B4-BE49-F238E27FC236}">
                <a16:creationId xmlns:a16="http://schemas.microsoft.com/office/drawing/2014/main" id="{DC30A493-C2BE-48D9-AE44-AC30F55ACF88}"/>
              </a:ext>
            </a:extLst>
          </p:cNvPr>
          <p:cNvCxnSpPr/>
          <p:nvPr/>
        </p:nvCxnSpPr>
        <p:spPr>
          <a:xfrm flipV="1">
            <a:off x="6443505" y="883423"/>
            <a:ext cx="179230" cy="84818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Gerader Verbinder 1040">
            <a:extLst>
              <a:ext uri="{FF2B5EF4-FFF2-40B4-BE49-F238E27FC236}">
                <a16:creationId xmlns:a16="http://schemas.microsoft.com/office/drawing/2014/main" id="{5BE7F7A8-C708-4351-BCBC-EEC4A760CC6F}"/>
              </a:ext>
            </a:extLst>
          </p:cNvPr>
          <p:cNvCxnSpPr>
            <a:cxnSpLocks/>
          </p:cNvCxnSpPr>
          <p:nvPr/>
        </p:nvCxnSpPr>
        <p:spPr>
          <a:xfrm flipH="1">
            <a:off x="5960590" y="1717639"/>
            <a:ext cx="503396" cy="967468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Gerader Verbinder 1044">
            <a:extLst>
              <a:ext uri="{FF2B5EF4-FFF2-40B4-BE49-F238E27FC236}">
                <a16:creationId xmlns:a16="http://schemas.microsoft.com/office/drawing/2014/main" id="{C17953A0-FA72-458A-8CD3-7155F7777C58}"/>
              </a:ext>
            </a:extLst>
          </p:cNvPr>
          <p:cNvCxnSpPr/>
          <p:nvPr/>
        </p:nvCxnSpPr>
        <p:spPr>
          <a:xfrm>
            <a:off x="6454145" y="1691105"/>
            <a:ext cx="2078352" cy="1712578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Gerader Verbinder 1046">
            <a:extLst>
              <a:ext uri="{FF2B5EF4-FFF2-40B4-BE49-F238E27FC236}">
                <a16:creationId xmlns:a16="http://schemas.microsoft.com/office/drawing/2014/main" id="{C64CEBF7-2C91-4833-BD12-8480A7D0186D}"/>
              </a:ext>
            </a:extLst>
          </p:cNvPr>
          <p:cNvCxnSpPr>
            <a:cxnSpLocks/>
          </p:cNvCxnSpPr>
          <p:nvPr/>
        </p:nvCxnSpPr>
        <p:spPr>
          <a:xfrm>
            <a:off x="2840520" y="4214274"/>
            <a:ext cx="1807365" cy="9557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Gerader Verbinder 1050">
            <a:extLst>
              <a:ext uri="{FF2B5EF4-FFF2-40B4-BE49-F238E27FC236}">
                <a16:creationId xmlns:a16="http://schemas.microsoft.com/office/drawing/2014/main" id="{ECFD423D-8E04-45C6-9D5F-444857BA71EB}"/>
              </a:ext>
            </a:extLst>
          </p:cNvPr>
          <p:cNvCxnSpPr>
            <a:cxnSpLocks/>
          </p:cNvCxnSpPr>
          <p:nvPr/>
        </p:nvCxnSpPr>
        <p:spPr>
          <a:xfrm>
            <a:off x="5992265" y="2685107"/>
            <a:ext cx="1358423" cy="2976586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4" name="Gerader Verbinder 1053">
            <a:extLst>
              <a:ext uri="{FF2B5EF4-FFF2-40B4-BE49-F238E27FC236}">
                <a16:creationId xmlns:a16="http://schemas.microsoft.com/office/drawing/2014/main" id="{1F8268EB-E931-4EE9-B1D3-FA96138B91BC}"/>
              </a:ext>
            </a:extLst>
          </p:cNvPr>
          <p:cNvCxnSpPr/>
          <p:nvPr/>
        </p:nvCxnSpPr>
        <p:spPr>
          <a:xfrm flipV="1">
            <a:off x="4634870" y="1317525"/>
            <a:ext cx="309958" cy="20797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60CC744C-4F6D-4EE9-8960-4223788E0597}"/>
              </a:ext>
            </a:extLst>
          </p:cNvPr>
          <p:cNvCxnSpPr/>
          <p:nvPr/>
        </p:nvCxnSpPr>
        <p:spPr>
          <a:xfrm flipV="1">
            <a:off x="4655625" y="4866875"/>
            <a:ext cx="857125" cy="303141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64672295-6C5D-46BB-A456-92BA2E28BAAD}"/>
              </a:ext>
            </a:extLst>
          </p:cNvPr>
          <p:cNvCxnSpPr>
            <a:cxnSpLocks/>
          </p:cNvCxnSpPr>
          <p:nvPr/>
        </p:nvCxnSpPr>
        <p:spPr>
          <a:xfrm>
            <a:off x="4647885" y="3423794"/>
            <a:ext cx="852486" cy="1483402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FD1AD113-AF17-4E08-8D27-EF531B4263C8}"/>
              </a:ext>
            </a:extLst>
          </p:cNvPr>
          <p:cNvCxnSpPr/>
          <p:nvPr/>
        </p:nvCxnSpPr>
        <p:spPr>
          <a:xfrm flipV="1">
            <a:off x="5475992" y="3393578"/>
            <a:ext cx="3089843" cy="1473297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r Verbinder 74">
            <a:extLst>
              <a:ext uri="{FF2B5EF4-FFF2-40B4-BE49-F238E27FC236}">
                <a16:creationId xmlns:a16="http://schemas.microsoft.com/office/drawing/2014/main" id="{EAA045CF-0595-4369-B074-7C2ED96F6771}"/>
              </a:ext>
            </a:extLst>
          </p:cNvPr>
          <p:cNvCxnSpPr>
            <a:cxnSpLocks/>
          </p:cNvCxnSpPr>
          <p:nvPr/>
        </p:nvCxnSpPr>
        <p:spPr>
          <a:xfrm>
            <a:off x="8514889" y="3376628"/>
            <a:ext cx="398451" cy="890354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r Verbinder 77">
            <a:extLst>
              <a:ext uri="{FF2B5EF4-FFF2-40B4-BE49-F238E27FC236}">
                <a16:creationId xmlns:a16="http://schemas.microsoft.com/office/drawing/2014/main" id="{1704E5E9-738E-4FB3-B6A1-94F9F62A2160}"/>
              </a:ext>
            </a:extLst>
          </p:cNvPr>
          <p:cNvCxnSpPr>
            <a:cxnSpLocks/>
          </p:cNvCxnSpPr>
          <p:nvPr/>
        </p:nvCxnSpPr>
        <p:spPr>
          <a:xfrm flipH="1">
            <a:off x="4057258" y="1317525"/>
            <a:ext cx="887571" cy="1120493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r Verbinder 80">
            <a:extLst>
              <a:ext uri="{FF2B5EF4-FFF2-40B4-BE49-F238E27FC236}">
                <a16:creationId xmlns:a16="http://schemas.microsoft.com/office/drawing/2014/main" id="{D7125BC3-6E86-4CF2-AA81-D40AC0FFACF9}"/>
              </a:ext>
            </a:extLst>
          </p:cNvPr>
          <p:cNvCxnSpPr>
            <a:cxnSpLocks/>
          </p:cNvCxnSpPr>
          <p:nvPr/>
        </p:nvCxnSpPr>
        <p:spPr>
          <a:xfrm flipH="1" flipV="1">
            <a:off x="4091223" y="2438018"/>
            <a:ext cx="520235" cy="93861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85">
            <a:extLst>
              <a:ext uri="{FF2B5EF4-FFF2-40B4-BE49-F238E27FC236}">
                <a16:creationId xmlns:a16="http://schemas.microsoft.com/office/drawing/2014/main" id="{D7D3F0FB-A5A3-40DD-B36D-BF367DE330AA}"/>
              </a:ext>
            </a:extLst>
          </p:cNvPr>
          <p:cNvCxnSpPr>
            <a:cxnSpLocks/>
          </p:cNvCxnSpPr>
          <p:nvPr/>
        </p:nvCxnSpPr>
        <p:spPr>
          <a:xfrm flipH="1">
            <a:off x="3500677" y="2438018"/>
            <a:ext cx="603029" cy="479964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r Verbinder 91">
            <a:extLst>
              <a:ext uri="{FF2B5EF4-FFF2-40B4-BE49-F238E27FC236}">
                <a16:creationId xmlns:a16="http://schemas.microsoft.com/office/drawing/2014/main" id="{0E6A8EF5-DC72-48C3-9197-23729B75FF95}"/>
              </a:ext>
            </a:extLst>
          </p:cNvPr>
          <p:cNvCxnSpPr>
            <a:cxnSpLocks/>
          </p:cNvCxnSpPr>
          <p:nvPr/>
        </p:nvCxnSpPr>
        <p:spPr>
          <a:xfrm flipH="1">
            <a:off x="2831968" y="2917982"/>
            <a:ext cx="689731" cy="1296292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Grafik 136" descr="Spielzeugeisenbahn mit einfarbiger Füllung">
            <a:extLst>
              <a:ext uri="{FF2B5EF4-FFF2-40B4-BE49-F238E27FC236}">
                <a16:creationId xmlns:a16="http://schemas.microsoft.com/office/drawing/2014/main" id="{36957B29-591A-4DCF-9D2A-27F20AC17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92199" y="4644578"/>
            <a:ext cx="609600" cy="609600"/>
          </a:xfrm>
          <a:prstGeom prst="rect">
            <a:avLst/>
          </a:prstGeom>
        </p:spPr>
      </p:pic>
      <p:pic>
        <p:nvPicPr>
          <p:cNvPr id="138" name="Grafik 137" descr="Spielzeugeisenbahn mit einfarbiger Füllung">
            <a:extLst>
              <a:ext uri="{FF2B5EF4-FFF2-40B4-BE49-F238E27FC236}">
                <a16:creationId xmlns:a16="http://schemas.microsoft.com/office/drawing/2014/main" id="{71E7AE30-C00E-4155-85EA-35E91E3C2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57279" y="854792"/>
            <a:ext cx="609600" cy="609600"/>
          </a:xfrm>
          <a:prstGeom prst="rect">
            <a:avLst/>
          </a:prstGeom>
        </p:spPr>
      </p:pic>
      <p:pic>
        <p:nvPicPr>
          <p:cNvPr id="139" name="Grafik 138" descr="Spielzeugeisenbahn mit einfarbiger Füllung">
            <a:extLst>
              <a:ext uri="{FF2B5EF4-FFF2-40B4-BE49-F238E27FC236}">
                <a16:creationId xmlns:a16="http://schemas.microsoft.com/office/drawing/2014/main" id="{616E6363-0CAB-4BA3-86D5-4B3CB2066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8396" y="498592"/>
            <a:ext cx="609600" cy="609600"/>
          </a:xfrm>
          <a:prstGeom prst="rect">
            <a:avLst/>
          </a:prstGeom>
        </p:spPr>
      </p:pic>
      <p:pic>
        <p:nvPicPr>
          <p:cNvPr id="140" name="Grafik 139" descr="Spielzeugeisenbahn mit einfarbiger Füllung">
            <a:extLst>
              <a:ext uri="{FF2B5EF4-FFF2-40B4-BE49-F238E27FC236}">
                <a16:creationId xmlns:a16="http://schemas.microsoft.com/office/drawing/2014/main" id="{00E0DABC-9ED3-4455-9CBB-8D4B544BE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5858" y="2868831"/>
            <a:ext cx="609600" cy="609600"/>
          </a:xfrm>
          <a:prstGeom prst="rect">
            <a:avLst/>
          </a:prstGeom>
        </p:spPr>
      </p:pic>
      <p:sp>
        <p:nvSpPr>
          <p:cNvPr id="98" name="Ellipse 97">
            <a:extLst>
              <a:ext uri="{FF2B5EF4-FFF2-40B4-BE49-F238E27FC236}">
                <a16:creationId xmlns:a16="http://schemas.microsoft.com/office/drawing/2014/main" id="{A1781EEB-99B8-4718-A81A-E7582BDF5460}"/>
              </a:ext>
            </a:extLst>
          </p:cNvPr>
          <p:cNvSpPr/>
          <p:nvPr/>
        </p:nvSpPr>
        <p:spPr>
          <a:xfrm>
            <a:off x="1490040" y="5705680"/>
            <a:ext cx="382540" cy="382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1</a:t>
            </a:r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id="{793722F2-B69E-4475-AD32-EBAA541C505A}"/>
              </a:ext>
            </a:extLst>
          </p:cNvPr>
          <p:cNvSpPr/>
          <p:nvPr/>
        </p:nvSpPr>
        <p:spPr>
          <a:xfrm>
            <a:off x="3737963" y="968322"/>
            <a:ext cx="382540" cy="382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3</a:t>
            </a:r>
          </a:p>
        </p:txBody>
      </p:sp>
      <p:sp>
        <p:nvSpPr>
          <p:cNvPr id="144" name="Ellipse 143">
            <a:extLst>
              <a:ext uri="{FF2B5EF4-FFF2-40B4-BE49-F238E27FC236}">
                <a16:creationId xmlns:a16="http://schemas.microsoft.com/office/drawing/2014/main" id="{4DC41787-1D62-495E-9575-E78B1995AE75}"/>
              </a:ext>
            </a:extLst>
          </p:cNvPr>
          <p:cNvSpPr/>
          <p:nvPr/>
        </p:nvSpPr>
        <p:spPr>
          <a:xfrm>
            <a:off x="8921594" y="5190566"/>
            <a:ext cx="382540" cy="382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5</a:t>
            </a:r>
          </a:p>
        </p:txBody>
      </p:sp>
      <p:sp>
        <p:nvSpPr>
          <p:cNvPr id="145" name="Ellipse 144">
            <a:extLst>
              <a:ext uri="{FF2B5EF4-FFF2-40B4-BE49-F238E27FC236}">
                <a16:creationId xmlns:a16="http://schemas.microsoft.com/office/drawing/2014/main" id="{8AFF36DE-9AFC-4FF9-B25D-07392DBEB68C}"/>
              </a:ext>
            </a:extLst>
          </p:cNvPr>
          <p:cNvSpPr/>
          <p:nvPr/>
        </p:nvSpPr>
        <p:spPr>
          <a:xfrm>
            <a:off x="4855240" y="2730160"/>
            <a:ext cx="382540" cy="382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2</a:t>
            </a:r>
          </a:p>
        </p:txBody>
      </p:sp>
      <p:sp>
        <p:nvSpPr>
          <p:cNvPr id="146" name="Ellipse 145">
            <a:extLst>
              <a:ext uri="{FF2B5EF4-FFF2-40B4-BE49-F238E27FC236}">
                <a16:creationId xmlns:a16="http://schemas.microsoft.com/office/drawing/2014/main" id="{6BE5C75C-CD03-4681-A5FE-0EEFAC478A0E}"/>
              </a:ext>
            </a:extLst>
          </p:cNvPr>
          <p:cNvSpPr/>
          <p:nvPr/>
        </p:nvSpPr>
        <p:spPr>
          <a:xfrm>
            <a:off x="5525117" y="639049"/>
            <a:ext cx="382540" cy="382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4089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26 -0.04653 L 0.09518 -0.18681 L 0.18919 -0.25972 L 0.24218 -0.30417 L 0.39023 -0.55139 L 0.51328 -0.56551 " pathEditMode="relative" ptsTypes="AAAAAA">
                                      <p:cBhvr>
                                        <p:cTn id="6" dur="6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24 0.02801 L 0.10221 0.24491 L 0.35221 0.03148 L 0.38125 0.15764 L 0.38125 0.15764 " pathEditMode="relative" ptsTypes="AAAAA">
                                      <p:cBhvr>
                                        <p:cTn id="10" dur="6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02 0.01759 L -0.02813 0.17037 L -0.07813 0.24861 L -0.13204 0.44792 L -0.20105 0.5882 " pathEditMode="relative" ptsTypes="AAAAA">
                                      <p:cBhvr>
                                        <p:cTn id="14" dur="6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51 0.00903 L 0.02057 0.12801 L -0.02136 0.27199 L 0.09062 0.70417 L 0.08958 0.70787 L 0.08958 0.70787 " pathEditMode="relative" ptsTypes="AAAAAA">
                                      <p:cBhvr>
                                        <p:cTn id="18" dur="6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93 -0.10185 L -0.04609 -0.2287 L -0.29726 -0.01505 L -0.36523 0.03148 L -0.51041 -0.1081 L -0.5806 0.0338 " pathEditMode="relative" ptsTypes="AAAAAA">
                                      <p:cBhvr>
                                        <p:cTn id="22" dur="6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2DE11B74-E7D2-44FC-A45F-C0B539D517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85652" y="1164925"/>
          <a:ext cx="8554065" cy="516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15238080" imgH="9193320" progId="Photoshop.Image.13">
                  <p:embed/>
                </p:oleObj>
              </mc:Choice>
              <mc:Fallback>
                <p:oleObj name="Image" r:id="rId2" imgW="15238080" imgH="9193320" progId="Photoshop.Image.13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2DE11B74-E7D2-44FC-A45F-C0B539D517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85652" y="1164925"/>
                        <a:ext cx="8554065" cy="516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7E2AA59-8EF0-40AC-BED2-591CC8D9C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3" y="441585"/>
            <a:ext cx="10515600" cy="1325563"/>
          </a:xfrm>
        </p:spPr>
        <p:txBody>
          <a:bodyPr anchor="t">
            <a:normAutofit/>
          </a:bodyPr>
          <a:lstStyle/>
          <a:p>
            <a:r>
              <a:rPr lang="de-CH" sz="3600" dirty="0"/>
              <a:t>Verbreitung der vier Landesprachen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176FB87-3662-40CF-B88E-A38F81503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117" y="197609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2400" dirty="0"/>
              <a:t>Deutsch</a:t>
            </a:r>
          </a:p>
          <a:p>
            <a:pPr marL="0" indent="0">
              <a:buNone/>
            </a:pPr>
            <a:r>
              <a:rPr lang="de-CH" sz="2400" dirty="0"/>
              <a:t>Französisch</a:t>
            </a:r>
          </a:p>
          <a:p>
            <a:pPr marL="0" indent="0">
              <a:buNone/>
            </a:pPr>
            <a:r>
              <a:rPr lang="de-CH" sz="2400" dirty="0"/>
              <a:t>Italienisch</a:t>
            </a:r>
          </a:p>
          <a:p>
            <a:pPr marL="0" indent="0">
              <a:buNone/>
            </a:pPr>
            <a:r>
              <a:rPr lang="de-CH" sz="2400" dirty="0"/>
              <a:t>Rätoromanisch</a:t>
            </a:r>
          </a:p>
          <a:p>
            <a:pPr marL="0" indent="0">
              <a:buNone/>
            </a:pPr>
            <a:r>
              <a:rPr lang="de-CH" sz="2400" dirty="0"/>
              <a:t>Zweisprachiges Gebiet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63919DC-E1E1-4027-B394-660CD4F57980}"/>
              </a:ext>
            </a:extLst>
          </p:cNvPr>
          <p:cNvSpPr/>
          <p:nvPr/>
        </p:nvSpPr>
        <p:spPr>
          <a:xfrm>
            <a:off x="462116" y="2020529"/>
            <a:ext cx="717754" cy="240890"/>
          </a:xfrm>
          <a:prstGeom prst="rect">
            <a:avLst/>
          </a:prstGeom>
          <a:solidFill>
            <a:srgbClr val="FEA4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5823AC9-F911-4A24-AD58-8AEF1F44953D}"/>
              </a:ext>
            </a:extLst>
          </p:cNvPr>
          <p:cNvSpPr/>
          <p:nvPr/>
        </p:nvSpPr>
        <p:spPr>
          <a:xfrm>
            <a:off x="462116" y="2479956"/>
            <a:ext cx="717754" cy="240890"/>
          </a:xfrm>
          <a:prstGeom prst="rect">
            <a:avLst/>
          </a:prstGeom>
          <a:solidFill>
            <a:srgbClr val="70C0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CCA35D8-8CAE-439A-952E-90BC896A4B6C}"/>
              </a:ext>
            </a:extLst>
          </p:cNvPr>
          <p:cNvSpPr/>
          <p:nvPr/>
        </p:nvSpPr>
        <p:spPr>
          <a:xfrm>
            <a:off x="462116" y="2929797"/>
            <a:ext cx="717754" cy="240890"/>
          </a:xfrm>
          <a:prstGeom prst="rect">
            <a:avLst/>
          </a:prstGeom>
          <a:solidFill>
            <a:srgbClr val="8871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392DF6D-2AA2-452F-96BE-C422C68B08EE}"/>
              </a:ext>
            </a:extLst>
          </p:cNvPr>
          <p:cNvSpPr/>
          <p:nvPr/>
        </p:nvSpPr>
        <p:spPr>
          <a:xfrm>
            <a:off x="462116" y="3384091"/>
            <a:ext cx="717754" cy="240890"/>
          </a:xfrm>
          <a:prstGeom prst="rect">
            <a:avLst/>
          </a:prstGeom>
          <a:solidFill>
            <a:srgbClr val="A44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355E704-B3FC-4C25-A9B0-25B0EF15C7BB}"/>
              </a:ext>
            </a:extLst>
          </p:cNvPr>
          <p:cNvSpPr/>
          <p:nvPr/>
        </p:nvSpPr>
        <p:spPr>
          <a:xfrm>
            <a:off x="462116" y="3838385"/>
            <a:ext cx="717754" cy="240890"/>
          </a:xfrm>
          <a:prstGeom prst="rect">
            <a:avLst/>
          </a:prstGeom>
          <a:pattFill prst="wdDnDiag">
            <a:fgClr>
              <a:srgbClr val="A4459F"/>
            </a:fgClr>
            <a:bgClr>
              <a:srgbClr val="FEA43D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27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18">
            <a:extLst>
              <a:ext uri="{FF2B5EF4-FFF2-40B4-BE49-F238E27FC236}">
                <a16:creationId xmlns:a16="http://schemas.microsoft.com/office/drawing/2014/main" id="{DC5EC1EA-013E-E1D0-0BF8-05A657B79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958" y="590207"/>
            <a:ext cx="9390715" cy="5946871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3D49DAD-76F0-E72F-0DA8-E195D8A7F2A9}"/>
              </a:ext>
            </a:extLst>
          </p:cNvPr>
          <p:cNvGrpSpPr/>
          <p:nvPr/>
        </p:nvGrpSpPr>
        <p:grpSpPr>
          <a:xfrm>
            <a:off x="6297919" y="5080701"/>
            <a:ext cx="766593" cy="681660"/>
            <a:chOff x="5194120" y="5370769"/>
            <a:chExt cx="644185" cy="572814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01552F67-F7BB-AF94-1459-0F5DA75F13A8}"/>
                </a:ext>
              </a:extLst>
            </p:cNvPr>
            <p:cNvSpPr/>
            <p:nvPr/>
          </p:nvSpPr>
          <p:spPr>
            <a:xfrm>
              <a:off x="5414940" y="5780785"/>
              <a:ext cx="146600" cy="146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100" dirty="0"/>
                <a:t>2</a:t>
              </a:r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D1D89355-CC9D-E44A-8B37-6DC3120FA899}"/>
                </a:ext>
              </a:extLst>
            </p:cNvPr>
            <p:cNvSpPr/>
            <p:nvPr/>
          </p:nvSpPr>
          <p:spPr>
            <a:xfrm>
              <a:off x="5691705" y="5745245"/>
              <a:ext cx="146600" cy="146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100" dirty="0"/>
                <a:t>3</a:t>
              </a: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99F31C27-B412-7C47-33D6-C51EFC95F060}"/>
                </a:ext>
              </a:extLst>
            </p:cNvPr>
            <p:cNvSpPr/>
            <p:nvPr/>
          </p:nvSpPr>
          <p:spPr>
            <a:xfrm>
              <a:off x="5614704" y="5370769"/>
              <a:ext cx="146600" cy="146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100" dirty="0"/>
                <a:t>5</a:t>
              </a: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B669E76D-9700-2D25-83F9-99BAC978712C}"/>
                </a:ext>
              </a:extLst>
            </p:cNvPr>
            <p:cNvSpPr/>
            <p:nvPr/>
          </p:nvSpPr>
          <p:spPr>
            <a:xfrm>
              <a:off x="5194120" y="5796983"/>
              <a:ext cx="146600" cy="146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000" dirty="0"/>
                <a:t>1</a:t>
              </a: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DCFDC0BB-4D1C-C812-15BF-84A1608CE887}"/>
                </a:ext>
              </a:extLst>
            </p:cNvPr>
            <p:cNvSpPr/>
            <p:nvPr/>
          </p:nvSpPr>
          <p:spPr>
            <a:xfrm>
              <a:off x="5340720" y="5517369"/>
              <a:ext cx="146600" cy="146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100" dirty="0"/>
                <a:t>4</a:t>
              </a: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FC3D7256-BA4D-C374-9F46-C88B573899F7}"/>
              </a:ext>
            </a:extLst>
          </p:cNvPr>
          <p:cNvGrpSpPr/>
          <p:nvPr/>
        </p:nvGrpSpPr>
        <p:grpSpPr>
          <a:xfrm>
            <a:off x="4387131" y="1195060"/>
            <a:ext cx="5239325" cy="4365597"/>
            <a:chOff x="3801915" y="1548628"/>
            <a:chExt cx="5239325" cy="4365597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627DBA10-84BC-9E30-46A0-9AEFF69FE5D8}"/>
                </a:ext>
              </a:extLst>
            </p:cNvPr>
            <p:cNvSpPr/>
            <p:nvPr/>
          </p:nvSpPr>
          <p:spPr>
            <a:xfrm>
              <a:off x="3801915" y="4561524"/>
              <a:ext cx="262085" cy="262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/>
                <a:t>1</a:t>
              </a: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7FC40311-847E-BECA-6882-B3C7727647D5}"/>
                </a:ext>
              </a:extLst>
            </p:cNvPr>
            <p:cNvSpPr/>
            <p:nvPr/>
          </p:nvSpPr>
          <p:spPr>
            <a:xfrm>
              <a:off x="7997881" y="5652140"/>
              <a:ext cx="262085" cy="262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/>
                <a:t>4</a:t>
              </a: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7EBD3E88-F434-3AFF-E787-53080B448601}"/>
                </a:ext>
              </a:extLst>
            </p:cNvPr>
            <p:cNvSpPr/>
            <p:nvPr/>
          </p:nvSpPr>
          <p:spPr>
            <a:xfrm>
              <a:off x="7585512" y="5346641"/>
              <a:ext cx="262085" cy="262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/>
                <a:t>3</a:t>
              </a: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A57D2E85-9490-2DF9-2EEA-5E142C9C9E9B}"/>
                </a:ext>
              </a:extLst>
            </p:cNvPr>
            <p:cNvSpPr/>
            <p:nvPr/>
          </p:nvSpPr>
          <p:spPr>
            <a:xfrm>
              <a:off x="8779155" y="1548628"/>
              <a:ext cx="262085" cy="262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/>
                <a:t>5</a:t>
              </a: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B17AB5BC-53F2-DB92-ADB0-27AE10190A3D}"/>
                </a:ext>
              </a:extLst>
            </p:cNvPr>
            <p:cNvSpPr/>
            <p:nvPr/>
          </p:nvSpPr>
          <p:spPr>
            <a:xfrm>
              <a:off x="6387663" y="4003033"/>
              <a:ext cx="262085" cy="2620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/>
                <a:t>2</a:t>
              </a:r>
            </a:p>
          </p:txBody>
        </p: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BD149E7E-FF73-4D95-BACD-CCB84679D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52" y="279293"/>
            <a:ext cx="10515600" cy="1325563"/>
          </a:xfrm>
        </p:spPr>
        <p:txBody>
          <a:bodyPr>
            <a:normAutofit/>
          </a:bodyPr>
          <a:lstStyle/>
          <a:p>
            <a:r>
              <a:rPr lang="de-CH" sz="3600" dirty="0"/>
              <a:t>Hohe Berge, tiefe Seen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4259EF5C-CCEF-4161-93A4-9926D23A5EA0}"/>
              </a:ext>
            </a:extLst>
          </p:cNvPr>
          <p:cNvSpPr txBox="1"/>
          <p:nvPr/>
        </p:nvSpPr>
        <p:spPr>
          <a:xfrm>
            <a:off x="496425" y="2195083"/>
            <a:ext cx="3263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noProof="1"/>
              <a:t>1 Matterhorn 4478 m</a:t>
            </a:r>
          </a:p>
          <a:p>
            <a:r>
              <a:rPr lang="de-CH" sz="2400" noProof="1"/>
              <a:t>2 Liskamm 4527 m</a:t>
            </a:r>
          </a:p>
          <a:p>
            <a:r>
              <a:rPr lang="de-CH" sz="2400" noProof="1"/>
              <a:t>3 Dufourspitze 4634 m</a:t>
            </a:r>
          </a:p>
          <a:p>
            <a:r>
              <a:rPr lang="de-CH" sz="2400" noProof="1"/>
              <a:t>4 Weisshorn 4506 m</a:t>
            </a:r>
          </a:p>
          <a:p>
            <a:r>
              <a:rPr lang="de-CH" sz="2400" noProof="1"/>
              <a:t>5 Dom 4545 m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98ADCB8B-C97A-4D99-9831-11DB3A24340F}"/>
              </a:ext>
            </a:extLst>
          </p:cNvPr>
          <p:cNvSpPr/>
          <p:nvPr/>
        </p:nvSpPr>
        <p:spPr>
          <a:xfrm>
            <a:off x="9484189" y="5567418"/>
            <a:ext cx="342900" cy="342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788ECA83-1A66-43E1-A1B9-D52904C4801C}"/>
              </a:ext>
            </a:extLst>
          </p:cNvPr>
          <p:cNvSpPr txBox="1"/>
          <p:nvPr/>
        </p:nvSpPr>
        <p:spPr>
          <a:xfrm>
            <a:off x="9945484" y="5567418"/>
            <a:ext cx="228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Die 5 höchsten Berge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1044F23E-C46B-405B-BC7C-48C31A555B08}"/>
              </a:ext>
            </a:extLst>
          </p:cNvPr>
          <p:cNvSpPr/>
          <p:nvPr/>
        </p:nvSpPr>
        <p:spPr>
          <a:xfrm>
            <a:off x="9484189" y="6111362"/>
            <a:ext cx="342900" cy="3429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A7721AD9-61F2-4673-9A42-95DEA8BF6D99}"/>
              </a:ext>
            </a:extLst>
          </p:cNvPr>
          <p:cNvSpPr txBox="1"/>
          <p:nvPr/>
        </p:nvSpPr>
        <p:spPr>
          <a:xfrm>
            <a:off x="9945484" y="6111362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Die 5 tiefsten Seen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6E5CEB59-7EF4-4AED-9BE6-6BD2DDFA103E}"/>
              </a:ext>
            </a:extLst>
          </p:cNvPr>
          <p:cNvSpPr txBox="1"/>
          <p:nvPr/>
        </p:nvSpPr>
        <p:spPr>
          <a:xfrm>
            <a:off x="496425" y="4301488"/>
            <a:ext cx="3263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1 Genfersee 310 m</a:t>
            </a:r>
          </a:p>
          <a:p>
            <a:r>
              <a:rPr lang="de-CH" sz="2400" dirty="0"/>
              <a:t>2 Brienzersee 260 m</a:t>
            </a:r>
          </a:p>
          <a:p>
            <a:r>
              <a:rPr lang="de-CH" sz="2400" dirty="0"/>
              <a:t>3 Langensee 372 m</a:t>
            </a:r>
          </a:p>
          <a:p>
            <a:r>
              <a:rPr lang="de-CH" sz="2400" dirty="0"/>
              <a:t>4 Luganersee 288 m</a:t>
            </a:r>
          </a:p>
          <a:p>
            <a:r>
              <a:rPr lang="de-CH" sz="2400" dirty="0"/>
              <a:t>5 Bodensee 254 m</a:t>
            </a:r>
          </a:p>
        </p:txBody>
      </p:sp>
    </p:spTree>
    <p:extLst>
      <p:ext uri="{BB962C8B-B14F-4D97-AF65-F5344CB8AC3E}">
        <p14:creationId xmlns:p14="http://schemas.microsoft.com/office/powerpoint/2010/main" val="125238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53" grpId="0"/>
      <p:bldP spid="5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5998A207-B0D3-4BA6-BE79-6F2E1C1B1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1" y="1193821"/>
            <a:ext cx="7866744" cy="4983142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BD149E7E-FF73-4D95-BACD-CCB84679D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6" y="267898"/>
            <a:ext cx="10515600" cy="1325563"/>
          </a:xfrm>
        </p:spPr>
        <p:txBody>
          <a:bodyPr>
            <a:normAutofit/>
          </a:bodyPr>
          <a:lstStyle/>
          <a:p>
            <a:r>
              <a:rPr lang="de-CH" sz="3600" dirty="0"/>
              <a:t>Schweizer Pässe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01F2EDAE-7DA8-4624-BC18-531726CA51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4904" y="1825625"/>
            <a:ext cx="2891971" cy="4351338"/>
          </a:xfrm>
        </p:spPr>
        <p:txBody>
          <a:bodyPr>
            <a:normAutofit/>
          </a:bodyPr>
          <a:lstStyle/>
          <a:p>
            <a:pPr marL="363538" indent="-363538">
              <a:buFont typeface="+mj-lt"/>
              <a:buAutoNum type="arabicPeriod"/>
            </a:pPr>
            <a:r>
              <a:rPr lang="de-CH" sz="2000" dirty="0"/>
              <a:t>Grimsel</a:t>
            </a:r>
          </a:p>
          <a:p>
            <a:pPr marL="363538" indent="-363538">
              <a:buFont typeface="+mj-lt"/>
              <a:buAutoNum type="arabicPeriod"/>
            </a:pPr>
            <a:r>
              <a:rPr lang="de-CH" sz="2000" dirty="0"/>
              <a:t>Furka</a:t>
            </a:r>
          </a:p>
          <a:p>
            <a:pPr marL="363538" indent="-363538">
              <a:buFont typeface="+mj-lt"/>
              <a:buAutoNum type="arabicPeriod"/>
            </a:pPr>
            <a:r>
              <a:rPr lang="de-CH" sz="2000" dirty="0"/>
              <a:t>Nufenen</a:t>
            </a:r>
          </a:p>
          <a:p>
            <a:pPr marL="363538" indent="-363538">
              <a:buFont typeface="+mj-lt"/>
              <a:buAutoNum type="arabicPeriod"/>
            </a:pPr>
            <a:r>
              <a:rPr lang="de-CH" sz="2000" dirty="0"/>
              <a:t>Gotthard</a:t>
            </a:r>
          </a:p>
          <a:p>
            <a:pPr marL="363538" indent="-363538">
              <a:buFont typeface="+mj-lt"/>
              <a:buAutoNum type="arabicPeriod"/>
            </a:pPr>
            <a:r>
              <a:rPr lang="de-CH" sz="2000" dirty="0"/>
              <a:t>Oberalp</a:t>
            </a:r>
          </a:p>
          <a:p>
            <a:pPr marL="363538" indent="-363538">
              <a:buFont typeface="+mj-lt"/>
              <a:buAutoNum type="arabicPeriod"/>
            </a:pPr>
            <a:r>
              <a:rPr lang="de-CH" sz="2000" dirty="0"/>
              <a:t>Lukmanier</a:t>
            </a:r>
          </a:p>
          <a:p>
            <a:pPr marL="363538" indent="-363538">
              <a:buFont typeface="+mj-lt"/>
              <a:buAutoNum type="arabicPeriod"/>
            </a:pPr>
            <a:r>
              <a:rPr lang="de-CH" sz="2000" dirty="0"/>
              <a:t>San Bernardino</a:t>
            </a:r>
          </a:p>
          <a:p>
            <a:pPr marL="363538" indent="-363538">
              <a:buFont typeface="+mj-lt"/>
              <a:buAutoNum type="arabicPeriod"/>
            </a:pPr>
            <a:r>
              <a:rPr lang="de-CH" sz="2000" dirty="0"/>
              <a:t>Julier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5E5C376C-1DDE-4343-B6EF-0DF7560F5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02213" y="1825625"/>
            <a:ext cx="2699657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9"/>
            </a:pPr>
            <a:r>
              <a:rPr lang="de-CH" sz="2000" dirty="0"/>
              <a:t>Flüela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de-CH" sz="2000" dirty="0"/>
              <a:t>Maloja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de-CH" sz="2000" dirty="0"/>
              <a:t>Bernina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de-CH" sz="2000" dirty="0"/>
              <a:t>Ofen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de-CH" sz="2000" dirty="0"/>
              <a:t>Simplon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de-CH" sz="2000" dirty="0"/>
              <a:t>Gr. St. Bernhard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de-CH" sz="2000" dirty="0"/>
              <a:t>Brünig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de-CH" sz="2000" dirty="0"/>
              <a:t>Vue des Alpes</a:t>
            </a:r>
          </a:p>
          <a:p>
            <a:pPr marL="457200" indent="-457200">
              <a:buFont typeface="+mj-lt"/>
              <a:buAutoNum type="arabicPeriod" startAt="9"/>
            </a:pPr>
            <a:endParaRPr lang="de-CH" sz="2400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7E18FC4-4634-4E9E-9F1C-059AD7B050BB}"/>
              </a:ext>
            </a:extLst>
          </p:cNvPr>
          <p:cNvSpPr/>
          <p:nvPr/>
        </p:nvSpPr>
        <p:spPr>
          <a:xfrm>
            <a:off x="5962651" y="4040981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B95BA419-7708-4D4C-A189-0CB22F7D8ACF}"/>
              </a:ext>
            </a:extLst>
          </p:cNvPr>
          <p:cNvSpPr/>
          <p:nvPr/>
        </p:nvSpPr>
        <p:spPr>
          <a:xfrm>
            <a:off x="6088857" y="4136231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E24EBC8E-E400-4C2F-B7F1-14F6BBD1543C}"/>
              </a:ext>
            </a:extLst>
          </p:cNvPr>
          <p:cNvSpPr/>
          <p:nvPr/>
        </p:nvSpPr>
        <p:spPr>
          <a:xfrm>
            <a:off x="6081713" y="4293394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1A618273-2488-45A9-B005-87E1DCCF0203}"/>
              </a:ext>
            </a:extLst>
          </p:cNvPr>
          <p:cNvSpPr/>
          <p:nvPr/>
        </p:nvSpPr>
        <p:spPr>
          <a:xfrm>
            <a:off x="6358730" y="4102893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BE38E2F7-86AA-435D-9FF1-37C040EBB34B}"/>
              </a:ext>
            </a:extLst>
          </p:cNvPr>
          <p:cNvSpPr/>
          <p:nvPr/>
        </p:nvSpPr>
        <p:spPr>
          <a:xfrm>
            <a:off x="6456362" y="3886198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8A317A43-1E09-46F9-A199-C5BA1CE1D603}"/>
              </a:ext>
            </a:extLst>
          </p:cNvPr>
          <p:cNvSpPr/>
          <p:nvPr/>
        </p:nvSpPr>
        <p:spPr>
          <a:xfrm>
            <a:off x="6721471" y="4102892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8144221A-A4AD-448B-A34C-DC03BA2CF307}"/>
              </a:ext>
            </a:extLst>
          </p:cNvPr>
          <p:cNvSpPr/>
          <p:nvPr/>
        </p:nvSpPr>
        <p:spPr>
          <a:xfrm>
            <a:off x="7246484" y="4267200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5F541275-9E68-4080-B2F9-AC1D92A0CF7A}"/>
              </a:ext>
            </a:extLst>
          </p:cNvPr>
          <p:cNvSpPr/>
          <p:nvPr/>
        </p:nvSpPr>
        <p:spPr>
          <a:xfrm>
            <a:off x="7972085" y="4210844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5B830186-1AE2-4BF7-A53A-C1523BA91ED1}"/>
              </a:ext>
            </a:extLst>
          </p:cNvPr>
          <p:cNvSpPr/>
          <p:nvPr/>
        </p:nvSpPr>
        <p:spPr>
          <a:xfrm>
            <a:off x="8335736" y="3544888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C2496016-80F2-473D-AA23-D5081C5432FB}"/>
              </a:ext>
            </a:extLst>
          </p:cNvPr>
          <p:cNvSpPr/>
          <p:nvPr/>
        </p:nvSpPr>
        <p:spPr>
          <a:xfrm>
            <a:off x="7972084" y="4453732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B626C40C-E035-4D39-AD3A-0E4F781203F0}"/>
              </a:ext>
            </a:extLst>
          </p:cNvPr>
          <p:cNvSpPr/>
          <p:nvPr/>
        </p:nvSpPr>
        <p:spPr>
          <a:xfrm>
            <a:off x="8488477" y="4410869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C3ADB72D-D452-4E26-BD7C-FA8D717EE33B}"/>
              </a:ext>
            </a:extLst>
          </p:cNvPr>
          <p:cNvSpPr/>
          <p:nvPr/>
        </p:nvSpPr>
        <p:spPr>
          <a:xfrm>
            <a:off x="8884107" y="3833813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8CA98B13-9B08-4F4B-8CF1-7661193DCF5F}"/>
              </a:ext>
            </a:extLst>
          </p:cNvPr>
          <p:cNvSpPr/>
          <p:nvPr/>
        </p:nvSpPr>
        <p:spPr>
          <a:xfrm>
            <a:off x="5696407" y="4738688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03246C84-D077-4A06-B2A4-083515554436}"/>
              </a:ext>
            </a:extLst>
          </p:cNvPr>
          <p:cNvSpPr/>
          <p:nvPr/>
        </p:nvSpPr>
        <p:spPr>
          <a:xfrm>
            <a:off x="4194632" y="5664179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1B405834-5089-40A2-BE2D-A8A0C6BFFAC1}"/>
              </a:ext>
            </a:extLst>
          </p:cNvPr>
          <p:cNvSpPr/>
          <p:nvPr/>
        </p:nvSpPr>
        <p:spPr>
          <a:xfrm>
            <a:off x="5653544" y="3654415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BCB83394-C91D-42B4-95C4-26BC4B96E76A}"/>
              </a:ext>
            </a:extLst>
          </p:cNvPr>
          <p:cNvSpPr/>
          <p:nvPr/>
        </p:nvSpPr>
        <p:spPr>
          <a:xfrm>
            <a:off x="3778816" y="3017441"/>
            <a:ext cx="66675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179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7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75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92a2ac5-b25a-46ac-94d3-afeb148eacd8">
      <UserInfo>
        <DisplayName/>
        <AccountId xsi:nil="true"/>
        <AccountType/>
      </UserInfo>
    </SharedWithUsers>
    <MediaLengthInSeconds xmlns="5d36d37b-71b4-4416-b8a2-712a72be7925" xsi:nil="true"/>
    <TaxCatchAll xmlns="e92a2ac5-b25a-46ac-94d3-afeb148eacd8" xsi:nil="true"/>
    <lcf76f155ced4ddcb4097134ff3c332f xmlns="5d36d37b-71b4-4416-b8a2-712a72be792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0A218B65CF8F4E9AF05F2AB7592672" ma:contentTypeVersion="19" ma:contentTypeDescription="Ein neues Dokument erstellen." ma:contentTypeScope="" ma:versionID="896d5db0d1d056281e1cba17532560c4">
  <xsd:schema xmlns:xsd="http://www.w3.org/2001/XMLSchema" xmlns:xs="http://www.w3.org/2001/XMLSchema" xmlns:p="http://schemas.microsoft.com/office/2006/metadata/properties" xmlns:ns2="5d36d37b-71b4-4416-b8a2-712a72be7925" xmlns:ns3="e92a2ac5-b25a-46ac-94d3-afeb148eacd8" targetNamespace="http://schemas.microsoft.com/office/2006/metadata/properties" ma:root="true" ma:fieldsID="894d5c3fc7a739f299e410a9e03e8636" ns2:_="" ns3:_="">
    <xsd:import namespace="5d36d37b-71b4-4416-b8a2-712a72be7925"/>
    <xsd:import namespace="e92a2ac5-b25a-46ac-94d3-afeb148eac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36d37b-71b4-4416-b8a2-712a72be7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37208fab-4dc0-401f-83e0-c7b9bb7a63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a2ac5-b25a-46ac-94d3-afeb148eacd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fe5ca1-ef84-4dab-a378-9389cdd71f7b}" ma:internalName="TaxCatchAll" ma:showField="CatchAllData" ma:web="e92a2ac5-b25a-46ac-94d3-afeb148eac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241AB1-6DFC-4037-9585-E82DB9A34821}">
  <ds:schemaRefs>
    <ds:schemaRef ds:uri="http://schemas.microsoft.com/office/2006/metadata/properties"/>
    <ds:schemaRef ds:uri="http://schemas.microsoft.com/office/infopath/2007/PartnerControls"/>
    <ds:schemaRef ds:uri="e92a2ac5-b25a-46ac-94d3-afeb148eacd8"/>
    <ds:schemaRef ds:uri="5d36d37b-71b4-4416-b8a2-712a72be7925"/>
  </ds:schemaRefs>
</ds:datastoreItem>
</file>

<file path=customXml/itemProps2.xml><?xml version="1.0" encoding="utf-8"?>
<ds:datastoreItem xmlns:ds="http://schemas.openxmlformats.org/officeDocument/2006/customXml" ds:itemID="{93C6A7E1-8138-4DFD-BC85-A1770CDCDF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36d37b-71b4-4416-b8a2-712a72be7925"/>
    <ds:schemaRef ds:uri="e92a2ac5-b25a-46ac-94d3-afeb148eac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273645-ED23-4993-B483-CAFB9A7F6B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Breitbild</PresentationFormat>
  <Paragraphs>70</Paragraphs>
  <Slides>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Office</vt:lpstr>
      <vt:lpstr>Image</vt:lpstr>
      <vt:lpstr>Animationen II</vt:lpstr>
      <vt:lpstr>Zugverbindungen</vt:lpstr>
      <vt:lpstr>Verbreitung der vier Landesprachen</vt:lpstr>
      <vt:lpstr>Hohe Berge, tiefe Seen</vt:lpstr>
      <vt:lpstr>Schweizer Pässe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Georges Wyttenbach</dc:creator>
  <cp:lastModifiedBy>Doris Keller</cp:lastModifiedBy>
  <cp:revision>62</cp:revision>
  <dcterms:created xsi:type="dcterms:W3CDTF">2021-04-12T14:26:43Z</dcterms:created>
  <dcterms:modified xsi:type="dcterms:W3CDTF">2025-05-21T11:08:43Z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0x010100BE0A218B65CF8F4E9AF05F2AB7592672</vt:lpwstr>
  </property>
  <property fmtid="{D5CDD505-2E9C-101B-9397-08002B2CF9AE}" pid="3" name="Order">
    <vt:r8>348500</vt:r8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  <property fmtid="{D5CDD505-2E9C-101B-9397-08002B2CF9AE}" pid="10" name="MediaServiceImageTags">
    <vt:lpwstr/>
  </property>
</Properties>
</file>