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 userDrawn="1">
          <p15:clr>
            <a:srgbClr val="A4A3A4"/>
          </p15:clr>
        </p15:guide>
        <p15:guide id="2" pos="4634" userDrawn="1">
          <p15:clr>
            <a:srgbClr val="A4A3A4"/>
          </p15:clr>
        </p15:guide>
        <p15:guide id="4" pos="642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orient="horz" pos="7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524" y="792"/>
      </p:cViewPr>
      <p:guideLst>
        <p:guide orient="horz" pos="4156"/>
        <p:guide pos="4634"/>
        <p:guide pos="642"/>
        <p:guide orient="horz" pos="2160"/>
        <p:guide orient="horz" pos="7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a Keller" userId="e4529b30-0df9-4735-aad0-2225fd65bbae" providerId="ADAL" clId="{EC3738EF-1AC7-4625-BAA8-03A781CC8A83}"/>
    <pc:docChg chg="undo custSel modSld">
      <pc:chgData name="Mara Keller" userId="e4529b30-0df9-4735-aad0-2225fd65bbae" providerId="ADAL" clId="{EC3738EF-1AC7-4625-BAA8-03A781CC8A83}" dt="2025-02-07T08:08:17.511" v="18" actId="3064"/>
      <pc:docMkLst>
        <pc:docMk/>
      </pc:docMkLst>
      <pc:sldChg chg="modSp mod">
        <pc:chgData name="Mara Keller" userId="e4529b30-0df9-4735-aad0-2225fd65bbae" providerId="ADAL" clId="{EC3738EF-1AC7-4625-BAA8-03A781CC8A83}" dt="2025-02-07T08:08:17.511" v="18" actId="3064"/>
        <pc:sldMkLst>
          <pc:docMk/>
          <pc:sldMk cId="2164516824" sldId="257"/>
        </pc:sldMkLst>
        <pc:spChg chg="mod">
          <ac:chgData name="Mara Keller" userId="e4529b30-0df9-4735-aad0-2225fd65bbae" providerId="ADAL" clId="{EC3738EF-1AC7-4625-BAA8-03A781CC8A83}" dt="2025-02-07T08:08:17.511" v="18" actId="3064"/>
          <ac:spMkLst>
            <pc:docMk/>
            <pc:sldMk cId="2164516824" sldId="257"/>
            <ac:spMk id="2" creationId="{AC111FC2-9F17-4C13-A11D-01024991DC9E}"/>
          </ac:spMkLst>
        </pc:spChg>
        <pc:spChg chg="mod">
          <ac:chgData name="Mara Keller" userId="e4529b30-0df9-4735-aad0-2225fd65bbae" providerId="ADAL" clId="{EC3738EF-1AC7-4625-BAA8-03A781CC8A83}" dt="2025-02-07T07:53:58.243" v="14" actId="20577"/>
          <ac:spMkLst>
            <pc:docMk/>
            <pc:sldMk cId="2164516824" sldId="257"/>
            <ac:spMk id="3" creationId="{0C2288ED-39D9-4905-BFE9-C303FBD40D84}"/>
          </ac:spMkLst>
        </pc:spChg>
      </pc:sldChg>
      <pc:sldChg chg="modSp mod">
        <pc:chgData name="Mara Keller" userId="e4529b30-0df9-4735-aad0-2225fd65bbae" providerId="ADAL" clId="{EC3738EF-1AC7-4625-BAA8-03A781CC8A83}" dt="2025-02-07T08:07:47.855" v="17" actId="3064"/>
        <pc:sldMkLst>
          <pc:docMk/>
          <pc:sldMk cId="367168227" sldId="258"/>
        </pc:sldMkLst>
        <pc:spChg chg="mod">
          <ac:chgData name="Mara Keller" userId="e4529b30-0df9-4735-aad0-2225fd65bbae" providerId="ADAL" clId="{EC3738EF-1AC7-4625-BAA8-03A781CC8A83}" dt="2025-02-07T08:07:47.855" v="17" actId="3064"/>
          <ac:spMkLst>
            <pc:docMk/>
            <pc:sldMk cId="367168227" sldId="258"/>
            <ac:spMk id="2" creationId="{542271E9-2902-4148-86AD-E74C67FD1B7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468868474773991E-2"/>
          <c:y val="8.467305494457858E-2"/>
          <c:w val="0.65177274715660538"/>
          <c:h val="0.68379649928631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Food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Tabelle1!$B$1:$D$1</c:f>
              <c:strCach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strCache>
            </c:strRef>
          </c:cat>
          <c:val>
            <c:numRef>
              <c:f>Tabelle1!$B$2:$D$2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1-4AEB-AD31-A4A5F9B62E0E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Nonfood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trendline>
            <c:trendlineType val="exp"/>
            <c:dispRSqr val="0"/>
            <c:dispEq val="0"/>
          </c:trendline>
          <c:cat>
            <c:strRef>
              <c:f>Tabelle1!$B$1:$D$1</c:f>
              <c:strCach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strCache>
            </c:strRef>
          </c:cat>
          <c:val>
            <c:numRef>
              <c:f>Tabelle1!$B$3:$D$3</c:f>
              <c:numCache>
                <c:formatCode>General</c:formatCode>
                <c:ptCount val="3"/>
                <c:pt idx="0">
                  <c:v>2.5</c:v>
                </c:pt>
                <c:pt idx="1">
                  <c:v>4.2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1-4AEB-AD31-A4A5F9B62E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661992"/>
        <c:axId val="274117344"/>
      </c:barChart>
      <c:catAx>
        <c:axId val="256661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274117344"/>
        <c:crosses val="autoZero"/>
        <c:auto val="1"/>
        <c:lblAlgn val="ctr"/>
        <c:lblOffset val="100"/>
        <c:noMultiLvlLbl val="0"/>
      </c:catAx>
      <c:valAx>
        <c:axId val="274117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6661992"/>
        <c:crosses val="autoZero"/>
        <c:crossBetween val="between"/>
      </c:valAx>
      <c:sp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overlay val="0"/>
    </c:legend>
    <c:plotVisOnly val="1"/>
    <c:dispBlanksAs val="gap"/>
    <c:showDLblsOverMax val="0"/>
  </c:chart>
  <c:spPr>
    <a:ln w="6350">
      <a:solidFill>
        <a:schemeClr val="tx2">
          <a:lumMod val="40000"/>
          <a:lumOff val="60000"/>
        </a:schemeClr>
      </a:solidFill>
    </a:ln>
  </c:spPr>
  <c:txPr>
    <a:bodyPr/>
    <a:lstStyle/>
    <a:p>
      <a:pPr>
        <a:defRPr sz="16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CH" dirty="0"/>
              <a:t>Gütertransit CH in MT</a:t>
            </a:r>
          </a:p>
        </c:rich>
      </c:tx>
      <c:overlay val="0"/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Schiene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3B-48E5-8FF9-F582A944A025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Strasse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3.1</c:v>
                </c:pt>
                <c:pt idx="1">
                  <c:v>3.4</c:v>
                </c:pt>
                <c:pt idx="2">
                  <c:v>3.6</c:v>
                </c:pt>
                <c:pt idx="3">
                  <c:v>3.9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3B-48E5-8FF9-F582A944A025}"/>
            </c:ext>
          </c:extLst>
        </c:ser>
        <c:ser>
          <c:idx val="2"/>
          <c:order val="2"/>
          <c:tx>
            <c:strRef>
              <c:f>Tabelle1!$A$4</c:f>
              <c:strCache>
                <c:ptCount val="1"/>
                <c:pt idx="0">
                  <c:v>Pipeline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Tabelle1!$B$1:$F$1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4.5</c:v>
                </c:pt>
                <c:pt idx="2">
                  <c:v>4.5999999999999996</c:v>
                </c:pt>
                <c:pt idx="3">
                  <c:v>4.8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3B-48E5-8FF9-F582A944A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>
              <a:solidFill>
                <a:schemeClr val="bg1">
                  <a:lumMod val="95000"/>
                </a:schemeClr>
              </a:solidFill>
            </a:ln>
          </c:spPr>
        </c:dropLines>
        <c:axId val="306656976"/>
        <c:axId val="306658936"/>
      </c:areaChart>
      <c:catAx>
        <c:axId val="306656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06658936"/>
        <c:crosses val="autoZero"/>
        <c:auto val="1"/>
        <c:lblAlgn val="ctr"/>
        <c:lblOffset val="100"/>
        <c:noMultiLvlLbl val="0"/>
      </c:catAx>
      <c:valAx>
        <c:axId val="306658936"/>
        <c:scaling>
          <c:orientation val="minMax"/>
        </c:scaling>
        <c:delete val="0"/>
        <c:axPos val="l"/>
        <c:majorGridlines>
          <c:spPr>
            <a:ln>
              <a:solidFill>
                <a:schemeClr val="tx2">
                  <a:lumMod val="40000"/>
                  <a:lumOff val="60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crossAx val="306656976"/>
        <c:crosses val="autoZero"/>
        <c:crossBetween val="midCat"/>
      </c:valAx>
      <c:spPr>
        <a:ln>
          <a:solidFill>
            <a:schemeClr val="tx2">
              <a:lumMod val="60000"/>
              <a:lumOff val="40000"/>
            </a:schemeClr>
          </a:solidFill>
        </a:ln>
      </c:spPr>
    </c:plotArea>
    <c:legend>
      <c:legendPos val="t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CH" dirty="0"/>
              <a:t>Energiepreise in </a:t>
            </a:r>
            <a:r>
              <a:rPr lang="de-CH" noProof="1"/>
              <a:t>Rp/kWh</a:t>
            </a:r>
          </a:p>
        </c:rich>
      </c:tx>
      <c:layout>
        <c:manualLayout>
          <c:xMode val="edge"/>
          <c:yMode val="edge"/>
          <c:x val="0.1370239165345264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391756878256009"/>
          <c:y val="0.17334064072383568"/>
          <c:w val="0.8340243677998439"/>
          <c:h val="0.56866612570005148"/>
        </c:manualLayout>
      </c:layout>
      <c:lineChart>
        <c:grouping val="standard"/>
        <c:varyColors val="0"/>
        <c:ser>
          <c:idx val="0"/>
          <c:order val="0"/>
          <c:tx>
            <c:strRef>
              <c:f>Tabelle1!$A$2</c:f>
              <c:strCache>
                <c:ptCount val="1"/>
                <c:pt idx="0">
                  <c:v>Elektrisch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22.9</c:v>
                </c:pt>
                <c:pt idx="1">
                  <c:v>23.1</c:v>
                </c:pt>
                <c:pt idx="2">
                  <c:v>23.7</c:v>
                </c:pt>
                <c:pt idx="3">
                  <c:v>23.8</c:v>
                </c:pt>
                <c:pt idx="4">
                  <c:v>23.8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30-4E3D-A354-F7C564D4A7D7}"/>
            </c:ext>
          </c:extLst>
        </c:ser>
        <c:ser>
          <c:idx val="1"/>
          <c:order val="1"/>
          <c:tx>
            <c:strRef>
              <c:f>Tabelle1!$A$3</c:f>
              <c:strCache>
                <c:ptCount val="1"/>
                <c:pt idx="0">
                  <c:v>Gas</c:v>
                </c:pt>
              </c:strCache>
            </c:strRef>
          </c:tx>
          <c:spPr>
            <a:ln w="31750">
              <a:solidFill>
                <a:schemeClr val="accent2">
                  <a:lumMod val="75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9.5</c:v>
                </c:pt>
                <c:pt idx="1">
                  <c:v>9.6999999999999993</c:v>
                </c:pt>
                <c:pt idx="2">
                  <c:v>9.1</c:v>
                </c:pt>
                <c:pt idx="3">
                  <c:v>9.1</c:v>
                </c:pt>
                <c:pt idx="4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30-4E3D-A354-F7C564D4A7D7}"/>
            </c:ext>
          </c:extLst>
        </c:ser>
        <c:ser>
          <c:idx val="2"/>
          <c:order val="2"/>
          <c:tx>
            <c:strRef>
              <c:f>Tabelle1!$A$4</c:f>
              <c:strCache>
                <c:ptCount val="1"/>
                <c:pt idx="0">
                  <c:v>Heizoel</c:v>
                </c:pt>
              </c:strCache>
            </c:strRef>
          </c:tx>
          <c:spPr>
            <a:ln w="31750">
              <a:prstDash val="sysDash"/>
            </a:ln>
          </c:spPr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9.6</c:v>
                </c:pt>
                <c:pt idx="1">
                  <c:v>9.4</c:v>
                </c:pt>
                <c:pt idx="2">
                  <c:v>7</c:v>
                </c:pt>
                <c:pt idx="3">
                  <c:v>6.7</c:v>
                </c:pt>
                <c:pt idx="4">
                  <c:v>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30-4E3D-A354-F7C564D4A7D7}"/>
            </c:ext>
          </c:extLst>
        </c:ser>
        <c:ser>
          <c:idx val="3"/>
          <c:order val="3"/>
          <c:tx>
            <c:strRef>
              <c:f>Tabelle1!$A$5</c:f>
              <c:strCache>
                <c:ptCount val="1"/>
                <c:pt idx="0">
                  <c:v>Pellets</c:v>
                </c:pt>
              </c:strCache>
            </c:strRef>
          </c:tx>
          <c:marker>
            <c:symbol val="none"/>
          </c:marker>
          <c:cat>
            <c:strRef>
              <c:f>Tabelle1!$B$1:$F$1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Tabelle1!$B$5:$F$5</c:f>
              <c:numCache>
                <c:formatCode>General</c:formatCode>
                <c:ptCount val="5"/>
                <c:pt idx="0">
                  <c:v>7.1</c:v>
                </c:pt>
                <c:pt idx="1">
                  <c:v>7.2</c:v>
                </c:pt>
                <c:pt idx="2">
                  <c:v>6.8</c:v>
                </c:pt>
                <c:pt idx="3">
                  <c:v>6.5</c:v>
                </c:pt>
                <c:pt idx="4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A30-4E3D-A354-F7C564D4A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6659720"/>
        <c:axId val="306293648"/>
      </c:lineChart>
      <c:catAx>
        <c:axId val="306659720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306293648"/>
        <c:crosses val="autoZero"/>
        <c:auto val="1"/>
        <c:lblAlgn val="ctr"/>
        <c:lblOffset val="100"/>
        <c:noMultiLvlLbl val="0"/>
      </c:catAx>
      <c:valAx>
        <c:axId val="3062936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120000"/>
          <a:lstStyle/>
          <a:p>
            <a:pPr>
              <a:defRPr/>
            </a:pPr>
            <a:endParaRPr lang="de-DE"/>
          </a:p>
        </c:txPr>
        <c:crossAx val="306659720"/>
        <c:crosses val="autoZero"/>
        <c:crossBetween val="midCat"/>
      </c:valAx>
    </c:plotArea>
    <c:legend>
      <c:legendPos val="b"/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de-CH" sz="3600" noProof="0" dirty="0"/>
              <a:t>Bevölkerung</a:t>
            </a:r>
            <a:r>
              <a:rPr lang="en-US" sz="3600" dirty="0"/>
              <a:t> CH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03955016399375E-2"/>
          <c:y val="0.23026260533609566"/>
          <c:w val="0.55354373991863848"/>
          <c:h val="0.71960686189422984"/>
        </c:manualLayout>
      </c:layout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123-46E4-9D34-4373D171A7F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B123-46E4-9D34-4373D171A7F9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B123-46E4-9D34-4373D171A7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Jugend</c:v>
                </c:pt>
                <c:pt idx="1">
                  <c:v>Erwachsene</c:v>
                </c:pt>
                <c:pt idx="2">
                  <c:v>Rentner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20</c:v>
                </c:pt>
                <c:pt idx="1">
                  <c:v>62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23-46E4-9D34-4373D171A7F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399368479754975"/>
          <c:y val="0.41865528013227288"/>
          <c:w val="0.15313495501645316"/>
          <c:h val="0.31341970552194814"/>
        </c:manualLayout>
      </c:layout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1862" b="1" i="0" u="none" strike="noStrike" baseline="0" dirty="0">
                <a:effectLst/>
              </a:rPr>
              <a:t>Ständige Wohnbevölkerung nach Zivilstand, 2019</a:t>
            </a:r>
            <a:endParaRPr lang="de-CH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C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Ledig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3843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5-4507-9C4D-DAD9EEFADF47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Verheiratet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05-4507-9C4D-DAD9EEFADF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3599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05-4507-9C4D-DAD9EEFADF47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Verwitwet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Tabelle1!$D$2</c:f>
              <c:numCache>
                <c:formatCode>General</c:formatCode>
                <c:ptCount val="1"/>
                <c:pt idx="0">
                  <c:v>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05-4507-9C4D-DAD9EEFADF47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Geschieden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Zivistand</c:v>
                </c:pt>
              </c:strCache>
            </c:strRef>
          </c:cat>
          <c:val>
            <c:numRef>
              <c:f>Tabelle1!$E$2</c:f>
              <c:numCache>
                <c:formatCode>General</c:formatCode>
                <c:ptCount val="1"/>
                <c:pt idx="0">
                  <c:v>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5-4507-9C4D-DAD9EEFAD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9947624"/>
        <c:axId val="889943360"/>
      </c:barChart>
      <c:catAx>
        <c:axId val="889947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89943360"/>
        <c:crosses val="autoZero"/>
        <c:auto val="1"/>
        <c:lblAlgn val="ctr"/>
        <c:lblOffset val="100"/>
        <c:noMultiLvlLbl val="0"/>
      </c:catAx>
      <c:valAx>
        <c:axId val="88994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CH" dirty="0"/>
                  <a:t>In Tausend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89947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85CE96-627F-46F0-9B72-AC30A63C106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9148832E-CFCC-49A1-A4C2-F4A4D2768BA9}">
      <dgm:prSet phldrT="[Text]" custT="1"/>
      <dgm:spPr/>
      <dgm:t>
        <a:bodyPr/>
        <a:lstStyle/>
        <a:p>
          <a:r>
            <a:rPr lang="de-CH" sz="1400" b="1" dirty="0"/>
            <a:t>Situation</a:t>
          </a:r>
        </a:p>
      </dgm:t>
    </dgm:pt>
    <dgm:pt modelId="{F1272096-6EF0-45BA-9D0D-D435DFE5FB0C}" type="parTrans" cxnId="{3C308ED6-05F7-4D16-9640-0DF1B0DF5697}">
      <dgm:prSet/>
      <dgm:spPr/>
      <dgm:t>
        <a:bodyPr/>
        <a:lstStyle/>
        <a:p>
          <a:endParaRPr lang="de-CH"/>
        </a:p>
      </dgm:t>
    </dgm:pt>
    <dgm:pt modelId="{D7B121C1-C147-4FD0-BD38-C6515EC620B8}" type="sibTrans" cxnId="{3C308ED6-05F7-4D16-9640-0DF1B0DF5697}">
      <dgm:prSet/>
      <dgm:spPr/>
      <dgm:t>
        <a:bodyPr/>
        <a:lstStyle/>
        <a:p>
          <a:endParaRPr lang="de-CH"/>
        </a:p>
      </dgm:t>
    </dgm:pt>
    <dgm:pt modelId="{85170C4A-EC74-47B1-A367-52053533FAA1}">
      <dgm:prSet phldrT="[Text]" custT="1"/>
      <dgm:spPr/>
      <dgm:t>
        <a:bodyPr/>
        <a:lstStyle/>
        <a:p>
          <a:r>
            <a:rPr lang="de-CH" sz="1400" b="1" dirty="0"/>
            <a:t>Schwächen</a:t>
          </a:r>
        </a:p>
      </dgm:t>
    </dgm:pt>
    <dgm:pt modelId="{75613AF1-EDD7-49BB-92FB-7BA62B3E45C8}" type="parTrans" cxnId="{1A2EAD6D-AF5D-4FFB-9727-243622C51A0F}">
      <dgm:prSet/>
      <dgm:spPr/>
      <dgm:t>
        <a:bodyPr/>
        <a:lstStyle/>
        <a:p>
          <a:endParaRPr lang="de-CH"/>
        </a:p>
      </dgm:t>
    </dgm:pt>
    <dgm:pt modelId="{57DBE46D-DD16-4836-A8AE-AD293C0096D7}" type="sibTrans" cxnId="{1A2EAD6D-AF5D-4FFB-9727-243622C51A0F}">
      <dgm:prSet/>
      <dgm:spPr/>
      <dgm:t>
        <a:bodyPr/>
        <a:lstStyle/>
        <a:p>
          <a:endParaRPr lang="de-CH"/>
        </a:p>
      </dgm:t>
    </dgm:pt>
    <dgm:pt modelId="{9AF53570-6D48-4EE4-8B33-95F548E7DF71}">
      <dgm:prSet phldrT="[Text]" custT="1"/>
      <dgm:spPr/>
      <dgm:t>
        <a:bodyPr/>
        <a:lstStyle/>
        <a:p>
          <a:r>
            <a:rPr lang="de-CH" sz="1400" b="1" dirty="0"/>
            <a:t>Rahmenbedingungen</a:t>
          </a:r>
        </a:p>
      </dgm:t>
    </dgm:pt>
    <dgm:pt modelId="{C379E207-6C87-47C7-A764-0AE8BE2AED7D}" type="parTrans" cxnId="{415C8022-CE83-49B2-95C2-9451418A172C}">
      <dgm:prSet/>
      <dgm:spPr/>
      <dgm:t>
        <a:bodyPr/>
        <a:lstStyle/>
        <a:p>
          <a:endParaRPr lang="de-CH"/>
        </a:p>
      </dgm:t>
    </dgm:pt>
    <dgm:pt modelId="{99D38ACB-7989-4A40-ADDB-186FEAE2B7CB}" type="sibTrans" cxnId="{415C8022-CE83-49B2-95C2-9451418A172C}">
      <dgm:prSet/>
      <dgm:spPr/>
      <dgm:t>
        <a:bodyPr/>
        <a:lstStyle/>
        <a:p>
          <a:endParaRPr lang="de-CH"/>
        </a:p>
      </dgm:t>
    </dgm:pt>
    <dgm:pt modelId="{A8155B78-A5C2-4141-932F-5B47358FCEA4}">
      <dgm:prSet phldrT="[Text]" custT="1"/>
      <dgm:spPr/>
      <dgm:t>
        <a:bodyPr/>
        <a:lstStyle/>
        <a:p>
          <a:r>
            <a:rPr lang="de-CH" sz="1400" b="1" dirty="0"/>
            <a:t>Massnahmen</a:t>
          </a:r>
        </a:p>
      </dgm:t>
    </dgm:pt>
    <dgm:pt modelId="{DC4A1C54-DEB2-4BC1-98B2-72C9540D09BE}" type="parTrans" cxnId="{E64A2DB9-45E5-446B-84DF-30877A231D89}">
      <dgm:prSet/>
      <dgm:spPr/>
      <dgm:t>
        <a:bodyPr/>
        <a:lstStyle/>
        <a:p>
          <a:endParaRPr lang="de-CH"/>
        </a:p>
      </dgm:t>
    </dgm:pt>
    <dgm:pt modelId="{420F6E2C-8C89-4F05-A789-F37C3D6751D0}" type="sibTrans" cxnId="{E64A2DB9-45E5-446B-84DF-30877A231D89}">
      <dgm:prSet/>
      <dgm:spPr/>
      <dgm:t>
        <a:bodyPr/>
        <a:lstStyle/>
        <a:p>
          <a:endParaRPr lang="de-CH"/>
        </a:p>
      </dgm:t>
    </dgm:pt>
    <dgm:pt modelId="{E51974B5-C7EE-4E14-A234-C60D0B46B407}">
      <dgm:prSet phldrT="[Text]" custT="1"/>
      <dgm:spPr/>
      <dgm:t>
        <a:bodyPr/>
        <a:lstStyle/>
        <a:p>
          <a:r>
            <a:rPr lang="de-CH" sz="1400" b="1" dirty="0"/>
            <a:t>Kontrolle</a:t>
          </a:r>
        </a:p>
      </dgm:t>
    </dgm:pt>
    <dgm:pt modelId="{F60A3751-139A-41EA-95BC-C177819BC62D}" type="parTrans" cxnId="{FD7CC7CC-3845-42C7-824C-6EA4508CF8C6}">
      <dgm:prSet/>
      <dgm:spPr/>
      <dgm:t>
        <a:bodyPr/>
        <a:lstStyle/>
        <a:p>
          <a:endParaRPr lang="de-CH"/>
        </a:p>
      </dgm:t>
    </dgm:pt>
    <dgm:pt modelId="{CDB5FA90-93AA-4BDE-B411-6BA28FD0F31C}" type="sibTrans" cxnId="{FD7CC7CC-3845-42C7-824C-6EA4508CF8C6}">
      <dgm:prSet/>
      <dgm:spPr/>
      <dgm:t>
        <a:bodyPr/>
        <a:lstStyle/>
        <a:p>
          <a:endParaRPr lang="de-CH"/>
        </a:p>
      </dgm:t>
    </dgm:pt>
    <dgm:pt modelId="{085D3ADB-1701-4F6D-8E22-34BD376484F3}">
      <dgm:prSet phldrT="[Text]" custT="1"/>
      <dgm:spPr/>
      <dgm:t>
        <a:bodyPr/>
        <a:lstStyle/>
        <a:p>
          <a:r>
            <a:rPr lang="de-CH" sz="1400" b="1" dirty="0"/>
            <a:t>Ziele</a:t>
          </a:r>
        </a:p>
      </dgm:t>
    </dgm:pt>
    <dgm:pt modelId="{07A20D13-0F33-4B57-8247-500A3D3C7500}" type="parTrans" cxnId="{66BCEAD1-2BA4-4747-9855-2C7EE5AD5396}">
      <dgm:prSet/>
      <dgm:spPr/>
      <dgm:t>
        <a:bodyPr/>
        <a:lstStyle/>
        <a:p>
          <a:endParaRPr lang="de-CH"/>
        </a:p>
      </dgm:t>
    </dgm:pt>
    <dgm:pt modelId="{7D5E0386-F493-4386-AF53-32AC4FE11C42}" type="sibTrans" cxnId="{66BCEAD1-2BA4-4747-9855-2C7EE5AD5396}">
      <dgm:prSet/>
      <dgm:spPr/>
      <dgm:t>
        <a:bodyPr/>
        <a:lstStyle/>
        <a:p>
          <a:endParaRPr lang="de-CH"/>
        </a:p>
      </dgm:t>
    </dgm:pt>
    <dgm:pt modelId="{38BCF3B2-FE0B-496C-A297-6AFBBFDC3C71}" type="pres">
      <dgm:prSet presAssocID="{D485CE96-627F-46F0-9B72-AC30A63C1060}" presName="cycle" presStyleCnt="0">
        <dgm:presLayoutVars>
          <dgm:dir/>
          <dgm:resizeHandles val="exact"/>
        </dgm:presLayoutVars>
      </dgm:prSet>
      <dgm:spPr/>
    </dgm:pt>
    <dgm:pt modelId="{CE437E80-3AFB-4335-8CA4-1B1D2420C7DF}" type="pres">
      <dgm:prSet presAssocID="{9148832E-CFCC-49A1-A4C2-F4A4D2768BA9}" presName="node" presStyleLbl="node1" presStyleIdx="0" presStyleCnt="6">
        <dgm:presLayoutVars>
          <dgm:bulletEnabled val="1"/>
        </dgm:presLayoutVars>
      </dgm:prSet>
      <dgm:spPr/>
    </dgm:pt>
    <dgm:pt modelId="{180C38E2-1CB5-4F9A-BF86-8FED87963401}" type="pres">
      <dgm:prSet presAssocID="{9148832E-CFCC-49A1-A4C2-F4A4D2768BA9}" presName="spNode" presStyleCnt="0"/>
      <dgm:spPr/>
    </dgm:pt>
    <dgm:pt modelId="{D90EE981-6744-4C0F-AD88-C7A89322F1B8}" type="pres">
      <dgm:prSet presAssocID="{D7B121C1-C147-4FD0-BD38-C6515EC620B8}" presName="sibTrans" presStyleLbl="sibTrans1D1" presStyleIdx="0" presStyleCnt="6"/>
      <dgm:spPr/>
    </dgm:pt>
    <dgm:pt modelId="{BF71B67E-527E-401F-B8F4-9C72A15E325D}" type="pres">
      <dgm:prSet presAssocID="{85170C4A-EC74-47B1-A367-52053533FAA1}" presName="node" presStyleLbl="node1" presStyleIdx="1" presStyleCnt="6">
        <dgm:presLayoutVars>
          <dgm:bulletEnabled val="1"/>
        </dgm:presLayoutVars>
      </dgm:prSet>
      <dgm:spPr/>
    </dgm:pt>
    <dgm:pt modelId="{9F2ACF9B-6CE2-485B-A3C7-198BA1285155}" type="pres">
      <dgm:prSet presAssocID="{85170C4A-EC74-47B1-A367-52053533FAA1}" presName="spNode" presStyleCnt="0"/>
      <dgm:spPr/>
    </dgm:pt>
    <dgm:pt modelId="{54184F07-34D8-4044-A857-5D00C995A676}" type="pres">
      <dgm:prSet presAssocID="{57DBE46D-DD16-4836-A8AE-AD293C0096D7}" presName="sibTrans" presStyleLbl="sibTrans1D1" presStyleIdx="1" presStyleCnt="6"/>
      <dgm:spPr/>
    </dgm:pt>
    <dgm:pt modelId="{68203C17-840D-47FD-9308-103D29620C94}" type="pres">
      <dgm:prSet presAssocID="{085D3ADB-1701-4F6D-8E22-34BD376484F3}" presName="node" presStyleLbl="node1" presStyleIdx="2" presStyleCnt="6">
        <dgm:presLayoutVars>
          <dgm:bulletEnabled val="1"/>
        </dgm:presLayoutVars>
      </dgm:prSet>
      <dgm:spPr/>
    </dgm:pt>
    <dgm:pt modelId="{9F277386-8878-42B0-8627-086149C5F79E}" type="pres">
      <dgm:prSet presAssocID="{085D3ADB-1701-4F6D-8E22-34BD376484F3}" presName="spNode" presStyleCnt="0"/>
      <dgm:spPr/>
    </dgm:pt>
    <dgm:pt modelId="{8EFBA69D-F511-48E4-9A10-D116717FD2B8}" type="pres">
      <dgm:prSet presAssocID="{7D5E0386-F493-4386-AF53-32AC4FE11C42}" presName="sibTrans" presStyleLbl="sibTrans1D1" presStyleIdx="2" presStyleCnt="6"/>
      <dgm:spPr/>
    </dgm:pt>
    <dgm:pt modelId="{C02066FD-0385-49B2-BCA4-4A4918F6FF90}" type="pres">
      <dgm:prSet presAssocID="{9AF53570-6D48-4EE4-8B33-95F548E7DF71}" presName="node" presStyleLbl="node1" presStyleIdx="3" presStyleCnt="6" custScaleX="181509" custRadScaleRad="117657">
        <dgm:presLayoutVars>
          <dgm:bulletEnabled val="1"/>
        </dgm:presLayoutVars>
      </dgm:prSet>
      <dgm:spPr/>
    </dgm:pt>
    <dgm:pt modelId="{C5F0064B-9016-4C0D-8AB2-697707CA2F0A}" type="pres">
      <dgm:prSet presAssocID="{9AF53570-6D48-4EE4-8B33-95F548E7DF71}" presName="spNode" presStyleCnt="0"/>
      <dgm:spPr/>
    </dgm:pt>
    <dgm:pt modelId="{C2550AC9-0C1E-42E2-9F96-D63E63E7AE07}" type="pres">
      <dgm:prSet presAssocID="{99D38ACB-7989-4A40-ADDB-186FEAE2B7CB}" presName="sibTrans" presStyleLbl="sibTrans1D1" presStyleIdx="3" presStyleCnt="6"/>
      <dgm:spPr/>
    </dgm:pt>
    <dgm:pt modelId="{C5AE2B48-EA40-4ED1-9650-D86F54E565FD}" type="pres">
      <dgm:prSet presAssocID="{A8155B78-A5C2-4141-932F-5B47358FCEA4}" presName="node" presStyleLbl="node1" presStyleIdx="4" presStyleCnt="6" custScaleX="109450">
        <dgm:presLayoutVars>
          <dgm:bulletEnabled val="1"/>
        </dgm:presLayoutVars>
      </dgm:prSet>
      <dgm:spPr/>
    </dgm:pt>
    <dgm:pt modelId="{2B1EDC80-81F8-4E1D-B33C-9C1A76423915}" type="pres">
      <dgm:prSet presAssocID="{A8155B78-A5C2-4141-932F-5B47358FCEA4}" presName="spNode" presStyleCnt="0"/>
      <dgm:spPr/>
    </dgm:pt>
    <dgm:pt modelId="{FAC25D0D-97A2-4F14-B5A4-57272F27DCB6}" type="pres">
      <dgm:prSet presAssocID="{420F6E2C-8C89-4F05-A789-F37C3D6751D0}" presName="sibTrans" presStyleLbl="sibTrans1D1" presStyleIdx="4" presStyleCnt="6"/>
      <dgm:spPr/>
    </dgm:pt>
    <dgm:pt modelId="{14F83CD6-CD77-4FBC-A9AE-BEBE3AC95FAB}" type="pres">
      <dgm:prSet presAssocID="{E51974B5-C7EE-4E14-A234-C60D0B46B407}" presName="node" presStyleLbl="node1" presStyleIdx="5" presStyleCnt="6">
        <dgm:presLayoutVars>
          <dgm:bulletEnabled val="1"/>
        </dgm:presLayoutVars>
      </dgm:prSet>
      <dgm:spPr/>
    </dgm:pt>
    <dgm:pt modelId="{26294A84-30B0-4FB2-94CB-4DB5C717F092}" type="pres">
      <dgm:prSet presAssocID="{E51974B5-C7EE-4E14-A234-C60D0B46B407}" presName="spNode" presStyleCnt="0"/>
      <dgm:spPr/>
    </dgm:pt>
    <dgm:pt modelId="{9E07DD3B-1905-4298-8028-39871F4C45CB}" type="pres">
      <dgm:prSet presAssocID="{CDB5FA90-93AA-4BDE-B411-6BA28FD0F31C}" presName="sibTrans" presStyleLbl="sibTrans1D1" presStyleIdx="5" presStyleCnt="6"/>
      <dgm:spPr/>
    </dgm:pt>
  </dgm:ptLst>
  <dgm:cxnLst>
    <dgm:cxn modelId="{EDB8D004-18E1-4F58-91E8-07E6CFBABC3D}" type="presOf" srcId="{9AF53570-6D48-4EE4-8B33-95F548E7DF71}" destId="{C02066FD-0385-49B2-BCA4-4A4918F6FF90}" srcOrd="0" destOrd="0" presId="urn:microsoft.com/office/officeart/2005/8/layout/cycle5"/>
    <dgm:cxn modelId="{A006EE0E-7CB5-48BB-94DA-7626918E26F3}" type="presOf" srcId="{85170C4A-EC74-47B1-A367-52053533FAA1}" destId="{BF71B67E-527E-401F-B8F4-9C72A15E325D}" srcOrd="0" destOrd="0" presId="urn:microsoft.com/office/officeart/2005/8/layout/cycle5"/>
    <dgm:cxn modelId="{BF990D20-29E4-4BE9-8E99-B44DCD6C467A}" type="presOf" srcId="{57DBE46D-DD16-4836-A8AE-AD293C0096D7}" destId="{54184F07-34D8-4044-A857-5D00C995A676}" srcOrd="0" destOrd="0" presId="urn:microsoft.com/office/officeart/2005/8/layout/cycle5"/>
    <dgm:cxn modelId="{415C8022-CE83-49B2-95C2-9451418A172C}" srcId="{D485CE96-627F-46F0-9B72-AC30A63C1060}" destId="{9AF53570-6D48-4EE4-8B33-95F548E7DF71}" srcOrd="3" destOrd="0" parTransId="{C379E207-6C87-47C7-A764-0AE8BE2AED7D}" sibTransId="{99D38ACB-7989-4A40-ADDB-186FEAE2B7CB}"/>
    <dgm:cxn modelId="{F91BB425-E983-4B3E-A2CC-16281038758C}" type="presOf" srcId="{99D38ACB-7989-4A40-ADDB-186FEAE2B7CB}" destId="{C2550AC9-0C1E-42E2-9F96-D63E63E7AE07}" srcOrd="0" destOrd="0" presId="urn:microsoft.com/office/officeart/2005/8/layout/cycle5"/>
    <dgm:cxn modelId="{2DEA6968-7E86-4560-891C-D23F5FA57FAD}" type="presOf" srcId="{420F6E2C-8C89-4F05-A789-F37C3D6751D0}" destId="{FAC25D0D-97A2-4F14-B5A4-57272F27DCB6}" srcOrd="0" destOrd="0" presId="urn:microsoft.com/office/officeart/2005/8/layout/cycle5"/>
    <dgm:cxn modelId="{8B47374A-C839-409A-9E06-0FF0DD3125A6}" type="presOf" srcId="{E51974B5-C7EE-4E14-A234-C60D0B46B407}" destId="{14F83CD6-CD77-4FBC-A9AE-BEBE3AC95FAB}" srcOrd="0" destOrd="0" presId="urn:microsoft.com/office/officeart/2005/8/layout/cycle5"/>
    <dgm:cxn modelId="{1A2EAD6D-AF5D-4FFB-9727-243622C51A0F}" srcId="{D485CE96-627F-46F0-9B72-AC30A63C1060}" destId="{85170C4A-EC74-47B1-A367-52053533FAA1}" srcOrd="1" destOrd="0" parTransId="{75613AF1-EDD7-49BB-92FB-7BA62B3E45C8}" sibTransId="{57DBE46D-DD16-4836-A8AE-AD293C0096D7}"/>
    <dgm:cxn modelId="{2DA13891-328A-48C5-ADE0-E8B613EE7A11}" type="presOf" srcId="{7D5E0386-F493-4386-AF53-32AC4FE11C42}" destId="{8EFBA69D-F511-48E4-9A10-D116717FD2B8}" srcOrd="0" destOrd="0" presId="urn:microsoft.com/office/officeart/2005/8/layout/cycle5"/>
    <dgm:cxn modelId="{2A984896-02E4-496D-813B-2D2C6CF4FD8C}" type="presOf" srcId="{085D3ADB-1701-4F6D-8E22-34BD376484F3}" destId="{68203C17-840D-47FD-9308-103D29620C94}" srcOrd="0" destOrd="0" presId="urn:microsoft.com/office/officeart/2005/8/layout/cycle5"/>
    <dgm:cxn modelId="{FBA06499-3098-430F-9161-20E7A83EF193}" type="presOf" srcId="{CDB5FA90-93AA-4BDE-B411-6BA28FD0F31C}" destId="{9E07DD3B-1905-4298-8028-39871F4C45CB}" srcOrd="0" destOrd="0" presId="urn:microsoft.com/office/officeart/2005/8/layout/cycle5"/>
    <dgm:cxn modelId="{0CFE49AA-2159-41E6-A08C-05B330ED3CD5}" type="presOf" srcId="{9148832E-CFCC-49A1-A4C2-F4A4D2768BA9}" destId="{CE437E80-3AFB-4335-8CA4-1B1D2420C7DF}" srcOrd="0" destOrd="0" presId="urn:microsoft.com/office/officeart/2005/8/layout/cycle5"/>
    <dgm:cxn modelId="{125DC9B6-65F9-41D4-913E-657116342FF3}" type="presOf" srcId="{D7B121C1-C147-4FD0-BD38-C6515EC620B8}" destId="{D90EE981-6744-4C0F-AD88-C7A89322F1B8}" srcOrd="0" destOrd="0" presId="urn:microsoft.com/office/officeart/2005/8/layout/cycle5"/>
    <dgm:cxn modelId="{E64A2DB9-45E5-446B-84DF-30877A231D89}" srcId="{D485CE96-627F-46F0-9B72-AC30A63C1060}" destId="{A8155B78-A5C2-4141-932F-5B47358FCEA4}" srcOrd="4" destOrd="0" parTransId="{DC4A1C54-DEB2-4BC1-98B2-72C9540D09BE}" sibTransId="{420F6E2C-8C89-4F05-A789-F37C3D6751D0}"/>
    <dgm:cxn modelId="{FD7CC7CC-3845-42C7-824C-6EA4508CF8C6}" srcId="{D485CE96-627F-46F0-9B72-AC30A63C1060}" destId="{E51974B5-C7EE-4E14-A234-C60D0B46B407}" srcOrd="5" destOrd="0" parTransId="{F60A3751-139A-41EA-95BC-C177819BC62D}" sibTransId="{CDB5FA90-93AA-4BDE-B411-6BA28FD0F31C}"/>
    <dgm:cxn modelId="{66BCEAD1-2BA4-4747-9855-2C7EE5AD5396}" srcId="{D485CE96-627F-46F0-9B72-AC30A63C1060}" destId="{085D3ADB-1701-4F6D-8E22-34BD376484F3}" srcOrd="2" destOrd="0" parTransId="{07A20D13-0F33-4B57-8247-500A3D3C7500}" sibTransId="{7D5E0386-F493-4386-AF53-32AC4FE11C42}"/>
    <dgm:cxn modelId="{3C308ED6-05F7-4D16-9640-0DF1B0DF5697}" srcId="{D485CE96-627F-46F0-9B72-AC30A63C1060}" destId="{9148832E-CFCC-49A1-A4C2-F4A4D2768BA9}" srcOrd="0" destOrd="0" parTransId="{F1272096-6EF0-45BA-9D0D-D435DFE5FB0C}" sibTransId="{D7B121C1-C147-4FD0-BD38-C6515EC620B8}"/>
    <dgm:cxn modelId="{058CD9DF-C8DE-4B47-8A2D-2E58F57FD221}" type="presOf" srcId="{D485CE96-627F-46F0-9B72-AC30A63C1060}" destId="{38BCF3B2-FE0B-496C-A297-6AFBBFDC3C71}" srcOrd="0" destOrd="0" presId="urn:microsoft.com/office/officeart/2005/8/layout/cycle5"/>
    <dgm:cxn modelId="{BEBF55E4-1731-43B4-B3DD-E9CA3E7EE439}" type="presOf" srcId="{A8155B78-A5C2-4141-932F-5B47358FCEA4}" destId="{C5AE2B48-EA40-4ED1-9650-D86F54E565FD}" srcOrd="0" destOrd="0" presId="urn:microsoft.com/office/officeart/2005/8/layout/cycle5"/>
    <dgm:cxn modelId="{8A1F3CD8-36D4-42C0-9B57-E198DB92E71B}" type="presParOf" srcId="{38BCF3B2-FE0B-496C-A297-6AFBBFDC3C71}" destId="{CE437E80-3AFB-4335-8CA4-1B1D2420C7DF}" srcOrd="0" destOrd="0" presId="urn:microsoft.com/office/officeart/2005/8/layout/cycle5"/>
    <dgm:cxn modelId="{CCAB8531-6B4B-4A6C-9579-5E8AB992492B}" type="presParOf" srcId="{38BCF3B2-FE0B-496C-A297-6AFBBFDC3C71}" destId="{180C38E2-1CB5-4F9A-BF86-8FED87963401}" srcOrd="1" destOrd="0" presId="urn:microsoft.com/office/officeart/2005/8/layout/cycle5"/>
    <dgm:cxn modelId="{FA177B27-AF60-44E1-9C16-7E3D7A34C15B}" type="presParOf" srcId="{38BCF3B2-FE0B-496C-A297-6AFBBFDC3C71}" destId="{D90EE981-6744-4C0F-AD88-C7A89322F1B8}" srcOrd="2" destOrd="0" presId="urn:microsoft.com/office/officeart/2005/8/layout/cycle5"/>
    <dgm:cxn modelId="{192F3525-AB4B-4ADE-B787-E8EDAE2F95DD}" type="presParOf" srcId="{38BCF3B2-FE0B-496C-A297-6AFBBFDC3C71}" destId="{BF71B67E-527E-401F-B8F4-9C72A15E325D}" srcOrd="3" destOrd="0" presId="urn:microsoft.com/office/officeart/2005/8/layout/cycle5"/>
    <dgm:cxn modelId="{6D24BBEB-FED3-467D-AAFE-5760549A1BC3}" type="presParOf" srcId="{38BCF3B2-FE0B-496C-A297-6AFBBFDC3C71}" destId="{9F2ACF9B-6CE2-485B-A3C7-198BA1285155}" srcOrd="4" destOrd="0" presId="urn:microsoft.com/office/officeart/2005/8/layout/cycle5"/>
    <dgm:cxn modelId="{024AA4ED-D83F-41D0-8CD7-65E9ADD24561}" type="presParOf" srcId="{38BCF3B2-FE0B-496C-A297-6AFBBFDC3C71}" destId="{54184F07-34D8-4044-A857-5D00C995A676}" srcOrd="5" destOrd="0" presId="urn:microsoft.com/office/officeart/2005/8/layout/cycle5"/>
    <dgm:cxn modelId="{62CD0E0B-D374-4A4E-A09A-554E0452579F}" type="presParOf" srcId="{38BCF3B2-FE0B-496C-A297-6AFBBFDC3C71}" destId="{68203C17-840D-47FD-9308-103D29620C94}" srcOrd="6" destOrd="0" presId="urn:microsoft.com/office/officeart/2005/8/layout/cycle5"/>
    <dgm:cxn modelId="{B6321F6C-7CDC-4E3D-A409-837DEE19D3A0}" type="presParOf" srcId="{38BCF3B2-FE0B-496C-A297-6AFBBFDC3C71}" destId="{9F277386-8878-42B0-8627-086149C5F79E}" srcOrd="7" destOrd="0" presId="urn:microsoft.com/office/officeart/2005/8/layout/cycle5"/>
    <dgm:cxn modelId="{E2661079-454E-4319-AFD5-ACFC8E26C58D}" type="presParOf" srcId="{38BCF3B2-FE0B-496C-A297-6AFBBFDC3C71}" destId="{8EFBA69D-F511-48E4-9A10-D116717FD2B8}" srcOrd="8" destOrd="0" presId="urn:microsoft.com/office/officeart/2005/8/layout/cycle5"/>
    <dgm:cxn modelId="{47BDD81E-727E-4A60-925D-EF7AEE3104A3}" type="presParOf" srcId="{38BCF3B2-FE0B-496C-A297-6AFBBFDC3C71}" destId="{C02066FD-0385-49B2-BCA4-4A4918F6FF90}" srcOrd="9" destOrd="0" presId="urn:microsoft.com/office/officeart/2005/8/layout/cycle5"/>
    <dgm:cxn modelId="{E59C70DE-0DCB-45FC-B2E1-D6868CFA42F6}" type="presParOf" srcId="{38BCF3B2-FE0B-496C-A297-6AFBBFDC3C71}" destId="{C5F0064B-9016-4C0D-8AB2-697707CA2F0A}" srcOrd="10" destOrd="0" presId="urn:microsoft.com/office/officeart/2005/8/layout/cycle5"/>
    <dgm:cxn modelId="{3681E205-C1FB-437A-B9E0-085F511D4B58}" type="presParOf" srcId="{38BCF3B2-FE0B-496C-A297-6AFBBFDC3C71}" destId="{C2550AC9-0C1E-42E2-9F96-D63E63E7AE07}" srcOrd="11" destOrd="0" presId="urn:microsoft.com/office/officeart/2005/8/layout/cycle5"/>
    <dgm:cxn modelId="{F93A7ED1-BC8E-4345-BE13-BE9D86A11247}" type="presParOf" srcId="{38BCF3B2-FE0B-496C-A297-6AFBBFDC3C71}" destId="{C5AE2B48-EA40-4ED1-9650-D86F54E565FD}" srcOrd="12" destOrd="0" presId="urn:microsoft.com/office/officeart/2005/8/layout/cycle5"/>
    <dgm:cxn modelId="{0774C935-6408-45D3-8ACE-9EDAD7F0CDB8}" type="presParOf" srcId="{38BCF3B2-FE0B-496C-A297-6AFBBFDC3C71}" destId="{2B1EDC80-81F8-4E1D-B33C-9C1A76423915}" srcOrd="13" destOrd="0" presId="urn:microsoft.com/office/officeart/2005/8/layout/cycle5"/>
    <dgm:cxn modelId="{C78A9BE2-AD12-4DB2-B7C4-EFFA054E61B8}" type="presParOf" srcId="{38BCF3B2-FE0B-496C-A297-6AFBBFDC3C71}" destId="{FAC25D0D-97A2-4F14-B5A4-57272F27DCB6}" srcOrd="14" destOrd="0" presId="urn:microsoft.com/office/officeart/2005/8/layout/cycle5"/>
    <dgm:cxn modelId="{A73D67F2-CEF8-4054-A00A-F479F1976872}" type="presParOf" srcId="{38BCF3B2-FE0B-496C-A297-6AFBBFDC3C71}" destId="{14F83CD6-CD77-4FBC-A9AE-BEBE3AC95FAB}" srcOrd="15" destOrd="0" presId="urn:microsoft.com/office/officeart/2005/8/layout/cycle5"/>
    <dgm:cxn modelId="{31FE40FA-14BC-4377-82B7-05EC4DA8AB51}" type="presParOf" srcId="{38BCF3B2-FE0B-496C-A297-6AFBBFDC3C71}" destId="{26294A84-30B0-4FB2-94CB-4DB5C717F092}" srcOrd="16" destOrd="0" presId="urn:microsoft.com/office/officeart/2005/8/layout/cycle5"/>
    <dgm:cxn modelId="{4A5B7960-1467-4038-A03C-481F95767E2F}" type="presParOf" srcId="{38BCF3B2-FE0B-496C-A297-6AFBBFDC3C71}" destId="{9E07DD3B-1905-4298-8028-39871F4C45CB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97CC6F-A104-4E26-B519-671FF916605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C419AD12-0346-450D-965B-3EA1583E0181}">
      <dgm:prSet phldrT="[Text]" custT="1"/>
      <dgm:spPr/>
      <dgm:t>
        <a:bodyPr/>
        <a:lstStyle/>
        <a:p>
          <a:r>
            <a:rPr lang="de-CH" sz="1400" dirty="0"/>
            <a:t>Rahmenbedingungen müssen besser werden</a:t>
          </a:r>
        </a:p>
        <a:p>
          <a:endParaRPr lang="de-CH" sz="700" dirty="0"/>
        </a:p>
      </dgm:t>
    </dgm:pt>
    <dgm:pt modelId="{D6F2FCCA-D297-41AD-AAD7-FB7753251DD9}" type="parTrans" cxnId="{0BF5B27B-81A2-4B69-8380-EEA8020081AB}">
      <dgm:prSet/>
      <dgm:spPr/>
      <dgm:t>
        <a:bodyPr/>
        <a:lstStyle/>
        <a:p>
          <a:endParaRPr lang="de-CH"/>
        </a:p>
      </dgm:t>
    </dgm:pt>
    <dgm:pt modelId="{3AAEA246-29E3-4242-B56F-67CD259B9B13}" type="sibTrans" cxnId="{0BF5B27B-81A2-4B69-8380-EEA8020081AB}">
      <dgm:prSet/>
      <dgm:spPr/>
      <dgm:t>
        <a:bodyPr/>
        <a:lstStyle/>
        <a:p>
          <a:endParaRPr lang="de-CH"/>
        </a:p>
      </dgm:t>
    </dgm:pt>
    <dgm:pt modelId="{2B33EF7D-7157-4BBE-8010-549376D50DEA}">
      <dgm:prSet phldrT="[Text]" custT="1"/>
      <dgm:spPr/>
      <dgm:t>
        <a:bodyPr/>
        <a:lstStyle/>
        <a:p>
          <a:r>
            <a:rPr lang="de-CH" sz="1400" dirty="0"/>
            <a:t>Die anderen müssen mir helfen!</a:t>
          </a:r>
        </a:p>
      </dgm:t>
    </dgm:pt>
    <dgm:pt modelId="{7A65424C-0D0E-497F-B0FF-88F5A13BB16F}" type="parTrans" cxnId="{35C65EFD-B67E-4F1C-B3D6-A545D93C8BFA}">
      <dgm:prSet/>
      <dgm:spPr/>
      <dgm:t>
        <a:bodyPr/>
        <a:lstStyle/>
        <a:p>
          <a:endParaRPr lang="de-CH"/>
        </a:p>
      </dgm:t>
    </dgm:pt>
    <dgm:pt modelId="{D24B0F7B-5223-48D0-AB92-B0064FAFE5B8}" type="sibTrans" cxnId="{35C65EFD-B67E-4F1C-B3D6-A545D93C8BFA}">
      <dgm:prSet/>
      <dgm:spPr/>
      <dgm:t>
        <a:bodyPr/>
        <a:lstStyle/>
        <a:p>
          <a:endParaRPr lang="de-CH"/>
        </a:p>
      </dgm:t>
    </dgm:pt>
    <dgm:pt modelId="{D13D5FF2-412F-4306-933D-595CA193A1AA}">
      <dgm:prSet phldrT="[Text]" custT="1"/>
      <dgm:spPr/>
      <dgm:t>
        <a:bodyPr/>
        <a:lstStyle/>
        <a:p>
          <a:r>
            <a:rPr lang="de-CH" sz="1400" dirty="0"/>
            <a:t>Der Kanton muss mehr für uns tun!</a:t>
          </a:r>
        </a:p>
      </dgm:t>
    </dgm:pt>
    <dgm:pt modelId="{3011766B-9517-4560-A504-A3B831E6A435}" type="parTrans" cxnId="{BD6FF035-DA1D-4A8D-9987-8A41FAAD7B7B}">
      <dgm:prSet/>
      <dgm:spPr/>
      <dgm:t>
        <a:bodyPr/>
        <a:lstStyle/>
        <a:p>
          <a:endParaRPr lang="de-CH"/>
        </a:p>
      </dgm:t>
    </dgm:pt>
    <dgm:pt modelId="{5254939F-0FF0-47D6-B4E3-0AD2055F7A16}" type="sibTrans" cxnId="{BD6FF035-DA1D-4A8D-9987-8A41FAAD7B7B}">
      <dgm:prSet/>
      <dgm:spPr/>
      <dgm:t>
        <a:bodyPr/>
        <a:lstStyle/>
        <a:p>
          <a:endParaRPr lang="de-CH"/>
        </a:p>
      </dgm:t>
    </dgm:pt>
    <dgm:pt modelId="{0E3A4782-4766-452A-A5ED-2A53CBE2BA6D}">
      <dgm:prSet phldrT="[Text]" custT="1"/>
      <dgm:spPr/>
      <dgm:t>
        <a:bodyPr/>
        <a:lstStyle/>
        <a:p>
          <a:r>
            <a:rPr lang="de-CH" sz="1400" dirty="0"/>
            <a:t>Die Bratung weiss auch keinen Weg</a:t>
          </a:r>
        </a:p>
      </dgm:t>
    </dgm:pt>
    <dgm:pt modelId="{B92B5466-5624-44E5-AFE6-E081E1F03F2D}" type="parTrans" cxnId="{C7ACEDBF-7F7C-4900-B5C0-F61A094D3606}">
      <dgm:prSet/>
      <dgm:spPr/>
      <dgm:t>
        <a:bodyPr/>
        <a:lstStyle/>
        <a:p>
          <a:endParaRPr lang="de-CH"/>
        </a:p>
      </dgm:t>
    </dgm:pt>
    <dgm:pt modelId="{BDD3E0FA-59AD-41E6-B0D6-6AA78346AAFA}" type="sibTrans" cxnId="{C7ACEDBF-7F7C-4900-B5C0-F61A094D3606}">
      <dgm:prSet/>
      <dgm:spPr/>
      <dgm:t>
        <a:bodyPr/>
        <a:lstStyle/>
        <a:p>
          <a:endParaRPr lang="de-CH"/>
        </a:p>
      </dgm:t>
    </dgm:pt>
    <dgm:pt modelId="{EA8C7CBC-3B7A-4526-B36B-C38DB28535E8}">
      <dgm:prSet phldrT="[Text]" custT="1"/>
      <dgm:spPr/>
      <dgm:t>
        <a:bodyPr/>
        <a:lstStyle/>
        <a:p>
          <a:r>
            <a:rPr lang="de-CH" sz="1400" dirty="0"/>
            <a:t>Alle sind gegen mich!</a:t>
          </a:r>
        </a:p>
      </dgm:t>
    </dgm:pt>
    <dgm:pt modelId="{4AA17673-C0A3-4450-9CEC-47C5201DA2A6}" type="parTrans" cxnId="{7E78608F-C507-4CC5-AD79-009E7C3FE902}">
      <dgm:prSet/>
      <dgm:spPr/>
      <dgm:t>
        <a:bodyPr/>
        <a:lstStyle/>
        <a:p>
          <a:endParaRPr lang="de-CH"/>
        </a:p>
      </dgm:t>
    </dgm:pt>
    <dgm:pt modelId="{DB3521D9-D1B3-46CF-80CD-91D8DB2FD4C9}" type="sibTrans" cxnId="{7E78608F-C507-4CC5-AD79-009E7C3FE902}">
      <dgm:prSet/>
      <dgm:spPr/>
      <dgm:t>
        <a:bodyPr/>
        <a:lstStyle/>
        <a:p>
          <a:endParaRPr lang="de-CH"/>
        </a:p>
      </dgm:t>
    </dgm:pt>
    <dgm:pt modelId="{B9A96A19-12BD-488E-A1C3-A6A256AEA25B}">
      <dgm:prSet phldrT="[Text]" custT="1"/>
      <dgm:spPr/>
      <dgm:t>
        <a:bodyPr/>
        <a:lstStyle/>
        <a:p>
          <a:r>
            <a:rPr lang="de-CH" sz="1400" dirty="0"/>
            <a:t>Der Verband tut auch nichts für mich</a:t>
          </a:r>
        </a:p>
      </dgm:t>
    </dgm:pt>
    <dgm:pt modelId="{5AF0A12D-EB98-4812-B85A-209D82E58C4B}" type="parTrans" cxnId="{F148A180-A762-4D79-89E2-061F7E217C96}">
      <dgm:prSet/>
      <dgm:spPr/>
      <dgm:t>
        <a:bodyPr/>
        <a:lstStyle/>
        <a:p>
          <a:endParaRPr lang="de-CH"/>
        </a:p>
      </dgm:t>
    </dgm:pt>
    <dgm:pt modelId="{AB4BD1AE-AB7A-4724-9D1A-3E4B388844B7}" type="sibTrans" cxnId="{F148A180-A762-4D79-89E2-061F7E217C96}">
      <dgm:prSet/>
      <dgm:spPr/>
      <dgm:t>
        <a:bodyPr/>
        <a:lstStyle/>
        <a:p>
          <a:endParaRPr lang="de-CH"/>
        </a:p>
      </dgm:t>
    </dgm:pt>
    <dgm:pt modelId="{31E25A41-E86F-4E85-AD0F-9799CED21674}" type="pres">
      <dgm:prSet presAssocID="{8297CC6F-A104-4E26-B519-671FF916605C}" presName="cycle" presStyleCnt="0">
        <dgm:presLayoutVars>
          <dgm:dir/>
          <dgm:resizeHandles val="exact"/>
        </dgm:presLayoutVars>
      </dgm:prSet>
      <dgm:spPr/>
    </dgm:pt>
    <dgm:pt modelId="{199BB974-BA30-4F45-9C74-868348DC7BC4}" type="pres">
      <dgm:prSet presAssocID="{C419AD12-0346-450D-965B-3EA1583E0181}" presName="node" presStyleLbl="node1" presStyleIdx="0" presStyleCnt="6" custScaleX="190632">
        <dgm:presLayoutVars>
          <dgm:bulletEnabled val="1"/>
        </dgm:presLayoutVars>
      </dgm:prSet>
      <dgm:spPr/>
    </dgm:pt>
    <dgm:pt modelId="{0ACCFE42-8AA5-4FD8-BC1C-1726DCCF9BE9}" type="pres">
      <dgm:prSet presAssocID="{3AAEA246-29E3-4242-B56F-67CD259B9B13}" presName="sibTrans" presStyleLbl="sibTrans2D1" presStyleIdx="0" presStyleCnt="6"/>
      <dgm:spPr/>
    </dgm:pt>
    <dgm:pt modelId="{4465BEC6-2C03-4406-8E83-56523867BF61}" type="pres">
      <dgm:prSet presAssocID="{3AAEA246-29E3-4242-B56F-67CD259B9B13}" presName="connectorText" presStyleLbl="sibTrans2D1" presStyleIdx="0" presStyleCnt="6"/>
      <dgm:spPr/>
    </dgm:pt>
    <dgm:pt modelId="{159BDF3B-FE1C-439E-ACD2-DEACA6AAA0EF}" type="pres">
      <dgm:prSet presAssocID="{2B33EF7D-7157-4BBE-8010-549376D50DEA}" presName="node" presStyleLbl="node1" presStyleIdx="1" presStyleCnt="6" custScaleX="169363" custRadScaleRad="193609" custRadScaleInc="44628">
        <dgm:presLayoutVars>
          <dgm:bulletEnabled val="1"/>
        </dgm:presLayoutVars>
      </dgm:prSet>
      <dgm:spPr/>
    </dgm:pt>
    <dgm:pt modelId="{7581D25A-B887-4474-A3E9-694CFC44D049}" type="pres">
      <dgm:prSet presAssocID="{D24B0F7B-5223-48D0-AB92-B0064FAFE5B8}" presName="sibTrans" presStyleLbl="sibTrans2D1" presStyleIdx="1" presStyleCnt="6"/>
      <dgm:spPr/>
    </dgm:pt>
    <dgm:pt modelId="{BE399BE0-C755-46F6-98F9-144D8F399B33}" type="pres">
      <dgm:prSet presAssocID="{D24B0F7B-5223-48D0-AB92-B0064FAFE5B8}" presName="connectorText" presStyleLbl="sibTrans2D1" presStyleIdx="1" presStyleCnt="6"/>
      <dgm:spPr/>
    </dgm:pt>
    <dgm:pt modelId="{F12FCEA1-1B0B-4840-B3E2-9B7425E9517F}" type="pres">
      <dgm:prSet presAssocID="{D13D5FF2-412F-4306-933D-595CA193A1AA}" presName="node" presStyleLbl="node1" presStyleIdx="2" presStyleCnt="6" custScaleX="163849" custRadScaleRad="192736" custRadScaleInc="-54812">
        <dgm:presLayoutVars>
          <dgm:bulletEnabled val="1"/>
        </dgm:presLayoutVars>
      </dgm:prSet>
      <dgm:spPr/>
    </dgm:pt>
    <dgm:pt modelId="{104104C7-4CD1-4565-9090-7274CE85070D}" type="pres">
      <dgm:prSet presAssocID="{5254939F-0FF0-47D6-B4E3-0AD2055F7A16}" presName="sibTrans" presStyleLbl="sibTrans2D1" presStyleIdx="2" presStyleCnt="6"/>
      <dgm:spPr/>
    </dgm:pt>
    <dgm:pt modelId="{EB1318E1-380E-4CDC-BBDD-4015C315EEBD}" type="pres">
      <dgm:prSet presAssocID="{5254939F-0FF0-47D6-B4E3-0AD2055F7A16}" presName="connectorText" presStyleLbl="sibTrans2D1" presStyleIdx="2" presStyleCnt="6"/>
      <dgm:spPr/>
    </dgm:pt>
    <dgm:pt modelId="{4E05740E-8642-4992-A88C-52B74276BD10}" type="pres">
      <dgm:prSet presAssocID="{0E3A4782-4766-452A-A5ED-2A53CBE2BA6D}" presName="node" presStyleLbl="node1" presStyleIdx="3" presStyleCnt="6" custScaleX="197287" custRadScaleRad="102065" custRadScaleInc="1667">
        <dgm:presLayoutVars>
          <dgm:bulletEnabled val="1"/>
        </dgm:presLayoutVars>
      </dgm:prSet>
      <dgm:spPr/>
    </dgm:pt>
    <dgm:pt modelId="{206B61D5-F428-41F9-822C-07EF84C50D32}" type="pres">
      <dgm:prSet presAssocID="{BDD3E0FA-59AD-41E6-B0D6-6AA78346AAFA}" presName="sibTrans" presStyleLbl="sibTrans2D1" presStyleIdx="3" presStyleCnt="6"/>
      <dgm:spPr/>
    </dgm:pt>
    <dgm:pt modelId="{089D3309-51E0-40EE-AA9C-CDC26F7780C4}" type="pres">
      <dgm:prSet presAssocID="{BDD3E0FA-59AD-41E6-B0D6-6AA78346AAFA}" presName="connectorText" presStyleLbl="sibTrans2D1" presStyleIdx="3" presStyleCnt="6"/>
      <dgm:spPr/>
    </dgm:pt>
    <dgm:pt modelId="{8649C074-154C-45E5-A3BC-B95989C7A6E1}" type="pres">
      <dgm:prSet presAssocID="{B9A96A19-12BD-488E-A1C3-A6A256AEA25B}" presName="node" presStyleLbl="node1" presStyleIdx="4" presStyleCnt="6" custScaleX="160160" custRadScaleRad="190968" custRadScaleInc="46396">
        <dgm:presLayoutVars>
          <dgm:bulletEnabled val="1"/>
        </dgm:presLayoutVars>
      </dgm:prSet>
      <dgm:spPr/>
    </dgm:pt>
    <dgm:pt modelId="{AE492CFB-69D5-4A37-9441-1C7E6E973923}" type="pres">
      <dgm:prSet presAssocID="{AB4BD1AE-AB7A-4724-9D1A-3E4B388844B7}" presName="sibTrans" presStyleLbl="sibTrans2D1" presStyleIdx="4" presStyleCnt="6"/>
      <dgm:spPr/>
    </dgm:pt>
    <dgm:pt modelId="{5FE4A141-E2E5-4A0F-8781-B4E8A4905BBE}" type="pres">
      <dgm:prSet presAssocID="{AB4BD1AE-AB7A-4724-9D1A-3E4B388844B7}" presName="connectorText" presStyleLbl="sibTrans2D1" presStyleIdx="4" presStyleCnt="6"/>
      <dgm:spPr/>
    </dgm:pt>
    <dgm:pt modelId="{A6FE5E30-EEA0-4ABD-B17A-85A072D6F3E5}" type="pres">
      <dgm:prSet presAssocID="{EA8C7CBC-3B7A-4526-B36B-C38DB28535E8}" presName="node" presStyleLbl="node1" presStyleIdx="5" presStyleCnt="6" custScaleX="184136" custRadScaleRad="181090" custRadScaleInc="-51366">
        <dgm:presLayoutVars>
          <dgm:bulletEnabled val="1"/>
        </dgm:presLayoutVars>
      </dgm:prSet>
      <dgm:spPr/>
    </dgm:pt>
    <dgm:pt modelId="{0E604375-BD2D-4D5B-9913-02F033EDC99A}" type="pres">
      <dgm:prSet presAssocID="{DB3521D9-D1B3-46CF-80CD-91D8DB2FD4C9}" presName="sibTrans" presStyleLbl="sibTrans2D1" presStyleIdx="5" presStyleCnt="6"/>
      <dgm:spPr/>
    </dgm:pt>
    <dgm:pt modelId="{095FE409-8292-426E-A879-D939E9CF305D}" type="pres">
      <dgm:prSet presAssocID="{DB3521D9-D1B3-46CF-80CD-91D8DB2FD4C9}" presName="connectorText" presStyleLbl="sibTrans2D1" presStyleIdx="5" presStyleCnt="6"/>
      <dgm:spPr/>
    </dgm:pt>
  </dgm:ptLst>
  <dgm:cxnLst>
    <dgm:cxn modelId="{8C423811-E800-4CF4-8B3E-D85BEDABEB04}" type="presOf" srcId="{5254939F-0FF0-47D6-B4E3-0AD2055F7A16}" destId="{EB1318E1-380E-4CDC-BBDD-4015C315EEBD}" srcOrd="1" destOrd="0" presId="urn:microsoft.com/office/officeart/2005/8/layout/cycle2"/>
    <dgm:cxn modelId="{EFE1001B-0309-4298-A7A3-3922A046A899}" type="presOf" srcId="{D24B0F7B-5223-48D0-AB92-B0064FAFE5B8}" destId="{BE399BE0-C755-46F6-98F9-144D8F399B33}" srcOrd="1" destOrd="0" presId="urn:microsoft.com/office/officeart/2005/8/layout/cycle2"/>
    <dgm:cxn modelId="{A3221224-7F6A-4CD6-8631-FB5CCA5D8066}" type="presOf" srcId="{5254939F-0FF0-47D6-B4E3-0AD2055F7A16}" destId="{104104C7-4CD1-4565-9090-7274CE85070D}" srcOrd="0" destOrd="0" presId="urn:microsoft.com/office/officeart/2005/8/layout/cycle2"/>
    <dgm:cxn modelId="{57208627-FF00-44F8-BB5C-DEB946F48F37}" type="presOf" srcId="{BDD3E0FA-59AD-41E6-B0D6-6AA78346AAFA}" destId="{206B61D5-F428-41F9-822C-07EF84C50D32}" srcOrd="0" destOrd="0" presId="urn:microsoft.com/office/officeart/2005/8/layout/cycle2"/>
    <dgm:cxn modelId="{EC15F732-FB39-4795-9E55-893E29809529}" type="presOf" srcId="{BDD3E0FA-59AD-41E6-B0D6-6AA78346AAFA}" destId="{089D3309-51E0-40EE-AA9C-CDC26F7780C4}" srcOrd="1" destOrd="0" presId="urn:microsoft.com/office/officeart/2005/8/layout/cycle2"/>
    <dgm:cxn modelId="{BD6FF035-DA1D-4A8D-9987-8A41FAAD7B7B}" srcId="{8297CC6F-A104-4E26-B519-671FF916605C}" destId="{D13D5FF2-412F-4306-933D-595CA193A1AA}" srcOrd="2" destOrd="0" parTransId="{3011766B-9517-4560-A504-A3B831E6A435}" sibTransId="{5254939F-0FF0-47D6-B4E3-0AD2055F7A16}"/>
    <dgm:cxn modelId="{A7021760-EC61-46A4-91FA-282507B19167}" type="presOf" srcId="{AB4BD1AE-AB7A-4724-9D1A-3E4B388844B7}" destId="{AE492CFB-69D5-4A37-9441-1C7E6E973923}" srcOrd="0" destOrd="0" presId="urn:microsoft.com/office/officeart/2005/8/layout/cycle2"/>
    <dgm:cxn modelId="{1321786E-85E0-4AAA-91B3-928750755D5E}" type="presOf" srcId="{EA8C7CBC-3B7A-4526-B36B-C38DB28535E8}" destId="{A6FE5E30-EEA0-4ABD-B17A-85A072D6F3E5}" srcOrd="0" destOrd="0" presId="urn:microsoft.com/office/officeart/2005/8/layout/cycle2"/>
    <dgm:cxn modelId="{1D89806F-7F4A-454B-BF45-27A81406942E}" type="presOf" srcId="{B9A96A19-12BD-488E-A1C3-A6A256AEA25B}" destId="{8649C074-154C-45E5-A3BC-B95989C7A6E1}" srcOrd="0" destOrd="0" presId="urn:microsoft.com/office/officeart/2005/8/layout/cycle2"/>
    <dgm:cxn modelId="{A3CA3258-D040-48F8-AD99-EF0317896382}" type="presOf" srcId="{AB4BD1AE-AB7A-4724-9D1A-3E4B388844B7}" destId="{5FE4A141-E2E5-4A0F-8781-B4E8A4905BBE}" srcOrd="1" destOrd="0" presId="urn:microsoft.com/office/officeart/2005/8/layout/cycle2"/>
    <dgm:cxn modelId="{6C7A7258-7940-49F6-93D0-57B1A9B2FDF3}" type="presOf" srcId="{3AAEA246-29E3-4242-B56F-67CD259B9B13}" destId="{0ACCFE42-8AA5-4FD8-BC1C-1726DCCF9BE9}" srcOrd="0" destOrd="0" presId="urn:microsoft.com/office/officeart/2005/8/layout/cycle2"/>
    <dgm:cxn modelId="{0BF5B27B-81A2-4B69-8380-EEA8020081AB}" srcId="{8297CC6F-A104-4E26-B519-671FF916605C}" destId="{C419AD12-0346-450D-965B-3EA1583E0181}" srcOrd="0" destOrd="0" parTransId="{D6F2FCCA-D297-41AD-AAD7-FB7753251DD9}" sibTransId="{3AAEA246-29E3-4242-B56F-67CD259B9B13}"/>
    <dgm:cxn modelId="{F148A180-A762-4D79-89E2-061F7E217C96}" srcId="{8297CC6F-A104-4E26-B519-671FF916605C}" destId="{B9A96A19-12BD-488E-A1C3-A6A256AEA25B}" srcOrd="4" destOrd="0" parTransId="{5AF0A12D-EB98-4812-B85A-209D82E58C4B}" sibTransId="{AB4BD1AE-AB7A-4724-9D1A-3E4B388844B7}"/>
    <dgm:cxn modelId="{E72EC089-E770-4A58-9E77-188A374EA6FE}" type="presOf" srcId="{8297CC6F-A104-4E26-B519-671FF916605C}" destId="{31E25A41-E86F-4E85-AD0F-9799CED21674}" srcOrd="0" destOrd="0" presId="urn:microsoft.com/office/officeart/2005/8/layout/cycle2"/>
    <dgm:cxn modelId="{4C1E4E8A-F324-4B4F-85F6-C1D6B3E742EF}" type="presOf" srcId="{DB3521D9-D1B3-46CF-80CD-91D8DB2FD4C9}" destId="{0E604375-BD2D-4D5B-9913-02F033EDC99A}" srcOrd="0" destOrd="0" presId="urn:microsoft.com/office/officeart/2005/8/layout/cycle2"/>
    <dgm:cxn modelId="{7E78608F-C507-4CC5-AD79-009E7C3FE902}" srcId="{8297CC6F-A104-4E26-B519-671FF916605C}" destId="{EA8C7CBC-3B7A-4526-B36B-C38DB28535E8}" srcOrd="5" destOrd="0" parTransId="{4AA17673-C0A3-4450-9CEC-47C5201DA2A6}" sibTransId="{DB3521D9-D1B3-46CF-80CD-91D8DB2FD4C9}"/>
    <dgm:cxn modelId="{E90AF991-C48B-42B5-A7CC-1FBEAF81BCC5}" type="presOf" srcId="{DB3521D9-D1B3-46CF-80CD-91D8DB2FD4C9}" destId="{095FE409-8292-426E-A879-D939E9CF305D}" srcOrd="1" destOrd="0" presId="urn:microsoft.com/office/officeart/2005/8/layout/cycle2"/>
    <dgm:cxn modelId="{0BAA619D-DD9A-4EDC-BE43-72D09C9C8C3F}" type="presOf" srcId="{D24B0F7B-5223-48D0-AB92-B0064FAFE5B8}" destId="{7581D25A-B887-4474-A3E9-694CFC44D049}" srcOrd="0" destOrd="0" presId="urn:microsoft.com/office/officeart/2005/8/layout/cycle2"/>
    <dgm:cxn modelId="{E50DCEA3-6857-4C59-AACB-D8CD775FC541}" type="presOf" srcId="{D13D5FF2-412F-4306-933D-595CA193A1AA}" destId="{F12FCEA1-1B0B-4840-B3E2-9B7425E9517F}" srcOrd="0" destOrd="0" presId="urn:microsoft.com/office/officeart/2005/8/layout/cycle2"/>
    <dgm:cxn modelId="{147986A9-AE50-46A6-9331-92E77EDE6F0F}" type="presOf" srcId="{2B33EF7D-7157-4BBE-8010-549376D50DEA}" destId="{159BDF3B-FE1C-439E-ACD2-DEACA6AAA0EF}" srcOrd="0" destOrd="0" presId="urn:microsoft.com/office/officeart/2005/8/layout/cycle2"/>
    <dgm:cxn modelId="{C7ACEDBF-7F7C-4900-B5C0-F61A094D3606}" srcId="{8297CC6F-A104-4E26-B519-671FF916605C}" destId="{0E3A4782-4766-452A-A5ED-2A53CBE2BA6D}" srcOrd="3" destOrd="0" parTransId="{B92B5466-5624-44E5-AFE6-E081E1F03F2D}" sibTransId="{BDD3E0FA-59AD-41E6-B0D6-6AA78346AAFA}"/>
    <dgm:cxn modelId="{589BD4C1-B05A-42FC-A921-96E8932CF381}" type="presOf" srcId="{C419AD12-0346-450D-965B-3EA1583E0181}" destId="{199BB974-BA30-4F45-9C74-868348DC7BC4}" srcOrd="0" destOrd="0" presId="urn:microsoft.com/office/officeart/2005/8/layout/cycle2"/>
    <dgm:cxn modelId="{2AE4EEC3-F38B-4D8F-944E-87575027CFF5}" type="presOf" srcId="{0E3A4782-4766-452A-A5ED-2A53CBE2BA6D}" destId="{4E05740E-8642-4992-A88C-52B74276BD10}" srcOrd="0" destOrd="0" presId="urn:microsoft.com/office/officeart/2005/8/layout/cycle2"/>
    <dgm:cxn modelId="{407A21DD-D45E-4D66-B578-BE8497BD35AD}" type="presOf" srcId="{3AAEA246-29E3-4242-B56F-67CD259B9B13}" destId="{4465BEC6-2C03-4406-8E83-56523867BF61}" srcOrd="1" destOrd="0" presId="urn:microsoft.com/office/officeart/2005/8/layout/cycle2"/>
    <dgm:cxn modelId="{35C65EFD-B67E-4F1C-B3D6-A545D93C8BFA}" srcId="{8297CC6F-A104-4E26-B519-671FF916605C}" destId="{2B33EF7D-7157-4BBE-8010-549376D50DEA}" srcOrd="1" destOrd="0" parTransId="{7A65424C-0D0E-497F-B0FF-88F5A13BB16F}" sibTransId="{D24B0F7B-5223-48D0-AB92-B0064FAFE5B8}"/>
    <dgm:cxn modelId="{0852E646-9D39-43FA-9619-0A9B89BD7173}" type="presParOf" srcId="{31E25A41-E86F-4E85-AD0F-9799CED21674}" destId="{199BB974-BA30-4F45-9C74-868348DC7BC4}" srcOrd="0" destOrd="0" presId="urn:microsoft.com/office/officeart/2005/8/layout/cycle2"/>
    <dgm:cxn modelId="{B2B6F01E-3DC6-4694-A9A4-F2FC7DBBBAF3}" type="presParOf" srcId="{31E25A41-E86F-4E85-AD0F-9799CED21674}" destId="{0ACCFE42-8AA5-4FD8-BC1C-1726DCCF9BE9}" srcOrd="1" destOrd="0" presId="urn:microsoft.com/office/officeart/2005/8/layout/cycle2"/>
    <dgm:cxn modelId="{30B899A3-1985-4923-BBDC-9A2565DD8D68}" type="presParOf" srcId="{0ACCFE42-8AA5-4FD8-BC1C-1726DCCF9BE9}" destId="{4465BEC6-2C03-4406-8E83-56523867BF61}" srcOrd="0" destOrd="0" presId="urn:microsoft.com/office/officeart/2005/8/layout/cycle2"/>
    <dgm:cxn modelId="{AE4B34A6-A99C-466F-8119-6E5FD386042F}" type="presParOf" srcId="{31E25A41-E86F-4E85-AD0F-9799CED21674}" destId="{159BDF3B-FE1C-439E-ACD2-DEACA6AAA0EF}" srcOrd="2" destOrd="0" presId="urn:microsoft.com/office/officeart/2005/8/layout/cycle2"/>
    <dgm:cxn modelId="{3F68C618-F03F-4DBC-9115-C2373FE3B4C8}" type="presParOf" srcId="{31E25A41-E86F-4E85-AD0F-9799CED21674}" destId="{7581D25A-B887-4474-A3E9-694CFC44D049}" srcOrd="3" destOrd="0" presId="urn:microsoft.com/office/officeart/2005/8/layout/cycle2"/>
    <dgm:cxn modelId="{57AF80CF-D08C-4370-9C8A-EBD45B4BCA58}" type="presParOf" srcId="{7581D25A-B887-4474-A3E9-694CFC44D049}" destId="{BE399BE0-C755-46F6-98F9-144D8F399B33}" srcOrd="0" destOrd="0" presId="urn:microsoft.com/office/officeart/2005/8/layout/cycle2"/>
    <dgm:cxn modelId="{3D362BA1-4AF9-4701-AF66-ABD82A0D0989}" type="presParOf" srcId="{31E25A41-E86F-4E85-AD0F-9799CED21674}" destId="{F12FCEA1-1B0B-4840-B3E2-9B7425E9517F}" srcOrd="4" destOrd="0" presId="urn:microsoft.com/office/officeart/2005/8/layout/cycle2"/>
    <dgm:cxn modelId="{49DC2FBC-F5F4-425A-82D5-FDCE2DE827C8}" type="presParOf" srcId="{31E25A41-E86F-4E85-AD0F-9799CED21674}" destId="{104104C7-4CD1-4565-9090-7274CE85070D}" srcOrd="5" destOrd="0" presId="urn:microsoft.com/office/officeart/2005/8/layout/cycle2"/>
    <dgm:cxn modelId="{78FB5D1A-E189-4AF9-8B4F-40A87683B511}" type="presParOf" srcId="{104104C7-4CD1-4565-9090-7274CE85070D}" destId="{EB1318E1-380E-4CDC-BBDD-4015C315EEBD}" srcOrd="0" destOrd="0" presId="urn:microsoft.com/office/officeart/2005/8/layout/cycle2"/>
    <dgm:cxn modelId="{0FD8B76E-7049-4914-BF1B-BD6E629965B9}" type="presParOf" srcId="{31E25A41-E86F-4E85-AD0F-9799CED21674}" destId="{4E05740E-8642-4992-A88C-52B74276BD10}" srcOrd="6" destOrd="0" presId="urn:microsoft.com/office/officeart/2005/8/layout/cycle2"/>
    <dgm:cxn modelId="{9E7B4D24-E33C-49A5-8DF1-8EAC5F03512B}" type="presParOf" srcId="{31E25A41-E86F-4E85-AD0F-9799CED21674}" destId="{206B61D5-F428-41F9-822C-07EF84C50D32}" srcOrd="7" destOrd="0" presId="urn:microsoft.com/office/officeart/2005/8/layout/cycle2"/>
    <dgm:cxn modelId="{ECEFF893-E9CF-4DDB-8269-C463363FF046}" type="presParOf" srcId="{206B61D5-F428-41F9-822C-07EF84C50D32}" destId="{089D3309-51E0-40EE-AA9C-CDC26F7780C4}" srcOrd="0" destOrd="0" presId="urn:microsoft.com/office/officeart/2005/8/layout/cycle2"/>
    <dgm:cxn modelId="{7AC13D85-6A83-4CE6-9460-7D6A1825A5B1}" type="presParOf" srcId="{31E25A41-E86F-4E85-AD0F-9799CED21674}" destId="{8649C074-154C-45E5-A3BC-B95989C7A6E1}" srcOrd="8" destOrd="0" presId="urn:microsoft.com/office/officeart/2005/8/layout/cycle2"/>
    <dgm:cxn modelId="{0F3A3420-FCA9-4D8D-BFE4-710A8B1F1B7E}" type="presParOf" srcId="{31E25A41-E86F-4E85-AD0F-9799CED21674}" destId="{AE492CFB-69D5-4A37-9441-1C7E6E973923}" srcOrd="9" destOrd="0" presId="urn:microsoft.com/office/officeart/2005/8/layout/cycle2"/>
    <dgm:cxn modelId="{EED3218F-DCCD-496F-9AF6-15B9403E6DB6}" type="presParOf" srcId="{AE492CFB-69D5-4A37-9441-1C7E6E973923}" destId="{5FE4A141-E2E5-4A0F-8781-B4E8A4905BBE}" srcOrd="0" destOrd="0" presId="urn:microsoft.com/office/officeart/2005/8/layout/cycle2"/>
    <dgm:cxn modelId="{BFC21932-68D7-4062-8704-F5A737A270A5}" type="presParOf" srcId="{31E25A41-E86F-4E85-AD0F-9799CED21674}" destId="{A6FE5E30-EEA0-4ABD-B17A-85A072D6F3E5}" srcOrd="10" destOrd="0" presId="urn:microsoft.com/office/officeart/2005/8/layout/cycle2"/>
    <dgm:cxn modelId="{A7D65394-B8D5-461E-984B-C53CFF16F94A}" type="presParOf" srcId="{31E25A41-E86F-4E85-AD0F-9799CED21674}" destId="{0E604375-BD2D-4D5B-9913-02F033EDC99A}" srcOrd="11" destOrd="0" presId="urn:microsoft.com/office/officeart/2005/8/layout/cycle2"/>
    <dgm:cxn modelId="{046B262B-271E-4194-B1FB-D2B48A187947}" type="presParOf" srcId="{0E604375-BD2D-4D5B-9913-02F033EDC99A}" destId="{095FE409-8292-426E-A879-D939E9CF305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9682AC-F2F5-4548-A854-36E0BAB88D56}" type="doc">
      <dgm:prSet loTypeId="urn:microsoft.com/office/officeart/2005/8/layout/cycle3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CH"/>
        </a:p>
      </dgm:t>
    </dgm:pt>
    <dgm:pt modelId="{7874D32A-9D5B-4472-B53C-90B2B822126F}">
      <dgm:prSet phldrT="[Text]"/>
      <dgm:spPr/>
      <dgm:t>
        <a:bodyPr/>
        <a:lstStyle/>
        <a:p>
          <a:r>
            <a:rPr lang="de-CH" dirty="0"/>
            <a:t>Meine Aktivitäten</a:t>
          </a:r>
        </a:p>
      </dgm:t>
    </dgm:pt>
    <dgm:pt modelId="{E7398496-FAE5-4963-8B91-FB5668D4C065}" type="parTrans" cxnId="{BB686097-2384-4C94-A167-3C4185017E12}">
      <dgm:prSet/>
      <dgm:spPr/>
      <dgm:t>
        <a:bodyPr/>
        <a:lstStyle/>
        <a:p>
          <a:endParaRPr lang="de-CH"/>
        </a:p>
      </dgm:t>
    </dgm:pt>
    <dgm:pt modelId="{B09941ED-DD1A-4CE5-98BB-A8AD337DBAE3}" type="sibTrans" cxnId="{BB686097-2384-4C94-A167-3C4185017E12}">
      <dgm:prSet/>
      <dgm:spPr/>
      <dgm:t>
        <a:bodyPr/>
        <a:lstStyle/>
        <a:p>
          <a:endParaRPr lang="de-CH"/>
        </a:p>
      </dgm:t>
    </dgm:pt>
    <dgm:pt modelId="{71CD4CB2-B06F-419C-A9D5-FC1E023C3DD5}">
      <dgm:prSet phldrT="[Text]"/>
      <dgm:spPr/>
      <dgm:t>
        <a:bodyPr/>
        <a:lstStyle/>
        <a:p>
          <a:r>
            <a:rPr lang="de-CH" dirty="0"/>
            <a:t>Meine Situation</a:t>
          </a:r>
        </a:p>
      </dgm:t>
    </dgm:pt>
    <dgm:pt modelId="{2A85CF15-55E1-46D1-9DB6-51DEF7189E23}" type="parTrans" cxnId="{13AF128B-525F-4D98-ABF7-96A64FD1764A}">
      <dgm:prSet/>
      <dgm:spPr/>
      <dgm:t>
        <a:bodyPr/>
        <a:lstStyle/>
        <a:p>
          <a:endParaRPr lang="de-CH"/>
        </a:p>
      </dgm:t>
    </dgm:pt>
    <dgm:pt modelId="{B99A3640-1084-4B48-BC36-FC0AE5889ADA}" type="sibTrans" cxnId="{13AF128B-525F-4D98-ABF7-96A64FD1764A}">
      <dgm:prSet/>
      <dgm:spPr/>
      <dgm:t>
        <a:bodyPr/>
        <a:lstStyle/>
        <a:p>
          <a:endParaRPr lang="de-CH"/>
        </a:p>
      </dgm:t>
    </dgm:pt>
    <dgm:pt modelId="{C32D8634-AD47-4622-8003-A3805FFF8F86}">
      <dgm:prSet phldrT="[Text]"/>
      <dgm:spPr/>
      <dgm:t>
        <a:bodyPr/>
        <a:lstStyle/>
        <a:p>
          <a:r>
            <a:rPr lang="de-CH" dirty="0"/>
            <a:t>Meine Ziele</a:t>
          </a:r>
        </a:p>
      </dgm:t>
    </dgm:pt>
    <dgm:pt modelId="{26FF143D-6458-41AA-8E02-3BCEC91D2FC0}" type="parTrans" cxnId="{3B209B4D-F67F-4954-B1D6-9D1D9FA3B66C}">
      <dgm:prSet/>
      <dgm:spPr/>
      <dgm:t>
        <a:bodyPr/>
        <a:lstStyle/>
        <a:p>
          <a:endParaRPr lang="de-CH"/>
        </a:p>
      </dgm:t>
    </dgm:pt>
    <dgm:pt modelId="{B43E3CA7-5D4C-4F4A-B99E-6A35279D340F}" type="sibTrans" cxnId="{3B209B4D-F67F-4954-B1D6-9D1D9FA3B66C}">
      <dgm:prSet/>
      <dgm:spPr/>
      <dgm:t>
        <a:bodyPr/>
        <a:lstStyle/>
        <a:p>
          <a:endParaRPr lang="de-CH"/>
        </a:p>
      </dgm:t>
    </dgm:pt>
    <dgm:pt modelId="{542CD461-07B8-4FA3-A412-2BB3C1A53A78}">
      <dgm:prSet phldrT="[Text]"/>
      <dgm:spPr/>
      <dgm:t>
        <a:bodyPr/>
        <a:lstStyle/>
        <a:p>
          <a:r>
            <a:rPr lang="de-CH" dirty="0"/>
            <a:t>Meine Möglichkeiten</a:t>
          </a:r>
        </a:p>
      </dgm:t>
    </dgm:pt>
    <dgm:pt modelId="{465AFD03-8781-4A4C-B529-26B79B602E4B}" type="parTrans" cxnId="{865B302A-A780-40E1-B5E5-F10BDDE0AE96}">
      <dgm:prSet/>
      <dgm:spPr/>
      <dgm:t>
        <a:bodyPr/>
        <a:lstStyle/>
        <a:p>
          <a:endParaRPr lang="de-CH"/>
        </a:p>
      </dgm:t>
    </dgm:pt>
    <dgm:pt modelId="{0B71D54C-9A4C-46D7-8F3D-166D2D13B612}" type="sibTrans" cxnId="{865B302A-A780-40E1-B5E5-F10BDDE0AE96}">
      <dgm:prSet/>
      <dgm:spPr/>
      <dgm:t>
        <a:bodyPr/>
        <a:lstStyle/>
        <a:p>
          <a:endParaRPr lang="de-CH"/>
        </a:p>
      </dgm:t>
    </dgm:pt>
    <dgm:pt modelId="{F11C4BDC-BAE1-42BA-A478-CA4855C824C3}">
      <dgm:prSet phldrT="[Text]"/>
      <dgm:spPr/>
      <dgm:t>
        <a:bodyPr/>
        <a:lstStyle/>
        <a:p>
          <a:r>
            <a:rPr lang="de-CH" dirty="0"/>
            <a:t>Meine Massnahmen</a:t>
          </a:r>
        </a:p>
      </dgm:t>
    </dgm:pt>
    <dgm:pt modelId="{00DB91EA-72BE-436A-90FA-30CF93969303}" type="parTrans" cxnId="{FD265F77-BF53-4BB1-B305-DDEEE3148E07}">
      <dgm:prSet/>
      <dgm:spPr/>
      <dgm:t>
        <a:bodyPr/>
        <a:lstStyle/>
        <a:p>
          <a:endParaRPr lang="de-CH"/>
        </a:p>
      </dgm:t>
    </dgm:pt>
    <dgm:pt modelId="{32E223F1-007D-46CB-9352-26DEAAFC7EC6}" type="sibTrans" cxnId="{FD265F77-BF53-4BB1-B305-DDEEE3148E07}">
      <dgm:prSet/>
      <dgm:spPr/>
      <dgm:t>
        <a:bodyPr/>
        <a:lstStyle/>
        <a:p>
          <a:endParaRPr lang="de-CH"/>
        </a:p>
      </dgm:t>
    </dgm:pt>
    <dgm:pt modelId="{EBF7BAE1-C5F9-4B03-967C-7093BE358BB3}">
      <dgm:prSet phldrT="[Text]"/>
      <dgm:spPr/>
      <dgm:t>
        <a:bodyPr/>
        <a:lstStyle/>
        <a:p>
          <a:r>
            <a:rPr lang="de-CH" dirty="0"/>
            <a:t>Meine Schwächen</a:t>
          </a:r>
        </a:p>
      </dgm:t>
    </dgm:pt>
    <dgm:pt modelId="{26BF2A67-116F-482A-9516-73411C7ECFDD}" type="parTrans" cxnId="{73F6EABB-8B80-440F-AC0E-9BBF61B373F6}">
      <dgm:prSet/>
      <dgm:spPr/>
      <dgm:t>
        <a:bodyPr/>
        <a:lstStyle/>
        <a:p>
          <a:endParaRPr lang="de-CH"/>
        </a:p>
      </dgm:t>
    </dgm:pt>
    <dgm:pt modelId="{A0BB30FD-A5E0-4875-B5AA-888B4C9DDF17}" type="sibTrans" cxnId="{73F6EABB-8B80-440F-AC0E-9BBF61B373F6}">
      <dgm:prSet/>
      <dgm:spPr/>
      <dgm:t>
        <a:bodyPr/>
        <a:lstStyle/>
        <a:p>
          <a:endParaRPr lang="de-CH"/>
        </a:p>
      </dgm:t>
    </dgm:pt>
    <dgm:pt modelId="{12373E96-86E2-40B4-8275-661DF4528444}" type="pres">
      <dgm:prSet presAssocID="{159682AC-F2F5-4548-A854-36E0BAB88D56}" presName="Name0" presStyleCnt="0">
        <dgm:presLayoutVars>
          <dgm:dir/>
          <dgm:resizeHandles val="exact"/>
        </dgm:presLayoutVars>
      </dgm:prSet>
      <dgm:spPr/>
    </dgm:pt>
    <dgm:pt modelId="{7933B862-BB0F-4B88-BED1-8858300D0A24}" type="pres">
      <dgm:prSet presAssocID="{159682AC-F2F5-4548-A854-36E0BAB88D56}" presName="cycle" presStyleCnt="0"/>
      <dgm:spPr/>
    </dgm:pt>
    <dgm:pt modelId="{58C8DCB8-4620-4BFC-8571-A684D82A0E33}" type="pres">
      <dgm:prSet presAssocID="{7874D32A-9D5B-4472-B53C-90B2B822126F}" presName="nodeFirstNode" presStyleLbl="node1" presStyleIdx="0" presStyleCnt="6">
        <dgm:presLayoutVars>
          <dgm:bulletEnabled val="1"/>
        </dgm:presLayoutVars>
      </dgm:prSet>
      <dgm:spPr/>
    </dgm:pt>
    <dgm:pt modelId="{E613D71B-5B6E-4327-8C37-821DE68B4ED0}" type="pres">
      <dgm:prSet presAssocID="{B09941ED-DD1A-4CE5-98BB-A8AD337DBAE3}" presName="sibTransFirstNode" presStyleLbl="bgShp" presStyleIdx="0" presStyleCnt="1"/>
      <dgm:spPr/>
    </dgm:pt>
    <dgm:pt modelId="{3B2E1CB0-113A-47D0-B250-3A0392DBF7ED}" type="pres">
      <dgm:prSet presAssocID="{71CD4CB2-B06F-419C-A9D5-FC1E023C3DD5}" presName="nodeFollowingNodes" presStyleLbl="node1" presStyleIdx="1" presStyleCnt="6">
        <dgm:presLayoutVars>
          <dgm:bulletEnabled val="1"/>
        </dgm:presLayoutVars>
      </dgm:prSet>
      <dgm:spPr/>
    </dgm:pt>
    <dgm:pt modelId="{DE62B2D3-494D-493C-B84D-4F5ECB6641F1}" type="pres">
      <dgm:prSet presAssocID="{EBF7BAE1-C5F9-4B03-967C-7093BE358BB3}" presName="nodeFollowingNodes" presStyleLbl="node1" presStyleIdx="2" presStyleCnt="6" custRadScaleRad="105498" custRadScaleInc="-9533">
        <dgm:presLayoutVars>
          <dgm:bulletEnabled val="1"/>
        </dgm:presLayoutVars>
      </dgm:prSet>
      <dgm:spPr/>
    </dgm:pt>
    <dgm:pt modelId="{78C97ECC-0629-4541-A87F-AC60268E15EA}" type="pres">
      <dgm:prSet presAssocID="{C32D8634-AD47-4622-8003-A3805FFF8F86}" presName="nodeFollowingNodes" presStyleLbl="node1" presStyleIdx="3" presStyleCnt="6" custRadScaleRad="102140" custRadScaleInc="-3340">
        <dgm:presLayoutVars>
          <dgm:bulletEnabled val="1"/>
        </dgm:presLayoutVars>
      </dgm:prSet>
      <dgm:spPr/>
    </dgm:pt>
    <dgm:pt modelId="{7053DEA0-6ADF-42F5-A49D-B83EF0849673}" type="pres">
      <dgm:prSet presAssocID="{542CD461-07B8-4FA3-A412-2BB3C1A53A78}" presName="nodeFollowingNodes" presStyleLbl="node1" presStyleIdx="4" presStyleCnt="6" custRadScaleRad="122409" custRadScaleInc="20060">
        <dgm:presLayoutVars>
          <dgm:bulletEnabled val="1"/>
        </dgm:presLayoutVars>
      </dgm:prSet>
      <dgm:spPr/>
    </dgm:pt>
    <dgm:pt modelId="{D0FEDA7E-1165-4CA7-887D-3E24463D7E74}" type="pres">
      <dgm:prSet presAssocID="{F11C4BDC-BAE1-42BA-A478-CA4855C824C3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2CD77F18-B17B-4930-B9AB-0C19293E9650}" type="presOf" srcId="{542CD461-07B8-4FA3-A412-2BB3C1A53A78}" destId="{7053DEA0-6ADF-42F5-A49D-B83EF0849673}" srcOrd="0" destOrd="0" presId="urn:microsoft.com/office/officeart/2005/8/layout/cycle3"/>
    <dgm:cxn modelId="{865B302A-A780-40E1-B5E5-F10BDDE0AE96}" srcId="{159682AC-F2F5-4548-A854-36E0BAB88D56}" destId="{542CD461-07B8-4FA3-A412-2BB3C1A53A78}" srcOrd="4" destOrd="0" parTransId="{465AFD03-8781-4A4C-B529-26B79B602E4B}" sibTransId="{0B71D54C-9A4C-46D7-8F3D-166D2D13B612}"/>
    <dgm:cxn modelId="{9B236C64-D1B0-49DA-85C5-B5A2A1FE4259}" type="presOf" srcId="{7874D32A-9D5B-4472-B53C-90B2B822126F}" destId="{58C8DCB8-4620-4BFC-8571-A684D82A0E33}" srcOrd="0" destOrd="0" presId="urn:microsoft.com/office/officeart/2005/8/layout/cycle3"/>
    <dgm:cxn modelId="{3B209B4D-F67F-4954-B1D6-9D1D9FA3B66C}" srcId="{159682AC-F2F5-4548-A854-36E0BAB88D56}" destId="{C32D8634-AD47-4622-8003-A3805FFF8F86}" srcOrd="3" destOrd="0" parTransId="{26FF143D-6458-41AA-8E02-3BCEC91D2FC0}" sibTransId="{B43E3CA7-5D4C-4F4A-B99E-6A35279D340F}"/>
    <dgm:cxn modelId="{57B34975-36CE-4A4C-BA3F-359F9F4D2836}" type="presOf" srcId="{C32D8634-AD47-4622-8003-A3805FFF8F86}" destId="{78C97ECC-0629-4541-A87F-AC60268E15EA}" srcOrd="0" destOrd="0" presId="urn:microsoft.com/office/officeart/2005/8/layout/cycle3"/>
    <dgm:cxn modelId="{C8C93A76-CA3A-4837-81E9-976C07F70DD8}" type="presOf" srcId="{159682AC-F2F5-4548-A854-36E0BAB88D56}" destId="{12373E96-86E2-40B4-8275-661DF4528444}" srcOrd="0" destOrd="0" presId="urn:microsoft.com/office/officeart/2005/8/layout/cycle3"/>
    <dgm:cxn modelId="{FD265F77-BF53-4BB1-B305-DDEEE3148E07}" srcId="{159682AC-F2F5-4548-A854-36E0BAB88D56}" destId="{F11C4BDC-BAE1-42BA-A478-CA4855C824C3}" srcOrd="5" destOrd="0" parTransId="{00DB91EA-72BE-436A-90FA-30CF93969303}" sibTransId="{32E223F1-007D-46CB-9352-26DEAAFC7EC6}"/>
    <dgm:cxn modelId="{48CC5A85-598E-49C6-8327-FF90BBDAD10E}" type="presOf" srcId="{B09941ED-DD1A-4CE5-98BB-A8AD337DBAE3}" destId="{E613D71B-5B6E-4327-8C37-821DE68B4ED0}" srcOrd="0" destOrd="0" presId="urn:microsoft.com/office/officeart/2005/8/layout/cycle3"/>
    <dgm:cxn modelId="{13AF128B-525F-4D98-ABF7-96A64FD1764A}" srcId="{159682AC-F2F5-4548-A854-36E0BAB88D56}" destId="{71CD4CB2-B06F-419C-A9D5-FC1E023C3DD5}" srcOrd="1" destOrd="0" parTransId="{2A85CF15-55E1-46D1-9DB6-51DEF7189E23}" sibTransId="{B99A3640-1084-4B48-BC36-FC0AE5889ADA}"/>
    <dgm:cxn modelId="{BB686097-2384-4C94-A167-3C4185017E12}" srcId="{159682AC-F2F5-4548-A854-36E0BAB88D56}" destId="{7874D32A-9D5B-4472-B53C-90B2B822126F}" srcOrd="0" destOrd="0" parTransId="{E7398496-FAE5-4963-8B91-FB5668D4C065}" sibTransId="{B09941ED-DD1A-4CE5-98BB-A8AD337DBAE3}"/>
    <dgm:cxn modelId="{DFC69E9B-38BC-41BC-A3B1-FC2D7A350521}" type="presOf" srcId="{F11C4BDC-BAE1-42BA-A478-CA4855C824C3}" destId="{D0FEDA7E-1165-4CA7-887D-3E24463D7E74}" srcOrd="0" destOrd="0" presId="urn:microsoft.com/office/officeart/2005/8/layout/cycle3"/>
    <dgm:cxn modelId="{76F2D5A8-D066-4109-9D11-79F378EC9D33}" type="presOf" srcId="{EBF7BAE1-C5F9-4B03-967C-7093BE358BB3}" destId="{DE62B2D3-494D-493C-B84D-4F5ECB6641F1}" srcOrd="0" destOrd="0" presId="urn:microsoft.com/office/officeart/2005/8/layout/cycle3"/>
    <dgm:cxn modelId="{73F6EABB-8B80-440F-AC0E-9BBF61B373F6}" srcId="{159682AC-F2F5-4548-A854-36E0BAB88D56}" destId="{EBF7BAE1-C5F9-4B03-967C-7093BE358BB3}" srcOrd="2" destOrd="0" parTransId="{26BF2A67-116F-482A-9516-73411C7ECFDD}" sibTransId="{A0BB30FD-A5E0-4875-B5AA-888B4C9DDF17}"/>
    <dgm:cxn modelId="{03D3D0E0-F705-4C57-A5A5-40E9A8E374AE}" type="presOf" srcId="{71CD4CB2-B06F-419C-A9D5-FC1E023C3DD5}" destId="{3B2E1CB0-113A-47D0-B250-3A0392DBF7ED}" srcOrd="0" destOrd="0" presId="urn:microsoft.com/office/officeart/2005/8/layout/cycle3"/>
    <dgm:cxn modelId="{482382E2-0343-4B96-AD75-00634FF763C3}" type="presParOf" srcId="{12373E96-86E2-40B4-8275-661DF4528444}" destId="{7933B862-BB0F-4B88-BED1-8858300D0A24}" srcOrd="0" destOrd="0" presId="urn:microsoft.com/office/officeart/2005/8/layout/cycle3"/>
    <dgm:cxn modelId="{5F6C67E5-D9AE-4583-8B96-B182FB763FB6}" type="presParOf" srcId="{7933B862-BB0F-4B88-BED1-8858300D0A24}" destId="{58C8DCB8-4620-4BFC-8571-A684D82A0E33}" srcOrd="0" destOrd="0" presId="urn:microsoft.com/office/officeart/2005/8/layout/cycle3"/>
    <dgm:cxn modelId="{AC9F0989-ADE4-43A0-AA4C-4579E2B78E1F}" type="presParOf" srcId="{7933B862-BB0F-4B88-BED1-8858300D0A24}" destId="{E613D71B-5B6E-4327-8C37-821DE68B4ED0}" srcOrd="1" destOrd="0" presId="urn:microsoft.com/office/officeart/2005/8/layout/cycle3"/>
    <dgm:cxn modelId="{4F2BE0A1-AED0-41FF-A0CB-6E897FDE4DE5}" type="presParOf" srcId="{7933B862-BB0F-4B88-BED1-8858300D0A24}" destId="{3B2E1CB0-113A-47D0-B250-3A0392DBF7ED}" srcOrd="2" destOrd="0" presId="urn:microsoft.com/office/officeart/2005/8/layout/cycle3"/>
    <dgm:cxn modelId="{85570290-D9E0-4FD0-BBAD-AEF8DB8D3C74}" type="presParOf" srcId="{7933B862-BB0F-4B88-BED1-8858300D0A24}" destId="{DE62B2D3-494D-493C-B84D-4F5ECB6641F1}" srcOrd="3" destOrd="0" presId="urn:microsoft.com/office/officeart/2005/8/layout/cycle3"/>
    <dgm:cxn modelId="{2D8E8A4F-B543-4F0F-B8DE-AF935F6E503F}" type="presParOf" srcId="{7933B862-BB0F-4B88-BED1-8858300D0A24}" destId="{78C97ECC-0629-4541-A87F-AC60268E15EA}" srcOrd="4" destOrd="0" presId="urn:microsoft.com/office/officeart/2005/8/layout/cycle3"/>
    <dgm:cxn modelId="{A8F51278-F5AB-48CC-9135-69275E2B0378}" type="presParOf" srcId="{7933B862-BB0F-4B88-BED1-8858300D0A24}" destId="{7053DEA0-6ADF-42F5-A49D-B83EF0849673}" srcOrd="5" destOrd="0" presId="urn:microsoft.com/office/officeart/2005/8/layout/cycle3"/>
    <dgm:cxn modelId="{EF00BACE-370E-4F2F-9A40-6BCFA57A0150}" type="presParOf" srcId="{7933B862-BB0F-4B88-BED1-8858300D0A24}" destId="{D0FEDA7E-1165-4CA7-887D-3E24463D7E74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37E80-3AFB-4335-8CA4-1B1D2420C7DF}">
      <dsp:nvSpPr>
        <dsp:cNvPr id="0" name=""/>
        <dsp:cNvSpPr/>
      </dsp:nvSpPr>
      <dsp:spPr>
        <a:xfrm>
          <a:off x="4231344" y="1960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Situation</a:t>
          </a:r>
        </a:p>
      </dsp:txBody>
      <dsp:txXfrm>
        <a:off x="4268521" y="39137"/>
        <a:ext cx="1097293" cy="687216"/>
      </dsp:txXfrm>
    </dsp:sp>
    <dsp:sp modelId="{D90EE981-6744-4C0F-AD88-C7A89322F1B8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2525860" y="156653"/>
              </a:moveTo>
              <a:arcTo wR="1792923" hR="1792923" stAng="17647747" swAng="92303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1B67E-527E-401F-B8F4-9C72A15E325D}">
      <dsp:nvSpPr>
        <dsp:cNvPr id="0" name=""/>
        <dsp:cNvSpPr/>
      </dsp:nvSpPr>
      <dsp:spPr>
        <a:xfrm>
          <a:off x="5784061" y="898421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Schwächen</a:t>
          </a:r>
        </a:p>
      </dsp:txBody>
      <dsp:txXfrm>
        <a:off x="5821238" y="935598"/>
        <a:ext cx="1097293" cy="687216"/>
      </dsp:txXfrm>
    </dsp:sp>
    <dsp:sp modelId="{54184F07-34D8-4044-A857-5D00C995A676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3557932" y="1477775"/>
              </a:moveTo>
              <a:arcTo wR="1792923" hR="1792923" stAng="20992580" swAng="12148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03C17-840D-47FD-9308-103D29620C94}">
      <dsp:nvSpPr>
        <dsp:cNvPr id="0" name=""/>
        <dsp:cNvSpPr/>
      </dsp:nvSpPr>
      <dsp:spPr>
        <a:xfrm>
          <a:off x="5784061" y="2691345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Ziele</a:t>
          </a:r>
        </a:p>
      </dsp:txBody>
      <dsp:txXfrm>
        <a:off x="5821238" y="2728522"/>
        <a:ext cx="1097293" cy="687216"/>
      </dsp:txXfrm>
    </dsp:sp>
    <dsp:sp modelId="{8EFBA69D-F511-48E4-9A10-D116717FD2B8}">
      <dsp:nvSpPr>
        <dsp:cNvPr id="0" name=""/>
        <dsp:cNvSpPr/>
      </dsp:nvSpPr>
      <dsp:spPr>
        <a:xfrm>
          <a:off x="3014543" y="392374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3023904" y="3096480"/>
              </a:moveTo>
              <a:arcTo wR="1792923" hR="1792923" stAng="2798413" swAng="2970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2066FD-0385-49B2-BCA4-4A4918F6FF90}">
      <dsp:nvSpPr>
        <dsp:cNvPr id="0" name=""/>
        <dsp:cNvSpPr/>
      </dsp:nvSpPr>
      <dsp:spPr>
        <a:xfrm>
          <a:off x="3753845" y="3589767"/>
          <a:ext cx="2126644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Rahmenbedingungen</a:t>
          </a:r>
        </a:p>
      </dsp:txBody>
      <dsp:txXfrm>
        <a:off x="3791022" y="3626944"/>
        <a:ext cx="2052290" cy="687216"/>
      </dsp:txXfrm>
    </dsp:sp>
    <dsp:sp modelId="{C2550AC9-0C1E-42E2-9F96-D63E63E7AE07}">
      <dsp:nvSpPr>
        <dsp:cNvPr id="0" name=""/>
        <dsp:cNvSpPr/>
      </dsp:nvSpPr>
      <dsp:spPr>
        <a:xfrm>
          <a:off x="3033944" y="392374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679036" y="3197854"/>
              </a:moveTo>
              <a:arcTo wR="1792923" hR="1792923" stAng="7704530" swAng="2970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E2B48-EA40-4ED1-9650-D86F54E565FD}">
      <dsp:nvSpPr>
        <dsp:cNvPr id="0" name=""/>
        <dsp:cNvSpPr/>
      </dsp:nvSpPr>
      <dsp:spPr>
        <a:xfrm>
          <a:off x="2623266" y="2691345"/>
          <a:ext cx="128236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Massnahmen</a:t>
          </a:r>
        </a:p>
      </dsp:txBody>
      <dsp:txXfrm>
        <a:off x="2660443" y="2728522"/>
        <a:ext cx="1208013" cy="687216"/>
      </dsp:txXfrm>
    </dsp:sp>
    <dsp:sp modelId="{FAC25D0D-97A2-4F14-B5A4-57272F27DCB6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27914" y="2108072"/>
              </a:moveTo>
              <a:arcTo wR="1792923" hR="1792923" stAng="10192580" swAng="12148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F83CD6-CD77-4FBC-A9AE-BEBE3AC95FAB}">
      <dsp:nvSpPr>
        <dsp:cNvPr id="0" name=""/>
        <dsp:cNvSpPr/>
      </dsp:nvSpPr>
      <dsp:spPr>
        <a:xfrm>
          <a:off x="2678626" y="898421"/>
          <a:ext cx="1171647" cy="7615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b="1" kern="1200" dirty="0"/>
            <a:t>Kontrolle</a:t>
          </a:r>
        </a:p>
      </dsp:txBody>
      <dsp:txXfrm>
        <a:off x="2715803" y="935598"/>
        <a:ext cx="1097293" cy="687216"/>
      </dsp:txXfrm>
    </dsp:sp>
    <dsp:sp modelId="{9E07DD3B-1905-4298-8028-39871F4C45CB}">
      <dsp:nvSpPr>
        <dsp:cNvPr id="0" name=""/>
        <dsp:cNvSpPr/>
      </dsp:nvSpPr>
      <dsp:spPr>
        <a:xfrm>
          <a:off x="3024244" y="382745"/>
          <a:ext cx="3585847" cy="3585847"/>
        </a:xfrm>
        <a:custGeom>
          <a:avLst/>
          <a:gdLst/>
          <a:ahLst/>
          <a:cxnLst/>
          <a:rect l="0" t="0" r="0" b="0"/>
          <a:pathLst>
            <a:path>
              <a:moveTo>
                <a:pt x="652171" y="409717"/>
              </a:moveTo>
              <a:arcTo wR="1792923" hR="1792923" stAng="13829223" swAng="92303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BB974-BA30-4F45-9C74-868348DC7BC4}">
      <dsp:nvSpPr>
        <dsp:cNvPr id="0" name=""/>
        <dsp:cNvSpPr/>
      </dsp:nvSpPr>
      <dsp:spPr>
        <a:xfrm>
          <a:off x="4218016" y="142"/>
          <a:ext cx="2274041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Rahmenbedingungen müssen besser werden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/>
        </a:p>
      </dsp:txBody>
      <dsp:txXfrm>
        <a:off x="4551042" y="174838"/>
        <a:ext cx="1607989" cy="843504"/>
      </dsp:txXfrm>
    </dsp:sp>
    <dsp:sp modelId="{0ACCFE42-8AA5-4FD8-BC1C-1726DCCF9BE9}">
      <dsp:nvSpPr>
        <dsp:cNvPr id="0" name=""/>
        <dsp:cNvSpPr/>
      </dsp:nvSpPr>
      <dsp:spPr>
        <a:xfrm rot="811911">
          <a:off x="6675537" y="801728"/>
          <a:ext cx="736613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6677213" y="868117"/>
        <a:ext cx="615832" cy="241562"/>
      </dsp:txXfrm>
    </dsp:sp>
    <dsp:sp modelId="{159BDF3B-FE1C-439E-ACD2-DEACA6AAA0EF}">
      <dsp:nvSpPr>
        <dsp:cNvPr id="0" name=""/>
        <dsp:cNvSpPr/>
      </dsp:nvSpPr>
      <dsp:spPr>
        <a:xfrm>
          <a:off x="7665018" y="799190"/>
          <a:ext cx="2020324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Die anderen müssen mir helfen!</a:t>
          </a:r>
        </a:p>
      </dsp:txBody>
      <dsp:txXfrm>
        <a:off x="7960888" y="973886"/>
        <a:ext cx="1428584" cy="843504"/>
      </dsp:txXfrm>
    </dsp:sp>
    <dsp:sp modelId="{7581D25A-B887-4474-A3E9-694CFC44D049}">
      <dsp:nvSpPr>
        <dsp:cNvPr id="0" name=""/>
        <dsp:cNvSpPr/>
      </dsp:nvSpPr>
      <dsp:spPr>
        <a:xfrm rot="5337165">
          <a:off x="8530796" y="2084742"/>
          <a:ext cx="321322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8578114" y="2117072"/>
        <a:ext cx="224925" cy="241562"/>
      </dsp:txXfrm>
    </dsp:sp>
    <dsp:sp modelId="{F12FCEA1-1B0B-4840-B3E2-9B7425E9517F}">
      <dsp:nvSpPr>
        <dsp:cNvPr id="0" name=""/>
        <dsp:cNvSpPr/>
      </dsp:nvSpPr>
      <dsp:spPr>
        <a:xfrm>
          <a:off x="7730792" y="2598183"/>
          <a:ext cx="1954548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Der Kanton muss mehr für uns tun!</a:t>
          </a:r>
        </a:p>
      </dsp:txBody>
      <dsp:txXfrm>
        <a:off x="8017029" y="2772879"/>
        <a:ext cx="1382074" cy="843504"/>
      </dsp:txXfrm>
    </dsp:sp>
    <dsp:sp modelId="{104104C7-4CD1-4565-9090-7274CE85070D}">
      <dsp:nvSpPr>
        <dsp:cNvPr id="0" name=""/>
        <dsp:cNvSpPr/>
      </dsp:nvSpPr>
      <dsp:spPr>
        <a:xfrm rot="9825704">
          <a:off x="6709898" y="3457393"/>
          <a:ext cx="809651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 rot="10800000">
        <a:off x="6828270" y="3521026"/>
        <a:ext cx="688870" cy="241562"/>
      </dsp:txXfrm>
    </dsp:sp>
    <dsp:sp modelId="{4E05740E-8642-4992-A88C-52B74276BD10}">
      <dsp:nvSpPr>
        <dsp:cNvPr id="0" name=""/>
        <dsp:cNvSpPr/>
      </dsp:nvSpPr>
      <dsp:spPr>
        <a:xfrm>
          <a:off x="4162380" y="3579400"/>
          <a:ext cx="2353428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Die Bratung weiss auch keinen Weg</a:t>
          </a:r>
        </a:p>
      </dsp:txBody>
      <dsp:txXfrm>
        <a:off x="4507032" y="3754096"/>
        <a:ext cx="1664124" cy="843504"/>
      </dsp:txXfrm>
    </dsp:sp>
    <dsp:sp modelId="{206B61D5-F428-41F9-822C-07EF84C50D32}">
      <dsp:nvSpPr>
        <dsp:cNvPr id="0" name=""/>
        <dsp:cNvSpPr/>
      </dsp:nvSpPr>
      <dsp:spPr>
        <a:xfrm rot="11667973">
          <a:off x="3276621" y="3536799"/>
          <a:ext cx="731401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 rot="10800000">
        <a:off x="3395487" y="3632405"/>
        <a:ext cx="610620" cy="241562"/>
      </dsp:txXfrm>
    </dsp:sp>
    <dsp:sp modelId="{8649C074-154C-45E5-A3BC-B95989C7A6E1}">
      <dsp:nvSpPr>
        <dsp:cNvPr id="0" name=""/>
        <dsp:cNvSpPr/>
      </dsp:nvSpPr>
      <dsp:spPr>
        <a:xfrm>
          <a:off x="1116008" y="2736341"/>
          <a:ext cx="1910542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Der Verband tut auch nichts für mich</a:t>
          </a:r>
        </a:p>
      </dsp:txBody>
      <dsp:txXfrm>
        <a:off x="1395800" y="2911037"/>
        <a:ext cx="1350958" cy="843504"/>
      </dsp:txXfrm>
    </dsp:sp>
    <dsp:sp modelId="{AE492CFB-69D5-4A37-9441-1C7E6E973923}">
      <dsp:nvSpPr>
        <dsp:cNvPr id="0" name=""/>
        <dsp:cNvSpPr/>
      </dsp:nvSpPr>
      <dsp:spPr>
        <a:xfrm rot="16487051">
          <a:off x="1992347" y="2258665"/>
          <a:ext cx="303964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2034139" y="2384621"/>
        <a:ext cx="212775" cy="241562"/>
      </dsp:txXfrm>
    </dsp:sp>
    <dsp:sp modelId="{A6FE5E30-EEA0-4ABD-B17A-85A072D6F3E5}">
      <dsp:nvSpPr>
        <dsp:cNvPr id="0" name=""/>
        <dsp:cNvSpPr/>
      </dsp:nvSpPr>
      <dsp:spPr>
        <a:xfrm>
          <a:off x="1120556" y="973352"/>
          <a:ext cx="2196551" cy="11928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400" kern="1200" dirty="0"/>
            <a:t>Alle sind gegen mich!</a:t>
          </a:r>
        </a:p>
      </dsp:txBody>
      <dsp:txXfrm>
        <a:off x="1442233" y="1148048"/>
        <a:ext cx="1553197" cy="843504"/>
      </dsp:txXfrm>
    </dsp:sp>
    <dsp:sp modelId="{0E604375-BD2D-4D5B-9913-02F033EDC99A}">
      <dsp:nvSpPr>
        <dsp:cNvPr id="0" name=""/>
        <dsp:cNvSpPr/>
      </dsp:nvSpPr>
      <dsp:spPr>
        <a:xfrm rot="20565607">
          <a:off x="3422287" y="891382"/>
          <a:ext cx="668144" cy="402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700" kern="1200"/>
        </a:p>
      </dsp:txBody>
      <dsp:txXfrm>
        <a:off x="3425000" y="989800"/>
        <a:ext cx="547363" cy="2415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3D71B-5B6E-4327-8C37-821DE68B4ED0}">
      <dsp:nvSpPr>
        <dsp:cNvPr id="0" name=""/>
        <dsp:cNvSpPr/>
      </dsp:nvSpPr>
      <dsp:spPr>
        <a:xfrm>
          <a:off x="3156521" y="-1648"/>
          <a:ext cx="2162120" cy="2162120"/>
        </a:xfrm>
        <a:prstGeom prst="circularArrow">
          <a:avLst>
            <a:gd name="adj1" fmla="val 5274"/>
            <a:gd name="adj2" fmla="val 312630"/>
            <a:gd name="adj3" fmla="val 14222703"/>
            <a:gd name="adj4" fmla="val 17130195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8DCB8-4620-4BFC-8571-A684D82A0E33}">
      <dsp:nvSpPr>
        <dsp:cNvPr id="0" name=""/>
        <dsp:cNvSpPr/>
      </dsp:nvSpPr>
      <dsp:spPr>
        <a:xfrm>
          <a:off x="3825307" y="951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Aktivitäten</a:t>
          </a:r>
        </a:p>
      </dsp:txBody>
      <dsp:txXfrm>
        <a:off x="3845433" y="21077"/>
        <a:ext cx="784296" cy="372022"/>
      </dsp:txXfrm>
    </dsp:sp>
    <dsp:sp modelId="{3B2E1CB0-113A-47D0-B250-3A0392DBF7ED}">
      <dsp:nvSpPr>
        <dsp:cNvPr id="0" name=""/>
        <dsp:cNvSpPr/>
      </dsp:nvSpPr>
      <dsp:spPr>
        <a:xfrm>
          <a:off x="4584922" y="439515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Situation</a:t>
          </a:r>
        </a:p>
      </dsp:txBody>
      <dsp:txXfrm>
        <a:off x="4605048" y="459641"/>
        <a:ext cx="784296" cy="372022"/>
      </dsp:txXfrm>
    </dsp:sp>
    <dsp:sp modelId="{DE62B2D3-494D-493C-B84D-4F5ECB6641F1}">
      <dsp:nvSpPr>
        <dsp:cNvPr id="0" name=""/>
        <dsp:cNvSpPr/>
      </dsp:nvSpPr>
      <dsp:spPr>
        <a:xfrm>
          <a:off x="4663295" y="1270574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Schwächen</a:t>
          </a:r>
        </a:p>
      </dsp:txBody>
      <dsp:txXfrm>
        <a:off x="4683421" y="1290700"/>
        <a:ext cx="784296" cy="372022"/>
      </dsp:txXfrm>
    </dsp:sp>
    <dsp:sp modelId="{78C97ECC-0629-4541-A87F-AC60268E15EA}">
      <dsp:nvSpPr>
        <dsp:cNvPr id="0" name=""/>
        <dsp:cNvSpPr/>
      </dsp:nvSpPr>
      <dsp:spPr>
        <a:xfrm>
          <a:off x="3852161" y="1756159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Ziele</a:t>
          </a:r>
        </a:p>
      </dsp:txBody>
      <dsp:txXfrm>
        <a:off x="3872287" y="1776285"/>
        <a:ext cx="784296" cy="372022"/>
      </dsp:txXfrm>
    </dsp:sp>
    <dsp:sp modelId="{7053DEA0-6ADF-42F5-A49D-B83EF0849673}">
      <dsp:nvSpPr>
        <dsp:cNvPr id="0" name=""/>
        <dsp:cNvSpPr/>
      </dsp:nvSpPr>
      <dsp:spPr>
        <a:xfrm>
          <a:off x="2814361" y="1239720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Möglichkeiten</a:t>
          </a:r>
        </a:p>
      </dsp:txBody>
      <dsp:txXfrm>
        <a:off x="2834487" y="1259846"/>
        <a:ext cx="784296" cy="372022"/>
      </dsp:txXfrm>
    </dsp:sp>
    <dsp:sp modelId="{D0FEDA7E-1165-4CA7-887D-3E24463D7E74}">
      <dsp:nvSpPr>
        <dsp:cNvPr id="0" name=""/>
        <dsp:cNvSpPr/>
      </dsp:nvSpPr>
      <dsp:spPr>
        <a:xfrm>
          <a:off x="3065692" y="439515"/>
          <a:ext cx="824548" cy="4122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900" kern="1200" dirty="0"/>
            <a:t>Meine Massnahmen</a:t>
          </a:r>
        </a:p>
      </dsp:txBody>
      <dsp:txXfrm>
        <a:off x="3085818" y="459641"/>
        <a:ext cx="784296" cy="3720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93DD1-1AFD-4BEE-8ED6-C56E76671FFC}" type="datetimeFigureOut">
              <a:rPr lang="de-CH" smtClean="0"/>
              <a:t>07.02.2025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FCD7-3805-4EFE-AC44-7AF5063D38F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055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82FCD7-3805-4EFE-AC44-7AF5063D38F9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0857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82FCD7-3805-4EFE-AC44-7AF5063D38F9}" type="slidenum">
              <a:rPr lang="de-CH" smtClean="0"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883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DB9AF-2D98-455A-B9BD-E77AAA542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5DB0CC-776C-4AA4-903E-E883C104C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F64CEC-BBDD-4575-B0E5-0B5389FEF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B722B9-DBC3-4E36-B4D6-D9A5DD5F5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A56332-3DEF-415C-8EAC-3AAA79C9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7505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EC75D4-E3FF-48FC-87B5-EBE353B9A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C0C166-AA29-46BA-98FE-E6048EAE3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B91DE4-1ED9-41BF-AF6A-46C29885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8659B3-D958-49B7-A145-CCCC047B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1F51FA-62A0-43F5-ACE9-880A18C0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2082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5AF386B-0541-4D32-87B5-C8D02D233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F3F277D-DBBA-4488-9718-602CE6D3B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D2885E-C1E7-4DCF-BD9F-6A0D9E72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A63D1-F6E4-4E2F-9FE3-46AD60A5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1AA089-2657-44E2-AE41-D31776121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8605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9074E-DC31-4AB6-AEE5-D4F0F7EE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74D4A9-CFC8-4CD1-98D3-C894CB650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000BD4-16A3-4BBC-9D1A-6C8C8F8E6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A8BBA-32D4-43CD-9740-172EC8853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5F0C86-7AD0-40C1-94CC-EBD1EF61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8000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D2643-14F2-4EED-BBDB-FB3A0C79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4594AC1-B497-43E6-9218-C9EE54C76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262156-A4F1-4651-AE66-4584C906D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D1BB82-03FF-4624-ABD9-6E5B1F60A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F52B9D-E2FF-459D-AFA6-77406716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521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50216-128B-450F-B344-7C9BF4C1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BB7E03-9F3B-45F5-BEAE-8D5DCFAC0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FC60A56-D0CD-4179-BFC9-5070B553A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4495EF-376F-4BAE-BC8D-36CC23F2E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4DE165-01AF-4072-B988-539C8EA4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FA5EF7-785C-45AA-8C55-2052EBEB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0152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BAFB1E-94FA-4EF1-BD09-2B8ABC177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C43FA8-8257-40C8-A9EE-CDE3C33C2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CB8663-EFE1-45F2-BC3C-C82D8CB4A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95B4DF-AAF7-4BA9-8C21-6242F6977C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24A120B-8328-4461-B665-2418A7AD6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FB1F749-1898-44D5-9F5D-978AAB2E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7557211-0554-4AAF-9771-B2DBC5E77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3E4EFC9-BC53-42AF-A46A-2CA7B4232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661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25BBE-F9DE-4751-9911-4BB7EB45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133E1E-3B47-4DFA-A210-D9C2BA21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ACFCC1-9BDD-48DB-BEA2-A49EC64D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48D664-60BE-43EC-8117-DF5352CF7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622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E919D03-AE40-41E1-B8BE-6EB6ED6D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09F7555-C172-44C1-BA54-04A5B1A3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0A0F4C-EE6C-453F-8BC6-81111A11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404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92F4E-A1B8-478A-A4ED-707EAF5C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3EA96C-9A87-4FC5-A51E-8A1B3FF37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CCA53-8CB3-435C-821C-8D5C42570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CC8737-AC0C-4D9A-8822-E8E2BD61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96CFDA-D9CD-449F-91D6-9E705A88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F7E104-A0EB-4DED-AF53-FA33F495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4972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1F95F-5029-436E-B4AA-7EF76310D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1F8A9F5-F699-4046-A4EF-F890932CA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F3BAE6-5246-4BD2-8D3F-80D09F3AA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954A5A-7DA0-4EB1-A6F0-3470B814D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6070AD-63E4-43E6-B9A4-C93688225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A9E83AB-1568-4B20-A672-1D75DC37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8833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EEB54C2-1B19-42A6-A6B4-F755BAED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D212D0-076D-419A-8EDF-A090C2546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3751DA-F17C-4D32-B8E2-B896CFB61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F16C2-BDE4-4F43-8AC8-EBE93FA855D3}" type="datetimeFigureOut">
              <a:rPr lang="de-CH" smtClean="0"/>
              <a:t>07.02.2025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E9772A-00E5-456A-8883-FF804997A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BCBBBE-8F89-438E-BEA8-E302362C15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979F-A975-4FE1-A48E-56426C98B601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368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EF4CF-35C5-4CAB-A5B4-AE101752B0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7752CA-5B3D-4260-81D7-C659BBF93B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89655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F5E27-C1E5-4143-AC83-68FEFDBEC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… und am Ende ist die Folie komplett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63A8F05C-7658-4C3B-BFD0-A2208098C276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CH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9842394-A6A5-427B-BEA8-0BCD43751100}"/>
              </a:ext>
            </a:extLst>
          </p:cNvPr>
          <p:cNvSpPr/>
          <p:nvPr/>
        </p:nvSpPr>
        <p:spPr>
          <a:xfrm>
            <a:off x="4493622" y="16906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Ist-Zustand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A4DDFDB-1155-4DE4-9677-5AB93D3B6D1C}"/>
              </a:ext>
            </a:extLst>
          </p:cNvPr>
          <p:cNvSpPr/>
          <p:nvPr/>
        </p:nvSpPr>
        <p:spPr>
          <a:xfrm>
            <a:off x="6901538" y="26050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Schwächen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B084D76-38BD-48A8-AF74-330F1D3F3A77}"/>
              </a:ext>
            </a:extLst>
          </p:cNvPr>
          <p:cNvSpPr/>
          <p:nvPr/>
        </p:nvSpPr>
        <p:spPr>
          <a:xfrm>
            <a:off x="6901539" y="4146551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Ziele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8A971E1-B472-4F7B-BB4F-8FC352A351AA}"/>
              </a:ext>
            </a:extLst>
          </p:cNvPr>
          <p:cNvSpPr/>
          <p:nvPr/>
        </p:nvSpPr>
        <p:spPr>
          <a:xfrm>
            <a:off x="4493622" y="5060951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/>
              <a:t>Rahmenbedingungen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D58A90C-CF5B-48A1-8A12-5075212DFD94}"/>
              </a:ext>
            </a:extLst>
          </p:cNvPr>
          <p:cNvSpPr/>
          <p:nvPr/>
        </p:nvSpPr>
        <p:spPr>
          <a:xfrm>
            <a:off x="2085704" y="2605088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Kontrolle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660B53A-9C64-4C5D-B6DA-111FBF6B9D41}"/>
              </a:ext>
            </a:extLst>
          </p:cNvPr>
          <p:cNvSpPr/>
          <p:nvPr/>
        </p:nvSpPr>
        <p:spPr>
          <a:xfrm>
            <a:off x="2085704" y="4153694"/>
            <a:ext cx="20029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Massnahmen</a:t>
            </a:r>
          </a:p>
        </p:txBody>
      </p:sp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4916861F-33F7-4D67-AE68-D566861279FE}"/>
              </a:ext>
            </a:extLst>
          </p:cNvPr>
          <p:cNvCxnSpPr>
            <a:cxnSpLocks/>
            <a:stCxn id="5" idx="3"/>
            <a:endCxn id="11" idx="0"/>
          </p:cNvCxnSpPr>
          <p:nvPr/>
        </p:nvCxnSpPr>
        <p:spPr>
          <a:xfrm>
            <a:off x="6496593" y="2147888"/>
            <a:ext cx="1406431" cy="457200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B705A3B9-5899-4E43-B7FD-FEAFFB59F989}"/>
              </a:ext>
            </a:extLst>
          </p:cNvPr>
          <p:cNvCxnSpPr>
            <a:stCxn id="11" idx="2"/>
            <a:endCxn id="12" idx="0"/>
          </p:cNvCxnSpPr>
          <p:nvPr/>
        </p:nvCxnSpPr>
        <p:spPr>
          <a:xfrm>
            <a:off x="7903024" y="3519488"/>
            <a:ext cx="1" cy="62706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C0A46235-0EB9-430C-929B-46A5E5E701B3}"/>
              </a:ext>
            </a:extLst>
          </p:cNvPr>
          <p:cNvCxnSpPr>
            <a:stCxn id="15" idx="0"/>
            <a:endCxn id="14" idx="2"/>
          </p:cNvCxnSpPr>
          <p:nvPr/>
        </p:nvCxnSpPr>
        <p:spPr>
          <a:xfrm flipV="1">
            <a:off x="3087190" y="3519488"/>
            <a:ext cx="0" cy="63420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Verbinder: gewinkelt 24">
            <a:extLst>
              <a:ext uri="{FF2B5EF4-FFF2-40B4-BE49-F238E27FC236}">
                <a16:creationId xmlns:a16="http://schemas.microsoft.com/office/drawing/2014/main" id="{FB4106F4-9202-46C5-B968-9E383B8F7C9A}"/>
              </a:ext>
            </a:extLst>
          </p:cNvPr>
          <p:cNvCxnSpPr>
            <a:stCxn id="12" idx="2"/>
            <a:endCxn id="13" idx="3"/>
          </p:cNvCxnSpPr>
          <p:nvPr/>
        </p:nvCxnSpPr>
        <p:spPr>
          <a:xfrm rot="5400000">
            <a:off x="6971209" y="4586335"/>
            <a:ext cx="457200" cy="1406432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Verbinder: gewinkelt 28">
            <a:extLst>
              <a:ext uri="{FF2B5EF4-FFF2-40B4-BE49-F238E27FC236}">
                <a16:creationId xmlns:a16="http://schemas.microsoft.com/office/drawing/2014/main" id="{BAA2740A-59A8-4C3B-AC16-61FEEB7DF482}"/>
              </a:ext>
            </a:extLst>
          </p:cNvPr>
          <p:cNvCxnSpPr>
            <a:stCxn id="13" idx="1"/>
            <a:endCxn id="15" idx="2"/>
          </p:cNvCxnSpPr>
          <p:nvPr/>
        </p:nvCxnSpPr>
        <p:spPr>
          <a:xfrm rot="10800000">
            <a:off x="3087190" y="5068095"/>
            <a:ext cx="1406432" cy="450057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Verbinder: gewinkelt 30">
            <a:extLst>
              <a:ext uri="{FF2B5EF4-FFF2-40B4-BE49-F238E27FC236}">
                <a16:creationId xmlns:a16="http://schemas.microsoft.com/office/drawing/2014/main" id="{83CA98FF-ADAB-497B-91DC-139AB1C96B87}"/>
              </a:ext>
            </a:extLst>
          </p:cNvPr>
          <p:cNvCxnSpPr>
            <a:stCxn id="14" idx="0"/>
            <a:endCxn id="5" idx="1"/>
          </p:cNvCxnSpPr>
          <p:nvPr/>
        </p:nvCxnSpPr>
        <p:spPr>
          <a:xfrm rot="5400000" flipH="1" flipV="1">
            <a:off x="3561806" y="1673272"/>
            <a:ext cx="457200" cy="1406432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1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1A3EF-E458-43B9-8659-4855C0D1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Kundenunzufriedenheit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C80E84FE-07CD-4224-8058-26E4C99202D1}"/>
              </a:ext>
            </a:extLst>
          </p:cNvPr>
          <p:cNvGrpSpPr/>
          <p:nvPr/>
        </p:nvGrpSpPr>
        <p:grpSpPr>
          <a:xfrm>
            <a:off x="1771650" y="1766888"/>
            <a:ext cx="4581524" cy="4581524"/>
            <a:chOff x="1323974" y="1511300"/>
            <a:chExt cx="5057775" cy="5057775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E7B63018-A1DF-476D-ABC5-A0A9F4F933A7}"/>
                </a:ext>
              </a:extLst>
            </p:cNvPr>
            <p:cNvGrpSpPr/>
            <p:nvPr/>
          </p:nvGrpSpPr>
          <p:grpSpPr>
            <a:xfrm>
              <a:off x="1609725" y="1690688"/>
              <a:ext cx="4486275" cy="4325751"/>
              <a:chOff x="3486150" y="881591"/>
              <a:chExt cx="5619749" cy="5418667"/>
            </a:xfrm>
          </p:grpSpPr>
          <p:sp>
            <p:nvSpPr>
              <p:cNvPr id="5" name="Smiley 4">
                <a:extLst>
                  <a:ext uri="{FF2B5EF4-FFF2-40B4-BE49-F238E27FC236}">
                    <a16:creationId xmlns:a16="http://schemas.microsoft.com/office/drawing/2014/main" id="{4277FC56-0E5D-4C36-AFE1-090EA9AB0C64}"/>
                  </a:ext>
                </a:extLst>
              </p:cNvPr>
              <p:cNvSpPr/>
              <p:nvPr/>
            </p:nvSpPr>
            <p:spPr>
              <a:xfrm>
                <a:off x="3486150" y="2305049"/>
                <a:ext cx="1647825" cy="1647825"/>
              </a:xfrm>
              <a:prstGeom prst="smileyFace">
                <a:avLst>
                  <a:gd name="adj" fmla="val -4653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b="1" dirty="0"/>
              </a:p>
            </p:txBody>
          </p:sp>
          <p:sp>
            <p:nvSpPr>
              <p:cNvPr id="7" name="Smiley 6">
                <a:extLst>
                  <a:ext uri="{FF2B5EF4-FFF2-40B4-BE49-F238E27FC236}">
                    <a16:creationId xmlns:a16="http://schemas.microsoft.com/office/drawing/2014/main" id="{58D63A60-3BDF-4036-B299-4936A5EF3F71}"/>
                  </a:ext>
                </a:extLst>
              </p:cNvPr>
              <p:cNvSpPr/>
              <p:nvPr/>
            </p:nvSpPr>
            <p:spPr>
              <a:xfrm>
                <a:off x="5472112" y="881591"/>
                <a:ext cx="1647825" cy="1647825"/>
              </a:xfrm>
              <a:prstGeom prst="smileyFace">
                <a:avLst>
                  <a:gd name="adj" fmla="val 4653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8" name="Smiley 7">
                <a:extLst>
                  <a:ext uri="{FF2B5EF4-FFF2-40B4-BE49-F238E27FC236}">
                    <a16:creationId xmlns:a16="http://schemas.microsoft.com/office/drawing/2014/main" id="{F2E54795-3BFB-4518-851E-16EDD77A935D}"/>
                  </a:ext>
                </a:extLst>
              </p:cNvPr>
              <p:cNvSpPr/>
              <p:nvPr/>
            </p:nvSpPr>
            <p:spPr>
              <a:xfrm>
                <a:off x="7458074" y="2305049"/>
                <a:ext cx="1647825" cy="1647825"/>
              </a:xfrm>
              <a:prstGeom prst="smileyFace">
                <a:avLst>
                  <a:gd name="adj" fmla="val 2919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9" name="Smiley 8">
                <a:extLst>
                  <a:ext uri="{FF2B5EF4-FFF2-40B4-BE49-F238E27FC236}">
                    <a16:creationId xmlns:a16="http://schemas.microsoft.com/office/drawing/2014/main" id="{C3E00CD3-CDDF-4343-8028-5B78A6091243}"/>
                  </a:ext>
                </a:extLst>
              </p:cNvPr>
              <p:cNvSpPr/>
              <p:nvPr/>
            </p:nvSpPr>
            <p:spPr>
              <a:xfrm>
                <a:off x="6729412" y="4652432"/>
                <a:ext cx="1647825" cy="1647825"/>
              </a:xfrm>
              <a:prstGeom prst="smileyFace">
                <a:avLst>
                  <a:gd name="adj" fmla="val 607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10" name="Smiley 9">
                <a:extLst>
                  <a:ext uri="{FF2B5EF4-FFF2-40B4-BE49-F238E27FC236}">
                    <a16:creationId xmlns:a16="http://schemas.microsoft.com/office/drawing/2014/main" id="{C2A95133-ADBF-46C1-A1E6-A60AD819840A}"/>
                  </a:ext>
                </a:extLst>
              </p:cNvPr>
              <p:cNvSpPr/>
              <p:nvPr/>
            </p:nvSpPr>
            <p:spPr>
              <a:xfrm>
                <a:off x="4262436" y="4652433"/>
                <a:ext cx="1647825" cy="1647825"/>
              </a:xfrm>
              <a:prstGeom prst="smileyFace">
                <a:avLst>
                  <a:gd name="adj" fmla="val -1705"/>
                </a:avLst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CH" dirty="0"/>
              </a:p>
            </p:txBody>
          </p:sp>
          <p:sp>
            <p:nvSpPr>
              <p:cNvPr id="11" name="Kreis: nicht ausgefüllt 10">
                <a:extLst>
                  <a:ext uri="{FF2B5EF4-FFF2-40B4-BE49-F238E27FC236}">
                    <a16:creationId xmlns:a16="http://schemas.microsoft.com/office/drawing/2014/main" id="{30816C69-C105-4E01-9840-7F8781238BBD}"/>
                  </a:ext>
                </a:extLst>
              </p:cNvPr>
              <p:cNvSpPr/>
              <p:nvPr/>
            </p:nvSpPr>
            <p:spPr>
              <a:xfrm>
                <a:off x="6096000" y="3535627"/>
                <a:ext cx="361421" cy="361421"/>
              </a:xfrm>
              <a:prstGeom prst="donu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Gleichschenkliges Dreieck 12">
                <a:extLst>
                  <a:ext uri="{FF2B5EF4-FFF2-40B4-BE49-F238E27FC236}">
                    <a16:creationId xmlns:a16="http://schemas.microsoft.com/office/drawing/2014/main" id="{15CB2E4E-89D4-421A-B5C5-A1550293653E}"/>
                  </a:ext>
                </a:extLst>
              </p:cNvPr>
              <p:cNvSpPr/>
              <p:nvPr/>
            </p:nvSpPr>
            <p:spPr>
              <a:xfrm rot="17434512">
                <a:off x="5598823" y="3033097"/>
                <a:ext cx="178620" cy="933647"/>
              </a:xfrm>
              <a:prstGeom prst="triangle">
                <a:avLst>
                  <a:gd name="adj" fmla="val 46584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CH"/>
              </a:p>
            </p:txBody>
          </p:sp>
        </p:grpSp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2926036F-B9D2-4739-A1B7-CF529AE3E27A}"/>
                </a:ext>
              </a:extLst>
            </p:cNvPr>
            <p:cNvSpPr/>
            <p:nvPr/>
          </p:nvSpPr>
          <p:spPr>
            <a:xfrm>
              <a:off x="1323974" y="1511300"/>
              <a:ext cx="5057775" cy="5057775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</p:grpSp>
    </p:spTree>
    <p:extLst>
      <p:ext uri="{BB962C8B-B14F-4D97-AF65-F5344CB8AC3E}">
        <p14:creationId xmlns:p14="http://schemas.microsoft.com/office/powerpoint/2010/main" val="3750348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692C7-7CB9-4E8C-964A-7DDDAAEA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Die Kundenzufriedenheit sinkt</a:t>
            </a:r>
          </a:p>
        </p:txBody>
      </p:sp>
      <p:sp>
        <p:nvSpPr>
          <p:cNvPr id="4" name="Pfeil: Fünfeck 3">
            <a:extLst>
              <a:ext uri="{FF2B5EF4-FFF2-40B4-BE49-F238E27FC236}">
                <a16:creationId xmlns:a16="http://schemas.microsoft.com/office/drawing/2014/main" id="{23C70B02-E195-424C-B813-0B6A40BCB728}"/>
              </a:ext>
            </a:extLst>
          </p:cNvPr>
          <p:cNvSpPr/>
          <p:nvPr/>
        </p:nvSpPr>
        <p:spPr>
          <a:xfrm>
            <a:off x="838200" y="2272283"/>
            <a:ext cx="3340101" cy="3395091"/>
          </a:xfrm>
          <a:prstGeom prst="homePlate">
            <a:avLst>
              <a:gd name="adj" fmla="val 2295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2400" b="1" dirty="0"/>
              <a:t>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Kunden beschweren sich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Schlechte Ergebnisse bei Kundenumfrage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Umsätze gehen zurück</a:t>
            </a:r>
          </a:p>
        </p:txBody>
      </p:sp>
      <p:sp>
        <p:nvSpPr>
          <p:cNvPr id="6" name="Pfeil: Fünfeck 5">
            <a:extLst>
              <a:ext uri="{FF2B5EF4-FFF2-40B4-BE49-F238E27FC236}">
                <a16:creationId xmlns:a16="http://schemas.microsoft.com/office/drawing/2014/main" id="{C5E17879-A7F2-48C4-824A-A9CE791E8266}"/>
              </a:ext>
            </a:extLst>
          </p:cNvPr>
          <p:cNvSpPr/>
          <p:nvPr/>
        </p:nvSpPr>
        <p:spPr>
          <a:xfrm flipH="1">
            <a:off x="4600574" y="2272284"/>
            <a:ext cx="3340101" cy="3395090"/>
          </a:xfrm>
          <a:prstGeom prst="homePlate">
            <a:avLst>
              <a:gd name="adj" fmla="val 22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/>
            <a:br>
              <a:rPr lang="de-CH" dirty="0"/>
            </a:br>
            <a:r>
              <a:rPr lang="de-CH" sz="2400" b="1" dirty="0"/>
              <a:t>Ziele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Umsatzwachstum +8 % als Vorgabe der Geschäftsleitung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/>
              <a:t>Strategie:</a:t>
            </a:r>
            <a:br>
              <a:rPr lang="de-CH" dirty="0"/>
            </a:br>
            <a:r>
              <a:rPr lang="de-CH" dirty="0"/>
              <a:t>Kundenservice verbessern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59F322B-82E4-4C7F-B0B1-4A9A9221F82F}"/>
              </a:ext>
            </a:extLst>
          </p:cNvPr>
          <p:cNvSpPr txBox="1"/>
          <p:nvPr/>
        </p:nvSpPr>
        <p:spPr>
          <a:xfrm>
            <a:off x="3971924" y="2272283"/>
            <a:ext cx="18573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589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1DD8E-676B-4D8B-B0C0-B0C4B358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Bessere Kundenbeziehung</a:t>
            </a:r>
            <a:endParaRPr lang="de-CH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2C288FC-93B3-42B8-9CFC-CB2323C03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539999"/>
            <a:ext cx="3190875" cy="3636963"/>
          </a:xfrm>
        </p:spPr>
        <p:txBody>
          <a:bodyPr/>
          <a:lstStyle/>
          <a:p>
            <a:pPr marL="0" indent="0">
              <a:buNone/>
            </a:pPr>
            <a:r>
              <a:rPr lang="de-CH" sz="2400" b="1" dirty="0"/>
              <a:t>Workshop Kundenservice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sz="2000" dirty="0"/>
              <a:t>Workshop durchführen</a:t>
            </a:r>
          </a:p>
          <a:p>
            <a:r>
              <a:rPr lang="de-CH" sz="2000" dirty="0"/>
              <a:t>Ideen für mehr Kundenservice sammeln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CF55284-7249-4278-A0DC-F2470B454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91400" y="2539999"/>
            <a:ext cx="3962400" cy="3636964"/>
          </a:xfrm>
        </p:spPr>
        <p:txBody>
          <a:bodyPr/>
          <a:lstStyle/>
          <a:p>
            <a:pPr marL="0" indent="0">
              <a:buNone/>
            </a:pPr>
            <a:r>
              <a:rPr lang="de-CH" sz="2400" b="1" dirty="0"/>
              <a:t>Projekt Beschwerdemanagement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sz="2000" dirty="0"/>
              <a:t>Projektleiter festlegen</a:t>
            </a:r>
          </a:p>
          <a:p>
            <a:r>
              <a:rPr lang="de-CH" sz="2000" dirty="0"/>
              <a:t>Budget vergeben</a:t>
            </a:r>
          </a:p>
          <a:p>
            <a:r>
              <a:rPr lang="de-CH" sz="2000" dirty="0"/>
              <a:t>Kick-off planen</a:t>
            </a:r>
          </a:p>
        </p:txBody>
      </p:sp>
      <p:pic>
        <p:nvPicPr>
          <p:cNvPr id="5" name="Grafik 4" descr="Ein Bild, das drinnen enthält.&#10;&#10;Automatisch generierte Beschreibung">
            <a:extLst>
              <a:ext uri="{FF2B5EF4-FFF2-40B4-BE49-F238E27FC236}">
                <a16:creationId xmlns:a16="http://schemas.microsoft.com/office/drawing/2014/main" id="{B62AEC95-670D-482E-9303-2F16BD07A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242" y="3211368"/>
            <a:ext cx="3362326" cy="188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942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7CF689-8FC1-4960-A856-8AE257CA0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CH" sz="5400" b="1" dirty="0">
                <a:solidFill>
                  <a:srgbClr val="FFC000"/>
                </a:solidFill>
              </a:rPr>
              <a:t>Mehr!</a:t>
            </a:r>
            <a:endParaRPr lang="de-CH" sz="5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de-CH" sz="4000" dirty="0"/>
          </a:p>
          <a:p>
            <a:pPr marL="0" indent="0">
              <a:buNone/>
            </a:pPr>
            <a:r>
              <a:rPr lang="de-CH" sz="4800" dirty="0"/>
              <a:t>Informationen und Vorlagen auf</a:t>
            </a:r>
            <a:br>
              <a:rPr lang="de-CH" sz="4800" dirty="0"/>
            </a:br>
            <a:r>
              <a:rPr lang="de-CH" sz="4800" dirty="0"/>
              <a:t>www. ……. .</a:t>
            </a:r>
            <a:r>
              <a:rPr lang="de-CH" sz="4800" dirty="0" err="1"/>
              <a:t>ch</a:t>
            </a:r>
            <a:endParaRPr lang="de-CH" sz="4800" dirty="0"/>
          </a:p>
        </p:txBody>
      </p:sp>
    </p:spTree>
    <p:extLst>
      <p:ext uri="{BB962C8B-B14F-4D97-AF65-F5344CB8AC3E}">
        <p14:creationId xmlns:p14="http://schemas.microsoft.com/office/powerpoint/2010/main" val="566409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F38CCDAE-4617-40AE-AC93-BB85B0395770}"/>
              </a:ext>
            </a:extLst>
          </p:cNvPr>
          <p:cNvGrpSpPr/>
          <p:nvPr/>
        </p:nvGrpSpPr>
        <p:grpSpPr>
          <a:xfrm>
            <a:off x="2308352" y="1784900"/>
            <a:ext cx="1398327" cy="2630083"/>
            <a:chOff x="2326825" y="981336"/>
            <a:chExt cx="1398327" cy="2630083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E94B5774-482F-402B-B00B-E44B3DB3D067}"/>
                </a:ext>
              </a:extLst>
            </p:cNvPr>
            <p:cNvSpPr/>
            <p:nvPr/>
          </p:nvSpPr>
          <p:spPr>
            <a:xfrm>
              <a:off x="2840299" y="2405965"/>
              <a:ext cx="371377" cy="1205454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" name="Gleichschenkliges Dreieck 3">
              <a:extLst>
                <a:ext uri="{FF2B5EF4-FFF2-40B4-BE49-F238E27FC236}">
                  <a16:creationId xmlns:a16="http://schemas.microsoft.com/office/drawing/2014/main" id="{3AE9C836-FA01-43E0-9C04-FA6E85B3E725}"/>
                </a:ext>
              </a:extLst>
            </p:cNvPr>
            <p:cNvSpPr/>
            <p:nvPr/>
          </p:nvSpPr>
          <p:spPr>
            <a:xfrm>
              <a:off x="2326825" y="981336"/>
              <a:ext cx="1398327" cy="1680330"/>
            </a:xfrm>
            <a:prstGeom prst="triangle">
              <a:avLst>
                <a:gd name="adj" fmla="val 53483"/>
              </a:avLst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DED0C100-E3EF-4BB3-9780-27DD1590CB84}"/>
              </a:ext>
            </a:extLst>
          </p:cNvPr>
          <p:cNvGrpSpPr/>
          <p:nvPr/>
        </p:nvGrpSpPr>
        <p:grpSpPr>
          <a:xfrm>
            <a:off x="3706677" y="2812782"/>
            <a:ext cx="851837" cy="1602201"/>
            <a:chOff x="2619248" y="1616364"/>
            <a:chExt cx="1060704" cy="1995055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7247C13-60DB-43E4-B523-C9DB0DA6264F}"/>
                </a:ext>
              </a:extLst>
            </p:cNvPr>
            <p:cNvSpPr/>
            <p:nvPr/>
          </p:nvSpPr>
          <p:spPr>
            <a:xfrm>
              <a:off x="3008745" y="2697019"/>
              <a:ext cx="281709" cy="91440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9" name="Gleichschenkliges Dreieck 8">
              <a:extLst>
                <a:ext uri="{FF2B5EF4-FFF2-40B4-BE49-F238E27FC236}">
                  <a16:creationId xmlns:a16="http://schemas.microsoft.com/office/drawing/2014/main" id="{1CACC453-15BB-40C6-BB6E-C6382CDDDCA9}"/>
                </a:ext>
              </a:extLst>
            </p:cNvPr>
            <p:cNvSpPr/>
            <p:nvPr/>
          </p:nvSpPr>
          <p:spPr>
            <a:xfrm>
              <a:off x="2619248" y="1616364"/>
              <a:ext cx="1060704" cy="1274618"/>
            </a:xfrm>
            <a:prstGeom prst="triangle">
              <a:avLst>
                <a:gd name="adj" fmla="val 53483"/>
              </a:avLst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CC179D9D-5585-4704-A9A2-8510E6CA7D5D}"/>
              </a:ext>
            </a:extLst>
          </p:cNvPr>
          <p:cNvGrpSpPr/>
          <p:nvPr/>
        </p:nvGrpSpPr>
        <p:grpSpPr>
          <a:xfrm>
            <a:off x="4939357" y="2301447"/>
            <a:ext cx="2921463" cy="2113537"/>
            <a:chOff x="4957830" y="1497883"/>
            <a:chExt cx="2921463" cy="2113537"/>
          </a:xfrm>
        </p:grpSpPr>
        <p:sp>
          <p:nvSpPr>
            <p:cNvPr id="10" name="Gleichschenkliges Dreieck 9">
              <a:extLst>
                <a:ext uri="{FF2B5EF4-FFF2-40B4-BE49-F238E27FC236}">
                  <a16:creationId xmlns:a16="http://schemas.microsoft.com/office/drawing/2014/main" id="{2E5F3BFF-1AD5-4035-A054-B4260C14E315}"/>
                </a:ext>
              </a:extLst>
            </p:cNvPr>
            <p:cNvSpPr/>
            <p:nvPr/>
          </p:nvSpPr>
          <p:spPr>
            <a:xfrm>
              <a:off x="4957830" y="1497883"/>
              <a:ext cx="1390998" cy="1199136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1" name="Parallelogramm 10">
              <a:extLst>
                <a:ext uri="{FF2B5EF4-FFF2-40B4-BE49-F238E27FC236}">
                  <a16:creationId xmlns:a16="http://schemas.microsoft.com/office/drawing/2014/main" id="{B44255C5-0172-432C-A3D9-278B32449ED1}"/>
                </a:ext>
              </a:extLst>
            </p:cNvPr>
            <p:cNvSpPr/>
            <p:nvPr/>
          </p:nvSpPr>
          <p:spPr>
            <a:xfrm flipH="1">
              <a:off x="5653329" y="1497883"/>
              <a:ext cx="2225964" cy="1199136"/>
            </a:xfrm>
            <a:prstGeom prst="parallelogram">
              <a:avLst>
                <a:gd name="adj" fmla="val 55810"/>
              </a:avLst>
            </a:prstGeom>
            <a:solidFill>
              <a:srgbClr val="FF5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3BE912D7-EE96-476A-A780-4705EBB0CD8A}"/>
                </a:ext>
              </a:extLst>
            </p:cNvPr>
            <p:cNvSpPr/>
            <p:nvPr/>
          </p:nvSpPr>
          <p:spPr>
            <a:xfrm>
              <a:off x="5045345" y="2697019"/>
              <a:ext cx="1215968" cy="914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A96663D2-C986-48BE-AAE0-36D6C3485B3F}"/>
                </a:ext>
              </a:extLst>
            </p:cNvPr>
            <p:cNvSpPr/>
            <p:nvPr/>
          </p:nvSpPr>
          <p:spPr>
            <a:xfrm>
              <a:off x="6261313" y="2697019"/>
              <a:ext cx="1525616" cy="914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E22F9068-1AE4-404D-A938-218FBEE24FFD}"/>
                </a:ext>
              </a:extLst>
            </p:cNvPr>
            <p:cNvSpPr/>
            <p:nvPr/>
          </p:nvSpPr>
          <p:spPr>
            <a:xfrm>
              <a:off x="6412097" y="2877077"/>
              <a:ext cx="457200" cy="4572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708EEAE2-A36B-4367-97E5-A35F828A021C}"/>
                </a:ext>
              </a:extLst>
            </p:cNvPr>
            <p:cNvSpPr/>
            <p:nvPr/>
          </p:nvSpPr>
          <p:spPr>
            <a:xfrm>
              <a:off x="7106307" y="2877077"/>
              <a:ext cx="457200" cy="4572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46EB3CD-07D8-4695-9CE2-BC9A0090658D}"/>
                </a:ext>
              </a:extLst>
            </p:cNvPr>
            <p:cNvSpPr/>
            <p:nvPr/>
          </p:nvSpPr>
          <p:spPr>
            <a:xfrm>
              <a:off x="5395089" y="2877078"/>
              <a:ext cx="534655" cy="73434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949DABE5-4D3B-48F4-9678-7FE2DC8803F8}"/>
                </a:ext>
              </a:extLst>
            </p:cNvPr>
            <p:cNvSpPr/>
            <p:nvPr/>
          </p:nvSpPr>
          <p:spPr>
            <a:xfrm>
              <a:off x="6594764" y="1745673"/>
              <a:ext cx="274533" cy="42487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E4F64370-2702-45A1-BE87-17F176843EB9}"/>
                </a:ext>
              </a:extLst>
            </p:cNvPr>
            <p:cNvSpPr/>
            <p:nvPr/>
          </p:nvSpPr>
          <p:spPr>
            <a:xfrm>
              <a:off x="6511636" y="1653309"/>
              <a:ext cx="445176" cy="923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38E6A374-E838-481C-A75F-CE2B15240EA4}"/>
              </a:ext>
            </a:extLst>
          </p:cNvPr>
          <p:cNvGrpSpPr/>
          <p:nvPr/>
        </p:nvGrpSpPr>
        <p:grpSpPr>
          <a:xfrm>
            <a:off x="8106756" y="2085503"/>
            <a:ext cx="1569819" cy="2329480"/>
            <a:chOff x="8125229" y="1281939"/>
            <a:chExt cx="1569819" cy="2329480"/>
          </a:xfrm>
        </p:grpSpPr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D593DA7D-ACDF-43B7-8173-C29FE76F7ADD}"/>
                </a:ext>
              </a:extLst>
            </p:cNvPr>
            <p:cNvSpPr/>
            <p:nvPr/>
          </p:nvSpPr>
          <p:spPr>
            <a:xfrm>
              <a:off x="8706938" y="2484582"/>
              <a:ext cx="406400" cy="1126837"/>
            </a:xfrm>
            <a:prstGeom prst="trapezoid">
              <a:avLst/>
            </a:prstGeom>
            <a:solidFill>
              <a:srgbClr val="CC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20" name="Denkblase: wolkenförmig 19">
              <a:extLst>
                <a:ext uri="{FF2B5EF4-FFF2-40B4-BE49-F238E27FC236}">
                  <a16:creationId xmlns:a16="http://schemas.microsoft.com/office/drawing/2014/main" id="{BD1D7572-9B67-4227-B444-04B870F8D122}"/>
                </a:ext>
              </a:extLst>
            </p:cNvPr>
            <p:cNvSpPr/>
            <p:nvPr/>
          </p:nvSpPr>
          <p:spPr>
            <a:xfrm>
              <a:off x="8125229" y="1281939"/>
              <a:ext cx="1569819" cy="1352340"/>
            </a:xfrm>
            <a:prstGeom prst="cloudCallout">
              <a:avLst>
                <a:gd name="adj1" fmla="val -18240"/>
                <a:gd name="adj2" fmla="val 16065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3157577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CB3CD820-9154-4C70-8FF1-9F486130D467}"/>
              </a:ext>
            </a:extLst>
          </p:cNvPr>
          <p:cNvSpPr/>
          <p:nvPr/>
        </p:nvSpPr>
        <p:spPr>
          <a:xfrm>
            <a:off x="3953164" y="2115127"/>
            <a:ext cx="3519054" cy="1819564"/>
          </a:xfrm>
          <a:prstGeom prst="round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dirty="0"/>
              <a:t>Tisch 220 x 110</a:t>
            </a:r>
          </a:p>
        </p:txBody>
      </p:sp>
      <p:sp>
        <p:nvSpPr>
          <p:cNvPr id="3" name="Flussdiagramm: Verzögerung 2">
            <a:extLst>
              <a:ext uri="{FF2B5EF4-FFF2-40B4-BE49-F238E27FC236}">
                <a16:creationId xmlns:a16="http://schemas.microsoft.com/office/drawing/2014/main" id="{1A8041A1-AA8A-4C13-852A-3F3B25CBCF52}"/>
              </a:ext>
            </a:extLst>
          </p:cNvPr>
          <p:cNvSpPr/>
          <p:nvPr/>
        </p:nvSpPr>
        <p:spPr>
          <a:xfrm>
            <a:off x="7646184" y="2586966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Flussdiagramm: Verzögerung 3">
            <a:extLst>
              <a:ext uri="{FF2B5EF4-FFF2-40B4-BE49-F238E27FC236}">
                <a16:creationId xmlns:a16="http://schemas.microsoft.com/office/drawing/2014/main" id="{64BD63FC-5DF3-4886-A075-A86C0A59BD13}"/>
              </a:ext>
            </a:extLst>
          </p:cNvPr>
          <p:cNvSpPr/>
          <p:nvPr/>
        </p:nvSpPr>
        <p:spPr>
          <a:xfrm rot="5400000">
            <a:off x="4666696" y="4126368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Flussdiagramm: Verzögerung 4">
            <a:extLst>
              <a:ext uri="{FF2B5EF4-FFF2-40B4-BE49-F238E27FC236}">
                <a16:creationId xmlns:a16="http://schemas.microsoft.com/office/drawing/2014/main" id="{B2F48CDC-DA03-4C78-AB2A-3B28F363AC30}"/>
              </a:ext>
            </a:extLst>
          </p:cNvPr>
          <p:cNvSpPr/>
          <p:nvPr/>
        </p:nvSpPr>
        <p:spPr>
          <a:xfrm rot="5400000">
            <a:off x="5957454" y="4126368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Flussdiagramm: Verzögerung 5">
            <a:extLst>
              <a:ext uri="{FF2B5EF4-FFF2-40B4-BE49-F238E27FC236}">
                <a16:creationId xmlns:a16="http://schemas.microsoft.com/office/drawing/2014/main" id="{6EBA73EA-A718-4152-A23A-529009EB9821}"/>
              </a:ext>
            </a:extLst>
          </p:cNvPr>
          <p:cNvSpPr/>
          <p:nvPr/>
        </p:nvSpPr>
        <p:spPr>
          <a:xfrm rot="16200000">
            <a:off x="4666696" y="1081416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Flussdiagramm: Verzögerung 6">
            <a:extLst>
              <a:ext uri="{FF2B5EF4-FFF2-40B4-BE49-F238E27FC236}">
                <a16:creationId xmlns:a16="http://schemas.microsoft.com/office/drawing/2014/main" id="{9FA05285-989A-4C55-92C1-8FEF226F8C51}"/>
              </a:ext>
            </a:extLst>
          </p:cNvPr>
          <p:cNvSpPr/>
          <p:nvPr/>
        </p:nvSpPr>
        <p:spPr>
          <a:xfrm rot="16200000">
            <a:off x="5957454" y="1081416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Flussdiagramm: Verzögerung 7">
            <a:extLst>
              <a:ext uri="{FF2B5EF4-FFF2-40B4-BE49-F238E27FC236}">
                <a16:creationId xmlns:a16="http://schemas.microsoft.com/office/drawing/2014/main" id="{5492B58E-DAD3-4BBE-BC5E-6251C9C41001}"/>
              </a:ext>
            </a:extLst>
          </p:cNvPr>
          <p:cNvSpPr/>
          <p:nvPr/>
        </p:nvSpPr>
        <p:spPr>
          <a:xfrm rot="10800000">
            <a:off x="2937164" y="2629684"/>
            <a:ext cx="842034" cy="842034"/>
          </a:xfrm>
          <a:prstGeom prst="flowChartDelay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3515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E74DE86A-4F17-439F-95C9-0C73F0B73AC0}"/>
              </a:ext>
            </a:extLst>
          </p:cNvPr>
          <p:cNvGrpSpPr/>
          <p:nvPr/>
        </p:nvGrpSpPr>
        <p:grpSpPr>
          <a:xfrm>
            <a:off x="1246906" y="1342366"/>
            <a:ext cx="5883569" cy="1919789"/>
            <a:chOff x="1246906" y="1342366"/>
            <a:chExt cx="5883569" cy="1919789"/>
          </a:xfrm>
        </p:grpSpPr>
        <p:sp>
          <p:nvSpPr>
            <p:cNvPr id="2" name="Flussdiagramm: Prozess 1">
              <a:extLst>
                <a:ext uri="{FF2B5EF4-FFF2-40B4-BE49-F238E27FC236}">
                  <a16:creationId xmlns:a16="http://schemas.microsoft.com/office/drawing/2014/main" id="{E484298C-2431-46B6-9AA4-0FBF4AB6FC6F}"/>
                </a:ext>
              </a:extLst>
            </p:cNvPr>
            <p:cNvSpPr/>
            <p:nvPr/>
          </p:nvSpPr>
          <p:spPr>
            <a:xfrm>
              <a:off x="3315854" y="1342366"/>
              <a:ext cx="1745673" cy="726579"/>
            </a:xfrm>
            <a:prstGeom prst="flowChartProcess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/>
                <a:t>Endlich Ferien</a:t>
              </a:r>
            </a:p>
          </p:txBody>
        </p:sp>
        <p:sp>
          <p:nvSpPr>
            <p:cNvPr id="3" name="Raute 2">
              <a:extLst>
                <a:ext uri="{FF2B5EF4-FFF2-40B4-BE49-F238E27FC236}">
                  <a16:creationId xmlns:a16="http://schemas.microsoft.com/office/drawing/2014/main" id="{BB18C1F5-DF01-4F05-BF65-3C8759F671FC}"/>
                </a:ext>
              </a:extLst>
            </p:cNvPr>
            <p:cNvSpPr/>
            <p:nvPr/>
          </p:nvSpPr>
          <p:spPr>
            <a:xfrm>
              <a:off x="3315854" y="2346038"/>
              <a:ext cx="1745673" cy="916117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600" dirty="0"/>
                <a:t>Ja/Nein</a:t>
              </a:r>
            </a:p>
          </p:txBody>
        </p:sp>
        <p:sp>
          <p:nvSpPr>
            <p:cNvPr id="4" name="Flussdiagramm: Prozess 3">
              <a:extLst>
                <a:ext uri="{FF2B5EF4-FFF2-40B4-BE49-F238E27FC236}">
                  <a16:creationId xmlns:a16="http://schemas.microsoft.com/office/drawing/2014/main" id="{5E8A2460-1027-4D61-9311-D6F753A25D41}"/>
                </a:ext>
              </a:extLst>
            </p:cNvPr>
            <p:cNvSpPr/>
            <p:nvPr/>
          </p:nvSpPr>
          <p:spPr>
            <a:xfrm>
              <a:off x="5384802" y="2440806"/>
              <a:ext cx="1745673" cy="726579"/>
            </a:xfrm>
            <a:prstGeom prst="flowChartProcess">
              <a:avLst/>
            </a:prstGeom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/>
                <a:t>Meer</a:t>
              </a:r>
            </a:p>
          </p:txBody>
        </p:sp>
        <p:sp>
          <p:nvSpPr>
            <p:cNvPr id="5" name="Flussdiagramm: Prozess 4">
              <a:extLst>
                <a:ext uri="{FF2B5EF4-FFF2-40B4-BE49-F238E27FC236}">
                  <a16:creationId xmlns:a16="http://schemas.microsoft.com/office/drawing/2014/main" id="{8C0298C3-E0F4-43A8-9284-EE5A89C3E490}"/>
                </a:ext>
              </a:extLst>
            </p:cNvPr>
            <p:cNvSpPr/>
            <p:nvPr/>
          </p:nvSpPr>
          <p:spPr>
            <a:xfrm>
              <a:off x="1246906" y="2440805"/>
              <a:ext cx="1745673" cy="726579"/>
            </a:xfrm>
            <a:prstGeom prst="flowChartProcess">
              <a:avLst/>
            </a:prstGeom>
            <a:solidFill>
              <a:srgbClr val="00B0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dirty="0"/>
                <a:t>Berge</a:t>
              </a:r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22A4C02D-2133-4405-9BC4-F4F4974DACB1}"/>
                </a:ext>
              </a:extLst>
            </p:cNvPr>
            <p:cNvCxnSpPr>
              <a:stCxn id="3" idx="1"/>
              <a:endCxn id="5" idx="3"/>
            </p:cNvCxnSpPr>
            <p:nvPr/>
          </p:nvCxnSpPr>
          <p:spPr>
            <a:xfrm flipH="1" flipV="1">
              <a:off x="2992579" y="2804095"/>
              <a:ext cx="323275" cy="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562780A2-2FD3-46A0-8EDC-A9B10AE0549E}"/>
                </a:ext>
              </a:extLst>
            </p:cNvPr>
            <p:cNvCxnSpPr>
              <a:stCxn id="3" idx="3"/>
              <a:endCxn id="4" idx="1"/>
            </p:cNvCxnSpPr>
            <p:nvPr/>
          </p:nvCxnSpPr>
          <p:spPr>
            <a:xfrm flipV="1">
              <a:off x="5061527" y="2804096"/>
              <a:ext cx="323275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08EAB433-BB6C-40FB-BFD9-35D6EFE5F5FA}"/>
                </a:ext>
              </a:extLst>
            </p:cNvPr>
            <p:cNvCxnSpPr>
              <a:stCxn id="2" idx="2"/>
              <a:endCxn id="3" idx="0"/>
            </p:cNvCxnSpPr>
            <p:nvPr/>
          </p:nvCxnSpPr>
          <p:spPr>
            <a:xfrm>
              <a:off x="4188691" y="2068945"/>
              <a:ext cx="0" cy="27709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95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111FC2-9F17-4C13-A11D-01024991D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de-CH" dirty="0">
                <a:latin typeface="Matura MT Script Capitals" panose="03020802060602070202" pitchFamily="66" charset="0"/>
              </a:rPr>
              <a:t>Nicht mit Schriftarten experimentieren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2288ED-39D9-4905-BFE9-C303FBD4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latin typeface="Comic Sans MS" panose="030F0702030302020204" pitchFamily="66" charset="0"/>
                <a:cs typeface="Levenim MT" panose="020B0604020202020204" pitchFamily="2" charset="-79"/>
              </a:rPr>
              <a:t>Keine ungewöhnlichen Schriften</a:t>
            </a:r>
          </a:p>
          <a:p>
            <a:r>
              <a:rPr lang="de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Keine Schriftart mit Serifen verwenden</a:t>
            </a:r>
          </a:p>
          <a:p>
            <a:r>
              <a:rPr lang="de-CH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Keine beliebigen unterschiedlichen Schriftarten</a:t>
            </a:r>
          </a:p>
          <a:p>
            <a:r>
              <a:rPr lang="de-CH" u="sng" dirty="0"/>
              <a:t>Nicht</a:t>
            </a:r>
            <a:r>
              <a:rPr lang="de-CH" dirty="0"/>
              <a:t> zu viele Formatierungen</a:t>
            </a:r>
          </a:p>
        </p:txBody>
      </p:sp>
    </p:spTree>
    <p:extLst>
      <p:ext uri="{BB962C8B-B14F-4D97-AF65-F5344CB8AC3E}">
        <p14:creationId xmlns:p14="http://schemas.microsoft.com/office/powerpoint/2010/main" val="216451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271E9-2902-4148-86AD-E74C67FD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de-CH" b="1" dirty="0"/>
              <a:t>Schrift auf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DD632F-6495-4A12-A09F-708E759A0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Schrift muss gut lesbar sein</a:t>
            </a:r>
          </a:p>
          <a:p>
            <a:r>
              <a:rPr lang="de-CH" dirty="0"/>
              <a:t>Nur seriöse Schriftarten</a:t>
            </a:r>
          </a:p>
          <a:p>
            <a:r>
              <a:rPr lang="de-CH" dirty="0"/>
              <a:t>Nur serifenlose Schriftarten</a:t>
            </a:r>
          </a:p>
          <a:p>
            <a:r>
              <a:rPr lang="de-CH" dirty="0"/>
              <a:t>Mit Formatierungen sparsam umgehen</a:t>
            </a:r>
          </a:p>
        </p:txBody>
      </p:sp>
    </p:spTree>
    <p:extLst>
      <p:ext uri="{BB962C8B-B14F-4D97-AF65-F5344CB8AC3E}">
        <p14:creationId xmlns:p14="http://schemas.microsoft.com/office/powerpoint/2010/main" val="367168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C78D7F-7BDD-4F7D-B94F-0443A6798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5400" b="1" dirty="0"/>
              <a:t>Kein Fliesstext auf die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508E1A-5A11-4CBF-9CB7-45107F1FF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Als Informatiker/in EFZ installierst du Computersysteme und Software und erweiterst Gerätekonfigurationen. </a:t>
            </a:r>
          </a:p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In der Applikationsentwicklung entwickelst und pflegst du Anwendungen aller Art. </a:t>
            </a:r>
          </a:p>
          <a:p>
            <a:pPr marL="0" indent="0">
              <a:buNone/>
            </a:pP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Als </a:t>
            </a:r>
            <a:r>
              <a:rPr lang="de-CH" b="0" i="0" dirty="0" err="1">
                <a:solidFill>
                  <a:srgbClr val="222222"/>
                </a:solidFill>
                <a:effectLst/>
                <a:latin typeface="Noto Sans"/>
              </a:rPr>
              <a:t>BetriebsinformatikerInnen</a:t>
            </a:r>
            <a:r>
              <a:rPr lang="de-CH" b="0" i="0" dirty="0">
                <a:solidFill>
                  <a:srgbClr val="222222"/>
                </a:solidFill>
                <a:effectLst/>
                <a:latin typeface="Noto Sans"/>
              </a:rPr>
              <a:t> kennst du dich sowohl in der Systemtechnik als auch in der Software-Entwicklung aus und bist je nach Firma in verschiedenen Bereichen tätig.</a:t>
            </a:r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48631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7D960B-EFD1-4DC0-A786-44E6383E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5400" b="1" dirty="0"/>
              <a:t>Text nur als Aufzählungen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AF81AF-8DE4-45F9-8344-A29ADE7B5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4000" dirty="0"/>
              <a:t>Keine ganzen Sätze</a:t>
            </a:r>
          </a:p>
          <a:p>
            <a:r>
              <a:rPr lang="de-CH" sz="4000" dirty="0"/>
              <a:t>Nicht mehr als 4-5 Bullet Points</a:t>
            </a:r>
          </a:p>
          <a:p>
            <a:r>
              <a:rPr lang="de-CH" sz="4000" dirty="0"/>
              <a:t>Schriftgrösse</a:t>
            </a:r>
          </a:p>
        </p:txBody>
      </p:sp>
    </p:spTree>
    <p:extLst>
      <p:ext uri="{BB962C8B-B14F-4D97-AF65-F5344CB8AC3E}">
        <p14:creationId xmlns:p14="http://schemas.microsoft.com/office/powerpoint/2010/main" val="2709218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E8E05-52F3-40DB-AF23-5EBC69B8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Einfache Grafiken bringen Erkenntnis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971349E-A6EC-4772-915F-E6A0B8F37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580699"/>
              </p:ext>
            </p:extLst>
          </p:nvPr>
        </p:nvGraphicFramePr>
        <p:xfrm>
          <a:off x="838200" y="1690688"/>
          <a:ext cx="95789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170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89D1C-55C2-438B-A514-86413317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Komplexe Folien sind unverständlich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24EB3799-2437-4C4E-A77D-5303029E2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429976"/>
              </p:ext>
            </p:extLst>
          </p:nvPr>
        </p:nvGraphicFramePr>
        <p:xfrm>
          <a:off x="0" y="1609453"/>
          <a:ext cx="10621962" cy="4772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8600DF68-F375-41AC-800F-E9B6E55E90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513333"/>
              </p:ext>
            </p:extLst>
          </p:nvPr>
        </p:nvGraphicFramePr>
        <p:xfrm>
          <a:off x="1210173" y="2872196"/>
          <a:ext cx="8475163" cy="2168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5107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255F9-7818-4723-90A2-77D84110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5075"/>
          </a:xfrm>
        </p:spPr>
        <p:txBody>
          <a:bodyPr/>
          <a:lstStyle/>
          <a:p>
            <a:r>
              <a:rPr lang="de-CH" b="1" dirty="0"/>
              <a:t>Mit Diagrammen überladen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744FE3D-313F-49C9-AB18-918D9646EF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504286"/>
              </p:ext>
            </p:extLst>
          </p:nvPr>
        </p:nvGraphicFramePr>
        <p:xfrm>
          <a:off x="838201" y="1690688"/>
          <a:ext cx="4667249" cy="2378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Inhaltsplatzhalter 5">
            <a:extLst>
              <a:ext uri="{FF2B5EF4-FFF2-40B4-BE49-F238E27FC236}">
                <a16:creationId xmlns:a16="http://schemas.microsoft.com/office/drawing/2014/main" id="{E51481DF-8597-410E-8B2D-9A8F2D39E0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133961"/>
              </p:ext>
            </p:extLst>
          </p:nvPr>
        </p:nvGraphicFramePr>
        <p:xfrm>
          <a:off x="731839" y="4446588"/>
          <a:ext cx="4773611" cy="1988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8A191C1D-1492-42CA-87F1-71012EFE5A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054868"/>
              </p:ext>
            </p:extLst>
          </p:nvPr>
        </p:nvGraphicFramePr>
        <p:xfrm>
          <a:off x="5581650" y="1716394"/>
          <a:ext cx="5514975" cy="235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Inhaltsplatzhalter 5">
            <a:extLst>
              <a:ext uri="{FF2B5EF4-FFF2-40B4-BE49-F238E27FC236}">
                <a16:creationId xmlns:a16="http://schemas.microsoft.com/office/drawing/2014/main" id="{26BB9364-98CB-447E-B652-011BDA0981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014606"/>
              </p:ext>
            </p:extLst>
          </p:nvPr>
        </p:nvGraphicFramePr>
        <p:xfrm>
          <a:off x="6096000" y="4106069"/>
          <a:ext cx="4773611" cy="238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98342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59631-A45C-4398-B4A2-4D24F7DD4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Ein Diagramm pro Folie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96EF27AB-1E05-4D9F-8CA7-6C004E50E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09955"/>
              </p:ext>
            </p:extLst>
          </p:nvPr>
        </p:nvGraphicFramePr>
        <p:xfrm>
          <a:off x="838200" y="1825625"/>
          <a:ext cx="101441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09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A6C1749-A9B7-4F82-9A76-B28D63F78559}"/>
</file>

<file path=customXml/itemProps2.xml><?xml version="1.0" encoding="utf-8"?>
<ds:datastoreItem xmlns:ds="http://schemas.openxmlformats.org/officeDocument/2006/customXml" ds:itemID="{D2674846-E239-440A-B7E3-77F9EBB1CE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977102-F460-4E6F-B382-46901213B70B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Breitbild</PresentationFormat>
  <Paragraphs>87</Paragraphs>
  <Slides>17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6" baseType="lpstr">
      <vt:lpstr>Adobe Fan Heiti Std B</vt:lpstr>
      <vt:lpstr>Arial</vt:lpstr>
      <vt:lpstr>Calibri</vt:lpstr>
      <vt:lpstr>Calibri Light</vt:lpstr>
      <vt:lpstr>Comic Sans MS</vt:lpstr>
      <vt:lpstr>Matura MT Script Capitals</vt:lpstr>
      <vt:lpstr>Noto Sans</vt:lpstr>
      <vt:lpstr>Times New Roman</vt:lpstr>
      <vt:lpstr>Office</vt:lpstr>
      <vt:lpstr>PowerPoint-Präsentation</vt:lpstr>
      <vt:lpstr>Nicht mit Schriftarten experimentieren</vt:lpstr>
      <vt:lpstr>Schrift auf Folie</vt:lpstr>
      <vt:lpstr>Kein Fliesstext auf die Folie</vt:lpstr>
      <vt:lpstr>Text nur als Aufzählungen</vt:lpstr>
      <vt:lpstr>Einfache Grafiken bringen Erkenntnis</vt:lpstr>
      <vt:lpstr>Komplexe Folien sind unverständlich</vt:lpstr>
      <vt:lpstr>Mit Diagrammen überladen</vt:lpstr>
      <vt:lpstr>Ein Diagramm pro Folie</vt:lpstr>
      <vt:lpstr>… und am Ende ist die Folie komplett</vt:lpstr>
      <vt:lpstr>Kundenunzufriedenheit</vt:lpstr>
      <vt:lpstr>Die Kundenzufriedenheit sinkt</vt:lpstr>
      <vt:lpstr>Bessere Kundenbeziehung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Mara Keller</cp:lastModifiedBy>
  <cp:revision>40</cp:revision>
  <dcterms:created xsi:type="dcterms:W3CDTF">2021-02-23T14:10:41Z</dcterms:created>
  <dcterms:modified xsi:type="dcterms:W3CDTF">2025-02-07T08:10:06Z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477000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