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4"/>
  </p:sldMasterIdLst>
  <p:sldIdLst>
    <p:sldId id="256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015E75EE-ACBF-4570-BA26-42BFC0538CA9}"/>
    <pc:docChg chg="modSld">
      <pc:chgData name="Doris Keller" userId="8632a153-503d-4ef7-b3c8-3b4e1994d05e" providerId="ADAL" clId="{015E75EE-ACBF-4570-BA26-42BFC0538CA9}" dt="2022-05-17T06:46:12.283" v="14"/>
      <pc:docMkLst>
        <pc:docMk/>
      </pc:docMkLst>
      <pc:sldChg chg="modTransition">
        <pc:chgData name="Doris Keller" userId="8632a153-503d-4ef7-b3c8-3b4e1994d05e" providerId="ADAL" clId="{015E75EE-ACBF-4570-BA26-42BFC0538CA9}" dt="2022-05-17T06:46:12.283" v="14"/>
        <pc:sldMkLst>
          <pc:docMk/>
          <pc:sldMk cId="3240506154" sldId="256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904913378" sldId="262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3606893412" sldId="263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401651079" sldId="264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414251639" sldId="265"/>
        </pc:sldMkLst>
      </pc:sldChg>
      <pc:sldChg chg="modTransition">
        <pc:chgData name="Doris Keller" userId="8632a153-503d-4ef7-b3c8-3b4e1994d05e" providerId="ADAL" clId="{015E75EE-ACBF-4570-BA26-42BFC0538CA9}" dt="2022-05-17T06:20:14.288" v="1"/>
        <pc:sldMkLst>
          <pc:docMk/>
          <pc:sldMk cId="2272172258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824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299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8708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54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93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804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3926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216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6950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2439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91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319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159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655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1330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2265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381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56189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  <p:sldLayoutId id="2147483811" r:id="rId1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7000">
        <p:cover/>
      </p:transition>
    </mc:Choice>
    <mc:Fallback xmlns="">
      <p:transition spd="slow" advClick="0" advTm="7000">
        <p:cov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41950-B10F-45B1-BE3B-BAE222EF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1346369"/>
            <a:ext cx="6891186" cy="2463629"/>
          </a:xfrm>
        </p:spPr>
        <p:txBody>
          <a:bodyPr>
            <a:normAutofit/>
          </a:bodyPr>
          <a:lstStyle/>
          <a:p>
            <a:r>
              <a:rPr lang="de-CH" dirty="0"/>
              <a:t>Die 5 tiefsten Seen der Schweiz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76EBB8-AAE4-4C75-8CC2-5A2FE451E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198" y="3886200"/>
            <a:ext cx="6891185" cy="13715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2000" dirty="0"/>
              <a:t>Herzlich willkommen</a:t>
            </a:r>
          </a:p>
          <a:p>
            <a:pPr>
              <a:lnSpc>
                <a:spcPct val="110000"/>
              </a:lnSpc>
            </a:pPr>
            <a:endParaRPr lang="de-CH" sz="2000" dirty="0"/>
          </a:p>
          <a:p>
            <a:pPr>
              <a:lnSpc>
                <a:spcPct val="110000"/>
              </a:lnSpc>
            </a:pPr>
            <a:r>
              <a:rPr lang="de-CH" sz="2000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3240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87587"/>
            <a:ext cx="7059613" cy="3541714"/>
          </a:xfrm>
        </p:spPr>
        <p:txBody>
          <a:bodyPr/>
          <a:lstStyle/>
          <a:p>
            <a:r>
              <a:rPr lang="de-CH" dirty="0"/>
              <a:t>Maximale Seetiefe: 372 m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212.50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Langensee</a:t>
            </a:r>
          </a:p>
          <a:p>
            <a:endParaRPr lang="de-CH" dirty="0"/>
          </a:p>
        </p:txBody>
      </p:sp>
      <p:pic>
        <p:nvPicPr>
          <p:cNvPr id="10" name="Grafik 9" descr="Ein Bild, das Berg, Wasser, Himmel, draußen enthält.&#10;&#10;Automatisch generierte Beschreibung">
            <a:extLst>
              <a:ext uri="{FF2B5EF4-FFF2-40B4-BE49-F238E27FC236}">
                <a16:creationId xmlns:a16="http://schemas.microsoft.com/office/drawing/2014/main" id="{267E65E4-421B-4305-8E3E-AE93C9780CD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1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2. Lac Léman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310 m</a:t>
            </a:r>
          </a:p>
          <a:p>
            <a:r>
              <a:rPr lang="de-CH" dirty="0"/>
              <a:t>Kantone und Länder: Genf, Waadt, Wallis und Frankreich</a:t>
            </a:r>
          </a:p>
          <a:p>
            <a:r>
              <a:rPr lang="de-CH" dirty="0"/>
              <a:t>Gesamtfläche: 580 km² </a:t>
            </a:r>
          </a:p>
          <a:p>
            <a:r>
              <a:rPr lang="de-CH" dirty="0"/>
              <a:t>Deutscher Name: Genfersee</a:t>
            </a:r>
          </a:p>
          <a:p>
            <a:endParaRPr lang="de-CH" dirty="0"/>
          </a:p>
        </p:txBody>
      </p:sp>
      <p:pic>
        <p:nvPicPr>
          <p:cNvPr id="13" name="Grafik 12" descr="Ein Bild, das draußen, Wasser, Himmel, Gebäude enthält.&#10;&#10;Automatisch generierte Beschreibung">
            <a:extLst>
              <a:ext uri="{FF2B5EF4-FFF2-40B4-BE49-F238E27FC236}">
                <a16:creationId xmlns:a16="http://schemas.microsoft.com/office/drawing/2014/main" id="{F2D3BFE4-6FFE-4401-BEF6-41A3722DCAA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56176"/>
            <a:ext cx="3599688" cy="240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89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3. Lago di Lugano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288 m 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48.67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Luganersee</a:t>
            </a:r>
          </a:p>
          <a:p>
            <a:endParaRPr lang="de-CH" dirty="0"/>
          </a:p>
        </p:txBody>
      </p:sp>
      <p:pic>
        <p:nvPicPr>
          <p:cNvPr id="6" name="Grafik 5" descr="Ein Bild, das Wasser, Himmel, draußen, Pflanze enthält.&#10;&#10;Automatisch generierte Beschreibung">
            <a:extLst>
              <a:ext uri="{FF2B5EF4-FFF2-40B4-BE49-F238E27FC236}">
                <a16:creationId xmlns:a16="http://schemas.microsoft.com/office/drawing/2014/main" id="{84AEF7C3-9952-4DD5-946F-EE790167F17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5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4. Brienzersee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260 m</a:t>
            </a:r>
          </a:p>
          <a:p>
            <a:r>
              <a:rPr lang="de-CH" dirty="0"/>
              <a:t>Kanton: Bern</a:t>
            </a:r>
          </a:p>
          <a:p>
            <a:r>
              <a:rPr lang="de-CH" dirty="0"/>
              <a:t>Gesamtfläche: 29.81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Der benachbarte See: Thunersee</a:t>
            </a:r>
          </a:p>
          <a:p>
            <a:endParaRPr lang="de-CH" dirty="0"/>
          </a:p>
        </p:txBody>
      </p:sp>
      <p:pic>
        <p:nvPicPr>
          <p:cNvPr id="8" name="Grafik 7" descr="Ein Bild, das Berg, Natur, Himmel, draußen enthält.&#10;&#10;Automatisch generierte Beschreibung">
            <a:extLst>
              <a:ext uri="{FF2B5EF4-FFF2-40B4-BE49-F238E27FC236}">
                <a16:creationId xmlns:a16="http://schemas.microsoft.com/office/drawing/2014/main" id="{86FB9EC3-E2CD-4059-9F28-F07EC9CB03B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5320"/>
            <a:ext cx="3599688" cy="239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5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5. Bodensee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254 m</a:t>
            </a:r>
          </a:p>
          <a:p>
            <a:r>
              <a:rPr lang="de-CH" dirty="0"/>
              <a:t>Kantone und Länder: St. Gallen, Thurgau, Schaffhausen, Österreich und Deutschland</a:t>
            </a:r>
          </a:p>
          <a:p>
            <a:r>
              <a:rPr lang="de-CH" dirty="0"/>
              <a:t>Gesamtfläche: 536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Die drei Gewässer: Obersee, Untersee und Seerhein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28787F4-1A47-45DA-824E-04F4A630C9C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7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Schaltkreis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Schaltkreis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haltkreis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D60F0A-7506-4036-91D6-6C60228CCE5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36BCECF6-5C56-4EDC-AE8D-6604AA50FD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EBE886-B13C-410D-828F-1DF28F965A6F}"/>
</file>

<file path=docProps/app.xml><?xml version="1.0" encoding="utf-8"?>
<Properties xmlns="http://schemas.openxmlformats.org/officeDocument/2006/extended-properties" xmlns:vt="http://schemas.openxmlformats.org/officeDocument/2006/docPropsVTypes">
  <Template>Schaltkreis</Template>
  <TotalTime>0</TotalTime>
  <Words>149</Words>
  <Application>Microsoft Office PowerPoint</Application>
  <PresentationFormat>Breitbild</PresentationFormat>
  <Paragraphs>29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Tw Cen MT</vt:lpstr>
      <vt:lpstr>Schaltkreis</vt:lpstr>
      <vt:lpstr>Die 5 tiefsten Seen der Schweiz </vt:lpstr>
      <vt:lpstr>1. Lago Maggiore </vt:lpstr>
      <vt:lpstr>2. Lac Léman </vt:lpstr>
      <vt:lpstr>3. Lago di Lugano </vt:lpstr>
      <vt:lpstr>4. Brienzersee </vt:lpstr>
      <vt:lpstr>5. Bodensee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5 tiefsten Seen der Schweiz</dc:title>
  <dc:creator>Georges Wyttenbach</dc:creator>
  <cp:lastModifiedBy>Doris Keller</cp:lastModifiedBy>
  <cp:revision>30</cp:revision>
  <cp:lastPrinted>2019-02-18T11:05:37Z</cp:lastPrinted>
  <dcterms:created xsi:type="dcterms:W3CDTF">2019-02-18T10:12:43Z</dcterms:created>
  <dcterms:modified xsi:type="dcterms:W3CDTF">2022-10-07T17:22:02Z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460900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