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2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150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ris Keller" userId="8632a153-503d-4ef7-b3c8-3b4e1994d05e" providerId="ADAL" clId="{AFF5B9B2-E3B7-4F31-8F9C-7A25E2B27FB2}"/>
    <pc:docChg chg="undo custSel addSld delSld modSld">
      <pc:chgData name="Doris Keller" userId="8632a153-503d-4ef7-b3c8-3b4e1994d05e" providerId="ADAL" clId="{AFF5B9B2-E3B7-4F31-8F9C-7A25E2B27FB2}" dt="2024-04-04T13:33:45.567" v="85" actId="47"/>
      <pc:docMkLst>
        <pc:docMk/>
      </pc:docMkLst>
      <pc:sldChg chg="addSp delSp modSp mod">
        <pc:chgData name="Doris Keller" userId="8632a153-503d-4ef7-b3c8-3b4e1994d05e" providerId="ADAL" clId="{AFF5B9B2-E3B7-4F31-8F9C-7A25E2B27FB2}" dt="2024-04-04T11:36:33.319" v="35" actId="27918"/>
        <pc:sldMkLst>
          <pc:docMk/>
          <pc:sldMk cId="1983137126" sldId="259"/>
        </pc:sldMkLst>
        <pc:spChg chg="del">
          <ac:chgData name="Doris Keller" userId="8632a153-503d-4ef7-b3c8-3b4e1994d05e" providerId="ADAL" clId="{AFF5B9B2-E3B7-4F31-8F9C-7A25E2B27FB2}" dt="2024-04-04T11:22:05.509" v="1" actId="1957"/>
          <ac:spMkLst>
            <pc:docMk/>
            <pc:sldMk cId="1983137126" sldId="259"/>
            <ac:spMk id="3" creationId="{C4BFE276-E211-D030-2397-A3AAB7E92D4E}"/>
          </ac:spMkLst>
        </pc:spChg>
        <pc:graphicFrameChg chg="add mod">
          <ac:chgData name="Doris Keller" userId="8632a153-503d-4ef7-b3c8-3b4e1994d05e" providerId="ADAL" clId="{AFF5B9B2-E3B7-4F31-8F9C-7A25E2B27FB2}" dt="2024-04-04T11:22:05.509" v="1" actId="1957"/>
          <ac:graphicFrameMkLst>
            <pc:docMk/>
            <pc:sldMk cId="1983137126" sldId="259"/>
            <ac:graphicFrameMk id="6" creationId="{A93982E1-E48D-2FA6-B45B-20880530F74A}"/>
          </ac:graphicFrameMkLst>
        </pc:graphicFrameChg>
      </pc:sldChg>
      <pc:sldChg chg="addSp delSp modSp new del mod">
        <pc:chgData name="Doris Keller" userId="8632a153-503d-4ef7-b3c8-3b4e1994d05e" providerId="ADAL" clId="{AFF5B9B2-E3B7-4F31-8F9C-7A25E2B27FB2}" dt="2024-04-04T11:35:30.601" v="25" actId="2696"/>
        <pc:sldMkLst>
          <pc:docMk/>
          <pc:sldMk cId="2022912253" sldId="260"/>
        </pc:sldMkLst>
        <pc:spChg chg="del">
          <ac:chgData name="Doris Keller" userId="8632a153-503d-4ef7-b3c8-3b4e1994d05e" providerId="ADAL" clId="{AFF5B9B2-E3B7-4F31-8F9C-7A25E2B27FB2}" dt="2024-04-04T11:34:50.846" v="18" actId="1957"/>
          <ac:spMkLst>
            <pc:docMk/>
            <pc:sldMk cId="2022912253" sldId="260"/>
            <ac:spMk id="3" creationId="{11C6D3B4-EC4A-7C9C-74C3-D7F10B3C1333}"/>
          </ac:spMkLst>
        </pc:spChg>
        <pc:graphicFrameChg chg="add mod">
          <ac:chgData name="Doris Keller" userId="8632a153-503d-4ef7-b3c8-3b4e1994d05e" providerId="ADAL" clId="{AFF5B9B2-E3B7-4F31-8F9C-7A25E2B27FB2}" dt="2024-04-04T11:34:50.846" v="18" actId="1957"/>
          <ac:graphicFrameMkLst>
            <pc:docMk/>
            <pc:sldMk cId="2022912253" sldId="260"/>
            <ac:graphicFrameMk id="6" creationId="{A7CB8AE9-D336-6E65-1E9E-63D11511566B}"/>
          </ac:graphicFrameMkLst>
        </pc:graphicFrameChg>
      </pc:sldChg>
      <pc:sldChg chg="addSp delSp modSp add del mod">
        <pc:chgData name="Doris Keller" userId="8632a153-503d-4ef7-b3c8-3b4e1994d05e" providerId="ADAL" clId="{AFF5B9B2-E3B7-4F31-8F9C-7A25E2B27FB2}" dt="2024-04-04T13:33:45.567" v="85" actId="47"/>
        <pc:sldMkLst>
          <pc:docMk/>
          <pc:sldMk cId="2509240929" sldId="260"/>
        </pc:sldMkLst>
        <pc:spChg chg="mod">
          <ac:chgData name="Doris Keller" userId="8632a153-503d-4ef7-b3c8-3b4e1994d05e" providerId="ADAL" clId="{AFF5B9B2-E3B7-4F31-8F9C-7A25E2B27FB2}" dt="2024-04-04T13:27:27.517" v="84" actId="20577"/>
          <ac:spMkLst>
            <pc:docMk/>
            <pc:sldMk cId="2509240929" sldId="260"/>
            <ac:spMk id="2" creationId="{074B00AC-7978-A012-EFB2-8CA4064E275E}"/>
          </ac:spMkLst>
        </pc:spChg>
        <pc:spChg chg="add del mod">
          <ac:chgData name="Doris Keller" userId="8632a153-503d-4ef7-b3c8-3b4e1994d05e" providerId="ADAL" clId="{AFF5B9B2-E3B7-4F31-8F9C-7A25E2B27FB2}" dt="2024-04-04T13:17:41.755" v="51" actId="1957"/>
          <ac:spMkLst>
            <pc:docMk/>
            <pc:sldMk cId="2509240929" sldId="260"/>
            <ac:spMk id="5" creationId="{C6740590-2D3D-9D6A-BE85-B2906B2060FF}"/>
          </ac:spMkLst>
        </pc:spChg>
        <pc:spChg chg="add del mod">
          <ac:chgData name="Doris Keller" userId="8632a153-503d-4ef7-b3c8-3b4e1994d05e" providerId="ADAL" clId="{AFF5B9B2-E3B7-4F31-8F9C-7A25E2B27FB2}" dt="2024-04-04T13:19:49.974" v="73" actId="478"/>
          <ac:spMkLst>
            <pc:docMk/>
            <pc:sldMk cId="2509240929" sldId="260"/>
            <ac:spMk id="12" creationId="{EAB90A44-A11F-43CA-1DFB-0EAFD4BEC7E5}"/>
          </ac:spMkLst>
        </pc:spChg>
        <pc:graphicFrameChg chg="add del mod">
          <ac:chgData name="Doris Keller" userId="8632a153-503d-4ef7-b3c8-3b4e1994d05e" providerId="ADAL" clId="{AFF5B9B2-E3B7-4F31-8F9C-7A25E2B27FB2}" dt="2024-04-04T13:17:13.645" v="48" actId="478"/>
          <ac:graphicFrameMkLst>
            <pc:docMk/>
            <pc:sldMk cId="2509240929" sldId="260"/>
            <ac:graphicFrameMk id="3" creationId="{D8F60187-68C8-5DD7-52E3-4F98E913B7C3}"/>
          </ac:graphicFrameMkLst>
        </pc:graphicFrameChg>
        <pc:graphicFrameChg chg="del">
          <ac:chgData name="Doris Keller" userId="8632a153-503d-4ef7-b3c8-3b4e1994d05e" providerId="ADAL" clId="{AFF5B9B2-E3B7-4F31-8F9C-7A25E2B27FB2}" dt="2024-04-04T13:17:35.095" v="49" actId="478"/>
          <ac:graphicFrameMkLst>
            <pc:docMk/>
            <pc:sldMk cId="2509240929" sldId="260"/>
            <ac:graphicFrameMk id="6" creationId="{A93982E1-E48D-2FA6-B45B-20880530F74A}"/>
          </ac:graphicFrameMkLst>
        </pc:graphicFrameChg>
        <pc:graphicFrameChg chg="add del mod">
          <ac:chgData name="Doris Keller" userId="8632a153-503d-4ef7-b3c8-3b4e1994d05e" providerId="ADAL" clId="{AFF5B9B2-E3B7-4F31-8F9C-7A25E2B27FB2}" dt="2024-04-04T13:19:10" v="62" actId="478"/>
          <ac:graphicFrameMkLst>
            <pc:docMk/>
            <pc:sldMk cId="2509240929" sldId="260"/>
            <ac:graphicFrameMk id="9" creationId="{6D874CFA-C63F-64CF-0F32-DBF141EF36E6}"/>
          </ac:graphicFrameMkLst>
        </pc:graphicFrameChg>
        <pc:graphicFrameChg chg="add mod">
          <ac:chgData name="Doris Keller" userId="8632a153-503d-4ef7-b3c8-3b4e1994d05e" providerId="ADAL" clId="{AFF5B9B2-E3B7-4F31-8F9C-7A25E2B27FB2}" dt="2024-04-04T13:18:45.547" v="61"/>
          <ac:graphicFrameMkLst>
            <pc:docMk/>
            <pc:sldMk cId="2509240929" sldId="260"/>
            <ac:graphicFrameMk id="10" creationId="{58651A7C-E71A-D95B-CD54-B25B0901DE80}"/>
          </ac:graphicFrameMkLst>
        </pc:graphicFrameChg>
        <pc:graphicFrameChg chg="add mod">
          <ac:chgData name="Doris Keller" userId="8632a153-503d-4ef7-b3c8-3b4e1994d05e" providerId="ADAL" clId="{AFF5B9B2-E3B7-4F31-8F9C-7A25E2B27FB2}" dt="2024-04-04T13:26:47.363" v="81" actId="1957"/>
          <ac:graphicFrameMkLst>
            <pc:docMk/>
            <pc:sldMk cId="2509240929" sldId="260"/>
            <ac:graphicFrameMk id="13" creationId="{58651A7C-E71A-D95B-CD54-B25B0901DE8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Filiale Nord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Tabelle1!$A$2:$A$5</c:f>
              <c:strCache>
                <c:ptCount val="4"/>
                <c:pt idx="0">
                  <c:v>1. Quartal</c:v>
                </c:pt>
                <c:pt idx="1">
                  <c:v>2. Quartal</c:v>
                </c:pt>
                <c:pt idx="2">
                  <c:v>3. Quartal</c:v>
                </c:pt>
                <c:pt idx="3">
                  <c:v>4. Quartal</c:v>
                </c:pt>
              </c:strCache>
            </c:strRef>
          </c:cat>
          <c:val>
            <c:numRef>
              <c:f>Tabelle1!$B$2:$B$5</c:f>
              <c:numCache>
                <c:formatCode>#,##0</c:formatCode>
                <c:ptCount val="4"/>
                <c:pt idx="0">
                  <c:v>2000000</c:v>
                </c:pt>
                <c:pt idx="1">
                  <c:v>2500000</c:v>
                </c:pt>
                <c:pt idx="2">
                  <c:v>2300000</c:v>
                </c:pt>
                <c:pt idx="3">
                  <c:v>2400000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FC0-42D2-9AAD-410F7E4E8D0C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Filiale Ost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Tabelle1!$A$2:$A$5</c:f>
              <c:strCache>
                <c:ptCount val="4"/>
                <c:pt idx="0">
                  <c:v>1. Quartal</c:v>
                </c:pt>
                <c:pt idx="1">
                  <c:v>2. Quartal</c:v>
                </c:pt>
                <c:pt idx="2">
                  <c:v>3. Quartal</c:v>
                </c:pt>
                <c:pt idx="3">
                  <c:v>4. Quartal</c:v>
                </c:pt>
              </c:strCache>
            </c:strRef>
          </c:cat>
          <c:val>
            <c:numRef>
              <c:f>Tabelle1!$C$2:$C$5</c:f>
              <c:numCache>
                <c:formatCode>#,##0</c:formatCode>
                <c:ptCount val="4"/>
                <c:pt idx="0">
                  <c:v>3500000</c:v>
                </c:pt>
                <c:pt idx="1">
                  <c:v>3100000</c:v>
                </c:pt>
                <c:pt idx="2">
                  <c:v>2900000</c:v>
                </c:pt>
                <c:pt idx="3">
                  <c:v>2200000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FC0-42D2-9AAD-410F7E4E8D0C}"/>
            </c:ext>
          </c:extLst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Filiale Süd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Tabelle1!$A$2:$A$5</c:f>
              <c:strCache>
                <c:ptCount val="4"/>
                <c:pt idx="0">
                  <c:v>1. Quartal</c:v>
                </c:pt>
                <c:pt idx="1">
                  <c:v>2. Quartal</c:v>
                </c:pt>
                <c:pt idx="2">
                  <c:v>3. Quartal</c:v>
                </c:pt>
                <c:pt idx="3">
                  <c:v>4. Quartal</c:v>
                </c:pt>
              </c:strCache>
            </c:strRef>
          </c:cat>
          <c:val>
            <c:numRef>
              <c:f>Tabelle1!$D$2:$D$5</c:f>
              <c:numCache>
                <c:formatCode>#,##0</c:formatCode>
                <c:ptCount val="4"/>
                <c:pt idx="0">
                  <c:v>1800000</c:v>
                </c:pt>
                <c:pt idx="1">
                  <c:v>2200000</c:v>
                </c:pt>
                <c:pt idx="2">
                  <c:v>2700000</c:v>
                </c:pt>
                <c:pt idx="3">
                  <c:v>1900000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FC0-42D2-9AAD-410F7E4E8D0C}"/>
            </c:ext>
          </c:extLst>
        </c:ser>
        <c:ser>
          <c:idx val="3"/>
          <c:order val="3"/>
          <c:tx>
            <c:strRef>
              <c:f>Tabelle1!$E$1</c:f>
              <c:strCache>
                <c:ptCount val="1"/>
                <c:pt idx="0">
                  <c:v>Filiale West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Tabelle1!$A$2:$A$5</c:f>
              <c:strCache>
                <c:ptCount val="4"/>
                <c:pt idx="0">
                  <c:v>1. Quartal</c:v>
                </c:pt>
                <c:pt idx="1">
                  <c:v>2. Quartal</c:v>
                </c:pt>
                <c:pt idx="2">
                  <c:v>3. Quartal</c:v>
                </c:pt>
                <c:pt idx="3">
                  <c:v>4. Quartal</c:v>
                </c:pt>
              </c:strCache>
            </c:strRef>
          </c:cat>
          <c:val>
            <c:numRef>
              <c:f>Tabelle1!$E$2:$E$5</c:f>
              <c:numCache>
                <c:formatCode>#,##0</c:formatCode>
                <c:ptCount val="4"/>
                <c:pt idx="0">
                  <c:v>1200000</c:v>
                </c:pt>
                <c:pt idx="1">
                  <c:v>1500000</c:v>
                </c:pt>
                <c:pt idx="2">
                  <c:v>800000</c:v>
                </c:pt>
                <c:pt idx="3">
                  <c:v>1600000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FC0-42D2-9AAD-410F7E4E8D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44261968"/>
        <c:axId val="844252368"/>
      </c:barChart>
      <c:catAx>
        <c:axId val="844261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844252368"/>
        <c:crosses val="autoZero"/>
        <c:auto val="1"/>
        <c:lblAlgn val="ctr"/>
        <c:lblOffset val="100"/>
        <c:noMultiLvlLbl val="0"/>
      </c:catAx>
      <c:valAx>
        <c:axId val="8442523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8442619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137036-0AF1-7C32-A439-FCE944F8E8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FC6CA8A-4B16-3F47-3345-C8067ECA15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60B932D-C286-5283-8412-DA256B529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F39E6-A91C-4736-8712-E85B73AF9A41}" type="datetimeFigureOut">
              <a:rPr lang="de-CH" smtClean="0"/>
              <a:t>04.04.2024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4999A12-7F2E-D04D-1E60-394F52CA2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6797357-F338-DB09-FE8B-F427F7BC2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7D889-C257-4B74-B281-EE44899BEB7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12436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225C16-9260-5AF5-74F4-88105CBE1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D05D312-80EE-231F-D919-97F69763AE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7209091-1D54-19DF-7AD7-78CE69597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F39E6-A91C-4736-8712-E85B73AF9A41}" type="datetimeFigureOut">
              <a:rPr lang="de-CH" smtClean="0"/>
              <a:t>04.04.2024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3013D4D-16AB-64F9-EBDB-FC01E88BA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A0A2A84-A992-C4D1-84A0-BE08B70DD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7D889-C257-4B74-B281-EE44899BEB7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22978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869276C-9212-9BC9-6A54-0A4F3BDBB8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D80F2DA-D345-8083-EE50-955CD7B7E0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5F78FF5-3392-1804-1EB7-B060FD977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F39E6-A91C-4736-8712-E85B73AF9A41}" type="datetimeFigureOut">
              <a:rPr lang="de-CH" smtClean="0"/>
              <a:t>04.04.2024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699A147-D1A2-62EE-29AE-98F8601C6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1756A35-01C3-8175-B2BC-3667AB224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7D889-C257-4B74-B281-EE44899BEB7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01449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CA6427-036E-E7CB-EE16-3172B6D9A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746A53F-2123-2636-57A8-CFAB7F40AD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B3E9024-8175-C0F1-6D3E-17B91B395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F39E6-A91C-4736-8712-E85B73AF9A41}" type="datetimeFigureOut">
              <a:rPr lang="de-CH" smtClean="0"/>
              <a:t>04.04.2024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173BA7E-6951-39B0-0BE7-2D994A8A3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98A1E4A-8390-59D9-8C9D-8A43EA378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7D889-C257-4B74-B281-EE44899BEB7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39376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045B0A-1396-1094-C0BD-1037ABCC0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F0F91E6-AE59-717F-F4FC-F0D6F2CCFC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45A1C66-CBAB-BD97-9281-FB380F2C5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F39E6-A91C-4736-8712-E85B73AF9A41}" type="datetimeFigureOut">
              <a:rPr lang="de-CH" smtClean="0"/>
              <a:t>04.04.2024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5D7A20A-52E8-5EBB-0AC1-4FEC00498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E9B3E3D-F995-FAC3-13DA-6C0F0E582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7D889-C257-4B74-B281-EE44899BEB7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90128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078916-956D-7E17-EDCC-534A86AF9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3F25DD2-021A-71AE-21A2-D7C35764F1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08F8262-3050-FCEC-31D3-F810C7065D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BF9CE75-4F3D-4C95-E932-6098E25BE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F39E6-A91C-4736-8712-E85B73AF9A41}" type="datetimeFigureOut">
              <a:rPr lang="de-CH" smtClean="0"/>
              <a:t>04.04.2024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47D59C3-834F-EE18-ED24-41D2CA158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D58D4FE-9ABA-72CC-7A74-7EF6C9F6A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7D889-C257-4B74-B281-EE44899BEB7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18895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F47C0E-92A6-D8F5-A492-3AEB4ADD28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639783D-6750-4D3D-5771-4CFCEDD9AC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72FA39F-0E52-5B10-C642-DFD035480A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4DCF016-8305-4368-6C3A-A20F26784A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EDA6E4F-13D0-B878-4908-450166854B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4BCCC14-AC44-791D-FB29-19AB351DB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F39E6-A91C-4736-8712-E85B73AF9A41}" type="datetimeFigureOut">
              <a:rPr lang="de-CH" smtClean="0"/>
              <a:t>04.04.2024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E2A02EB-BC1C-BDDA-4E22-1EDF06F0E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7D650E71-D04C-CD2F-1E13-6472E2BD6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7D889-C257-4B74-B281-EE44899BEB7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11274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66F215-7B46-89A5-3928-77F7ABC37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7D39A18-993C-C98C-4E08-F07FF7C6B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F39E6-A91C-4736-8712-E85B73AF9A41}" type="datetimeFigureOut">
              <a:rPr lang="de-CH" smtClean="0"/>
              <a:t>04.04.2024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05BB4B8-E1E1-5E2C-78A8-2D7602466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700D560-C99E-BD7C-2686-6F4F6F3E6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7D889-C257-4B74-B281-EE44899BEB7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69528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2B0BDC8-0F69-C602-9A80-D0013CCBB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F39E6-A91C-4736-8712-E85B73AF9A41}" type="datetimeFigureOut">
              <a:rPr lang="de-CH" smtClean="0"/>
              <a:t>04.04.2024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853D972-387B-CC25-B8DF-82421DA6F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891F560-9EB3-C383-C3A5-AC3F1E548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7D889-C257-4B74-B281-EE44899BEB7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44882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2BFC2C-F4EA-E546-B6AA-BBB49BDA1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E6ECCBE-DAD3-4988-1006-9FB2AA4E00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AFD0016-6A27-16C6-3519-2E6920B9B7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F5A31B7-1D78-8575-8129-1227F35D5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F39E6-A91C-4736-8712-E85B73AF9A41}" type="datetimeFigureOut">
              <a:rPr lang="de-CH" smtClean="0"/>
              <a:t>04.04.2024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581714E-A53C-A82E-1B11-9556F7413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0DB70FA-1FE1-9A7E-8B3E-90983C4FE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7D889-C257-4B74-B281-EE44899BEB7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959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B23B52-8F78-B8BA-AA7B-BE8B6847E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8A7E6B5-416D-A79A-0B86-A40730B54F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BEACE85-5C56-F0A4-D3BC-DA7364A484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7C25149-A0F9-947A-DEAD-B106E310E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F39E6-A91C-4736-8712-E85B73AF9A41}" type="datetimeFigureOut">
              <a:rPr lang="de-CH" smtClean="0"/>
              <a:t>04.04.2024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96BDC58-9949-3412-FE9A-54AF32416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92D4928-15F8-F15E-4FFE-CF8193DA6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7D889-C257-4B74-B281-EE44899BEB7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65106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9BAA8DA-0365-48BC-F94F-FFFF6EA8B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719FA93-6AC1-6149-41B8-20FF788DCB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0F68AAE-77E7-8CBB-2F23-27B8225080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8F39E6-A91C-4736-8712-E85B73AF9A41}" type="datetimeFigureOut">
              <a:rPr lang="de-CH" smtClean="0"/>
              <a:t>04.04.2024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901A20A-2404-1531-6AD4-FCBB80EC6C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CA2AC56-E9D4-9005-3CB8-753E2B36C4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27D889-C257-4B74-B281-EE44899BEB7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13885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00365D-822F-CD8F-82EF-4A0BA8177F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CH" dirty="0"/>
              <a:t>Diagramme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BED0E6E-5A4F-BDB9-DB36-76D289807FE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55369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C6A26C-ECC0-0D1C-EDF4-BA6A4508B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Diagramm in PowerPoint erstellen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845867F-7621-071C-FD0F-09E688CE67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3400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16CE52-57EF-EA08-A8EB-D1FA3BC06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Diagramm erstellen, Exceltabelle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1271BAB-12A8-FA0A-088B-FC1C373EB1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57048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4B00AC-7978-A012-EFB2-8CA4064E2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Diagramm anpassen</a:t>
            </a:r>
          </a:p>
        </p:txBody>
      </p:sp>
      <p:graphicFrame>
        <p:nvGraphicFramePr>
          <p:cNvPr id="6" name="Inhaltsplatzhalter 5">
            <a:extLst>
              <a:ext uri="{FF2B5EF4-FFF2-40B4-BE49-F238E27FC236}">
                <a16:creationId xmlns:a16="http://schemas.microsoft.com/office/drawing/2014/main" id="{A93982E1-E48D-2FA6-B45B-20880530F7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496204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831371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92a2ac5-b25a-46ac-94d3-afeb148eacd8" xsi:nil="true"/>
    <lcf76f155ced4ddcb4097134ff3c332f xmlns="5d36d37b-71b4-4416-b8a2-712a72be7925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F1EB568-C7DF-46B7-99B2-F9943873C42F}"/>
</file>

<file path=customXml/itemProps2.xml><?xml version="1.0" encoding="utf-8"?>
<ds:datastoreItem xmlns:ds="http://schemas.openxmlformats.org/officeDocument/2006/customXml" ds:itemID="{CDB9EB3D-D0CA-40EF-BD79-DB97860BD2A7}">
  <ds:schemaRefs>
    <ds:schemaRef ds:uri="http://schemas.microsoft.com/office/2006/metadata/properties"/>
    <ds:schemaRef ds:uri="http://schemas.microsoft.com/office/infopath/2007/PartnerControls"/>
    <ds:schemaRef ds:uri="e92a2ac5-b25a-46ac-94d3-afeb148eacd8"/>
    <ds:schemaRef ds:uri="5d36d37b-71b4-4416-b8a2-712a72be7925"/>
  </ds:schemaRefs>
</ds:datastoreItem>
</file>

<file path=customXml/itemProps3.xml><?xml version="1.0" encoding="utf-8"?>
<ds:datastoreItem xmlns:ds="http://schemas.openxmlformats.org/officeDocument/2006/customXml" ds:itemID="{0D7391E3-FD99-4819-B462-74060DF799F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Microsoft Office PowerPoint</Application>
  <PresentationFormat>Breitbild</PresentationFormat>
  <Paragraphs>5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</vt:lpstr>
      <vt:lpstr>Diagramme</vt:lpstr>
      <vt:lpstr>Diagramm in PowerPoint erstellen</vt:lpstr>
      <vt:lpstr>Diagramm erstellen, Exceltabelle</vt:lpstr>
      <vt:lpstr>Diagramm anpassen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Diagramme</dc:title>
  <dc:creator>Doris Keller</dc:creator>
  <cp:lastModifiedBy>Doris Keller</cp:lastModifiedBy>
  <cp:revision>2</cp:revision>
  <dcterms:created xsi:type="dcterms:W3CDTF">2024-04-04T11:18:51Z</dcterms:created>
  <dcterms:modified xsi:type="dcterms:W3CDTF">2024-04-04T13:33:59Z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MediaServiceImageTags">
    <vt:lpwstr/>
  </property>
</Properties>
</file>