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4"/>
  </p:sldMasterIdLst>
  <p:sldIdLst>
    <p:sldId id="256" r:id="rId5"/>
    <p:sldId id="270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3" pos="399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11" autoAdjust="0"/>
    <p:restoredTop sz="94660"/>
  </p:normalViewPr>
  <p:slideViewPr>
    <p:cSldViewPr snapToGrid="0">
      <p:cViewPr varScale="1">
        <p:scale>
          <a:sx n="82" d="100"/>
          <a:sy n="82" d="100"/>
        </p:scale>
        <p:origin x="114" y="204"/>
      </p:cViewPr>
      <p:guideLst>
        <p:guide orient="horz" pos="2137"/>
        <p:guide pos="399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85F21FA6-0BE1-4731-8494-70AD838109CF}"/>
    <pc:docChg chg="undo custSel addSld delSld modSld">
      <pc:chgData name="Doris Keller" userId="8632a153-503d-4ef7-b3c8-3b4e1994d05e" providerId="ADAL" clId="{85F21FA6-0BE1-4731-8494-70AD838109CF}" dt="2022-10-01T21:22:03.550" v="151"/>
      <pc:docMkLst>
        <pc:docMk/>
      </pc:docMkLst>
      <pc:sldChg chg="modSp del mod">
        <pc:chgData name="Doris Keller" userId="8632a153-503d-4ef7-b3c8-3b4e1994d05e" providerId="ADAL" clId="{85F21FA6-0BE1-4731-8494-70AD838109CF}" dt="2022-10-01T21:02:42.600" v="147" actId="47"/>
        <pc:sldMkLst>
          <pc:docMk/>
          <pc:sldMk cId="1314883397" sldId="263"/>
        </pc:sldMkLst>
        <pc:spChg chg="mod">
          <ac:chgData name="Doris Keller" userId="8632a153-503d-4ef7-b3c8-3b4e1994d05e" providerId="ADAL" clId="{85F21FA6-0BE1-4731-8494-70AD838109CF}" dt="2022-10-01T19:50:49.501" v="37" actId="313"/>
          <ac:spMkLst>
            <pc:docMk/>
            <pc:sldMk cId="1314883397" sldId="263"/>
            <ac:spMk id="5" creationId="{74625AC5-28F3-42F8-8536-D6084AB176CE}"/>
          </ac:spMkLst>
        </pc:spChg>
      </pc:sldChg>
      <pc:sldChg chg="del">
        <pc:chgData name="Doris Keller" userId="8632a153-503d-4ef7-b3c8-3b4e1994d05e" providerId="ADAL" clId="{85F21FA6-0BE1-4731-8494-70AD838109CF}" dt="2022-10-01T19:49:27.419" v="1" actId="47"/>
        <pc:sldMkLst>
          <pc:docMk/>
          <pc:sldMk cId="2724264125" sldId="264"/>
        </pc:sldMkLst>
      </pc:sldChg>
      <pc:sldChg chg="del">
        <pc:chgData name="Doris Keller" userId="8632a153-503d-4ef7-b3c8-3b4e1994d05e" providerId="ADAL" clId="{85F21FA6-0BE1-4731-8494-70AD838109CF}" dt="2022-10-01T19:49:29.315" v="2" actId="47"/>
        <pc:sldMkLst>
          <pc:docMk/>
          <pc:sldMk cId="4108112586" sldId="265"/>
        </pc:sldMkLst>
      </pc:sldChg>
      <pc:sldChg chg="modSp mod">
        <pc:chgData name="Doris Keller" userId="8632a153-503d-4ef7-b3c8-3b4e1994d05e" providerId="ADAL" clId="{85F21FA6-0BE1-4731-8494-70AD838109CF}" dt="2022-10-01T21:02:33.595" v="146" actId="20577"/>
        <pc:sldMkLst>
          <pc:docMk/>
          <pc:sldMk cId="2945978885" sldId="266"/>
        </pc:sldMkLst>
        <pc:spChg chg="mod">
          <ac:chgData name="Doris Keller" userId="8632a153-503d-4ef7-b3c8-3b4e1994d05e" providerId="ADAL" clId="{85F21FA6-0BE1-4731-8494-70AD838109CF}" dt="2022-10-01T21:02:33.595" v="146" actId="20577"/>
          <ac:spMkLst>
            <pc:docMk/>
            <pc:sldMk cId="2945978885" sldId="266"/>
            <ac:spMk id="5" creationId="{74625AC5-28F3-42F8-8536-D6084AB176CE}"/>
          </ac:spMkLst>
        </pc:spChg>
      </pc:sldChg>
      <pc:sldChg chg="del">
        <pc:chgData name="Doris Keller" userId="8632a153-503d-4ef7-b3c8-3b4e1994d05e" providerId="ADAL" clId="{85F21FA6-0BE1-4731-8494-70AD838109CF}" dt="2022-10-01T19:49:16.137" v="0" actId="47"/>
        <pc:sldMkLst>
          <pc:docMk/>
          <pc:sldMk cId="1159433441" sldId="267"/>
        </pc:sldMkLst>
      </pc:sldChg>
      <pc:sldChg chg="add">
        <pc:chgData name="Doris Keller" userId="8632a153-503d-4ef7-b3c8-3b4e1994d05e" providerId="ADAL" clId="{85F21FA6-0BE1-4731-8494-70AD838109CF}" dt="2022-10-01T19:51:47.697" v="70" actId="2890"/>
        <pc:sldMkLst>
          <pc:docMk/>
          <pc:sldMk cId="3504633505" sldId="267"/>
        </pc:sldMkLst>
      </pc:sldChg>
      <pc:sldChg chg="add">
        <pc:chgData name="Doris Keller" userId="8632a153-503d-4ef7-b3c8-3b4e1994d05e" providerId="ADAL" clId="{85F21FA6-0BE1-4731-8494-70AD838109CF}" dt="2022-10-01T21:22:01.838" v="149"/>
        <pc:sldMkLst>
          <pc:docMk/>
          <pc:sldMk cId="2724264125" sldId="268"/>
        </pc:sldMkLst>
      </pc:sldChg>
      <pc:sldChg chg="add">
        <pc:chgData name="Doris Keller" userId="8632a153-503d-4ef7-b3c8-3b4e1994d05e" providerId="ADAL" clId="{85F21FA6-0BE1-4731-8494-70AD838109CF}" dt="2022-10-01T21:22:03.550" v="151"/>
        <pc:sldMkLst>
          <pc:docMk/>
          <pc:sldMk cId="4108112586" sldId="269"/>
        </pc:sldMkLst>
      </pc:sldChg>
    </pc:docChg>
  </pc:docChgLst>
  <pc:docChgLst>
    <pc:chgData name="Jörg Simmler (BSB)" userId="d1f86c1b-38f5-4b0c-9fea-29991ad74e14" providerId="ADAL" clId="{6E975119-F61E-4F2E-A51B-4F70A99DCE53}"/>
    <pc:docChg chg="undo custSel modSld">
      <pc:chgData name="Jörg Simmler (BSB)" userId="d1f86c1b-38f5-4b0c-9fea-29991ad74e14" providerId="ADAL" clId="{6E975119-F61E-4F2E-A51B-4F70A99DCE53}" dt="2022-01-17T14:15:00.581" v="122" actId="255"/>
      <pc:docMkLst>
        <pc:docMk/>
      </pc:docMkLst>
      <pc:sldChg chg="delSp delDesignElem">
        <pc:chgData name="Jörg Simmler (BSB)" userId="d1f86c1b-38f5-4b0c-9fea-29991ad74e14" providerId="ADAL" clId="{6E975119-F61E-4F2E-A51B-4F70A99DCE53}" dt="2022-01-17T14:04:54.393" v="20"/>
        <pc:sldMkLst>
          <pc:docMk/>
          <pc:sldMk cId="2793045171" sldId="256"/>
        </pc:sldMkLst>
        <pc:spChg chg="del">
          <ac:chgData name="Jörg Simmler (BSB)" userId="d1f86c1b-38f5-4b0c-9fea-29991ad74e14" providerId="ADAL" clId="{6E975119-F61E-4F2E-A51B-4F70A99DCE53}" dt="2022-01-17T14:04:54.393" v="20"/>
          <ac:spMkLst>
            <pc:docMk/>
            <pc:sldMk cId="2793045171" sldId="256"/>
            <ac:spMk id="29" creationId="{66D61E08-70C3-48D8-BEA0-787111DC30DA}"/>
          </ac:spMkLst>
        </pc:spChg>
        <pc:spChg chg="del">
          <ac:chgData name="Jörg Simmler (BSB)" userId="d1f86c1b-38f5-4b0c-9fea-29991ad74e14" providerId="ADAL" clId="{6E975119-F61E-4F2E-A51B-4F70A99DCE53}" dt="2022-01-17T14:04:54.393" v="20"/>
          <ac:spMkLst>
            <pc:docMk/>
            <pc:sldMk cId="2793045171" sldId="256"/>
            <ac:spMk id="30" creationId="{FC55298F-0AE5-478E-AD2B-03C2614C5833}"/>
          </ac:spMkLst>
        </pc:spChg>
        <pc:spChg chg="del">
          <ac:chgData name="Jörg Simmler (BSB)" userId="d1f86c1b-38f5-4b0c-9fea-29991ad74e14" providerId="ADAL" clId="{6E975119-F61E-4F2E-A51B-4F70A99DCE53}" dt="2022-01-17T14:04:54.393" v="20"/>
          <ac:spMkLst>
            <pc:docMk/>
            <pc:sldMk cId="2793045171" sldId="256"/>
            <ac:spMk id="31" creationId="{C180E4EA-0B63-4779-A895-7E90E71088F3}"/>
          </ac:spMkLst>
        </pc:spChg>
        <pc:spChg chg="del">
          <ac:chgData name="Jörg Simmler (BSB)" userId="d1f86c1b-38f5-4b0c-9fea-29991ad74e14" providerId="ADAL" clId="{6E975119-F61E-4F2E-A51B-4F70A99DCE53}" dt="2022-01-17T14:04:54.393" v="20"/>
          <ac:spMkLst>
            <pc:docMk/>
            <pc:sldMk cId="2793045171" sldId="256"/>
            <ac:spMk id="32" creationId="{CEE01D9D-3DE8-4EED-B0D3-8F3C79CC7673}"/>
          </ac:spMkLst>
        </pc:spChg>
        <pc:spChg chg="del">
          <ac:chgData name="Jörg Simmler (BSB)" userId="d1f86c1b-38f5-4b0c-9fea-29991ad74e14" providerId="ADAL" clId="{6E975119-F61E-4F2E-A51B-4F70A99DCE53}" dt="2022-01-17T14:04:54.393" v="20"/>
          <ac:spMkLst>
            <pc:docMk/>
            <pc:sldMk cId="2793045171" sldId="256"/>
            <ac:spMk id="33" creationId="{89AF5CE9-607F-43F4-8983-DCD6DA4051FD}"/>
          </ac:spMkLst>
        </pc:spChg>
        <pc:spChg chg="del">
          <ac:chgData name="Jörg Simmler (BSB)" userId="d1f86c1b-38f5-4b0c-9fea-29991ad74e14" providerId="ADAL" clId="{6E975119-F61E-4F2E-A51B-4F70A99DCE53}" dt="2022-01-17T14:04:54.393" v="20"/>
          <ac:spMkLst>
            <pc:docMk/>
            <pc:sldMk cId="2793045171" sldId="256"/>
            <ac:spMk id="34" creationId="{6EEA2DBD-9E1E-4521-8C01-F32AD18A89E3}"/>
          </ac:spMkLst>
        </pc:spChg>
        <pc:spChg chg="del">
          <ac:chgData name="Jörg Simmler (BSB)" userId="d1f86c1b-38f5-4b0c-9fea-29991ad74e14" providerId="ADAL" clId="{6E975119-F61E-4F2E-A51B-4F70A99DCE53}" dt="2022-01-17T14:04:54.393" v="20"/>
          <ac:spMkLst>
            <pc:docMk/>
            <pc:sldMk cId="2793045171" sldId="256"/>
            <ac:spMk id="35" creationId="{15BBD2C1-BA9B-46A9-A27A-33498B169272}"/>
          </ac:spMkLst>
        </pc:spChg>
        <pc:cxnChg chg="del">
          <ac:chgData name="Jörg Simmler (BSB)" userId="d1f86c1b-38f5-4b0c-9fea-29991ad74e14" providerId="ADAL" clId="{6E975119-F61E-4F2E-A51B-4F70A99DCE53}" dt="2022-01-17T14:04:54.393" v="20"/>
          <ac:cxnSpMkLst>
            <pc:docMk/>
            <pc:sldMk cId="2793045171" sldId="256"/>
            <ac:cxnSpMk id="27" creationId="{A57C1A16-B8AB-4D99-A195-A38F556A6486}"/>
          </ac:cxnSpMkLst>
        </pc:cxnChg>
        <pc:cxnChg chg="del">
          <ac:chgData name="Jörg Simmler (BSB)" userId="d1f86c1b-38f5-4b0c-9fea-29991ad74e14" providerId="ADAL" clId="{6E975119-F61E-4F2E-A51B-4F70A99DCE53}" dt="2022-01-17T14:04:54.393" v="20"/>
          <ac:cxnSpMkLst>
            <pc:docMk/>
            <pc:sldMk cId="2793045171" sldId="256"/>
            <ac:cxnSpMk id="28" creationId="{F8A9B20B-D1DD-4573-B5EC-558029519236}"/>
          </ac:cxnSpMkLst>
        </pc:cxnChg>
      </pc:sldChg>
      <pc:sldChg chg="modSp mod">
        <pc:chgData name="Jörg Simmler (BSB)" userId="d1f86c1b-38f5-4b0c-9fea-29991ad74e14" providerId="ADAL" clId="{6E975119-F61E-4F2E-A51B-4F70A99DCE53}" dt="2022-01-17T14:15:00.581" v="122" actId="255"/>
        <pc:sldMkLst>
          <pc:docMk/>
          <pc:sldMk cId="1314883397" sldId="263"/>
        </pc:sldMkLst>
        <pc:spChg chg="mod">
          <ac:chgData name="Jörg Simmler (BSB)" userId="d1f86c1b-38f5-4b0c-9fea-29991ad74e14" providerId="ADAL" clId="{6E975119-F61E-4F2E-A51B-4F70A99DCE53}" dt="2022-01-17T14:04:54.393" v="20"/>
          <ac:spMkLst>
            <pc:docMk/>
            <pc:sldMk cId="1314883397" sldId="263"/>
            <ac:spMk id="4" creationId="{B1136779-6B5A-4AEE-97C4-6EC707174CA9}"/>
          </ac:spMkLst>
        </pc:spChg>
        <pc:spChg chg="mod">
          <ac:chgData name="Jörg Simmler (BSB)" userId="d1f86c1b-38f5-4b0c-9fea-29991ad74e14" providerId="ADAL" clId="{6E975119-F61E-4F2E-A51B-4F70A99DCE53}" dt="2022-01-17T14:15:00.581" v="122" actId="255"/>
          <ac:spMkLst>
            <pc:docMk/>
            <pc:sldMk cId="1314883397" sldId="263"/>
            <ac:spMk id="5" creationId="{74625AC5-28F3-42F8-8536-D6084AB176CE}"/>
          </ac:spMkLst>
        </pc:spChg>
      </pc:sldChg>
      <pc:sldChg chg="modSp mod">
        <pc:chgData name="Jörg Simmler (BSB)" userId="d1f86c1b-38f5-4b0c-9fea-29991ad74e14" providerId="ADAL" clId="{6E975119-F61E-4F2E-A51B-4F70A99DCE53}" dt="2022-01-17T14:14:24.367" v="102" actId="27636"/>
        <pc:sldMkLst>
          <pc:docMk/>
          <pc:sldMk cId="2724264125" sldId="264"/>
        </pc:sldMkLst>
        <pc:spChg chg="mod">
          <ac:chgData name="Jörg Simmler (BSB)" userId="d1f86c1b-38f5-4b0c-9fea-29991ad74e14" providerId="ADAL" clId="{6E975119-F61E-4F2E-A51B-4F70A99DCE53}" dt="2022-01-17T14:04:54.393" v="20"/>
          <ac:spMkLst>
            <pc:docMk/>
            <pc:sldMk cId="2724264125" sldId="264"/>
            <ac:spMk id="4" creationId="{B1136779-6B5A-4AEE-97C4-6EC707174CA9}"/>
          </ac:spMkLst>
        </pc:spChg>
        <pc:spChg chg="mod">
          <ac:chgData name="Jörg Simmler (BSB)" userId="d1f86c1b-38f5-4b0c-9fea-29991ad74e14" providerId="ADAL" clId="{6E975119-F61E-4F2E-A51B-4F70A99DCE53}" dt="2022-01-17T14:14:24.367" v="102" actId="27636"/>
          <ac:spMkLst>
            <pc:docMk/>
            <pc:sldMk cId="2724264125" sldId="264"/>
            <ac:spMk id="5" creationId="{74625AC5-28F3-42F8-8536-D6084AB176CE}"/>
          </ac:spMkLst>
        </pc:spChg>
      </pc:sldChg>
      <pc:sldChg chg="modSp">
        <pc:chgData name="Jörg Simmler (BSB)" userId="d1f86c1b-38f5-4b0c-9fea-29991ad74e14" providerId="ADAL" clId="{6E975119-F61E-4F2E-A51B-4F70A99DCE53}" dt="2022-01-17T14:04:54.393" v="20"/>
        <pc:sldMkLst>
          <pc:docMk/>
          <pc:sldMk cId="4108112586" sldId="265"/>
        </pc:sldMkLst>
        <pc:spChg chg="mod">
          <ac:chgData name="Jörg Simmler (BSB)" userId="d1f86c1b-38f5-4b0c-9fea-29991ad74e14" providerId="ADAL" clId="{6E975119-F61E-4F2E-A51B-4F70A99DCE53}" dt="2022-01-17T14:04:54.393" v="20"/>
          <ac:spMkLst>
            <pc:docMk/>
            <pc:sldMk cId="4108112586" sldId="265"/>
            <ac:spMk id="4" creationId="{B1136779-6B5A-4AEE-97C4-6EC707174CA9}"/>
          </ac:spMkLst>
        </pc:spChg>
        <pc:spChg chg="mod">
          <ac:chgData name="Jörg Simmler (BSB)" userId="d1f86c1b-38f5-4b0c-9fea-29991ad74e14" providerId="ADAL" clId="{6E975119-F61E-4F2E-A51B-4F70A99DCE53}" dt="2022-01-17T14:04:54.393" v="20"/>
          <ac:spMkLst>
            <pc:docMk/>
            <pc:sldMk cId="4108112586" sldId="265"/>
            <ac:spMk id="5" creationId="{74625AC5-28F3-42F8-8536-D6084AB176CE}"/>
          </ac:spMkLst>
        </pc:spChg>
      </pc:sldChg>
      <pc:sldChg chg="modSp mod">
        <pc:chgData name="Jörg Simmler (BSB)" userId="d1f86c1b-38f5-4b0c-9fea-29991ad74e14" providerId="ADAL" clId="{6E975119-F61E-4F2E-A51B-4F70A99DCE53}" dt="2022-01-17T14:07:40.410" v="32" actId="179"/>
        <pc:sldMkLst>
          <pc:docMk/>
          <pc:sldMk cId="2945978885" sldId="266"/>
        </pc:sldMkLst>
        <pc:spChg chg="mod">
          <ac:chgData name="Jörg Simmler (BSB)" userId="d1f86c1b-38f5-4b0c-9fea-29991ad74e14" providerId="ADAL" clId="{6E975119-F61E-4F2E-A51B-4F70A99DCE53}" dt="2022-01-17T14:04:54.393" v="20"/>
          <ac:spMkLst>
            <pc:docMk/>
            <pc:sldMk cId="2945978885" sldId="266"/>
            <ac:spMk id="4" creationId="{B1136779-6B5A-4AEE-97C4-6EC707174CA9}"/>
          </ac:spMkLst>
        </pc:spChg>
        <pc:spChg chg="mod">
          <ac:chgData name="Jörg Simmler (BSB)" userId="d1f86c1b-38f5-4b0c-9fea-29991ad74e14" providerId="ADAL" clId="{6E975119-F61E-4F2E-A51B-4F70A99DCE53}" dt="2022-01-17T14:07:40.410" v="32" actId="179"/>
          <ac:spMkLst>
            <pc:docMk/>
            <pc:sldMk cId="2945978885" sldId="266"/>
            <ac:spMk id="5" creationId="{74625AC5-28F3-42F8-8536-D6084AB176CE}"/>
          </ac:spMkLst>
        </pc:spChg>
      </pc:sldChg>
      <pc:sldChg chg="addSp delSp modSp mod">
        <pc:chgData name="Jörg Simmler (BSB)" userId="d1f86c1b-38f5-4b0c-9fea-29991ad74e14" providerId="ADAL" clId="{6E975119-F61E-4F2E-A51B-4F70A99DCE53}" dt="2022-01-17T14:04:54.393" v="20"/>
        <pc:sldMkLst>
          <pc:docMk/>
          <pc:sldMk cId="1159433441" sldId="267"/>
        </pc:sldMkLst>
        <pc:spChg chg="mod">
          <ac:chgData name="Jörg Simmler (BSB)" userId="d1f86c1b-38f5-4b0c-9fea-29991ad74e14" providerId="ADAL" clId="{6E975119-F61E-4F2E-A51B-4F70A99DCE53}" dt="2022-01-17T14:04:54.393" v="20"/>
          <ac:spMkLst>
            <pc:docMk/>
            <pc:sldMk cId="1159433441" sldId="267"/>
            <ac:spMk id="4" creationId="{B1136779-6B5A-4AEE-97C4-6EC707174CA9}"/>
          </ac:spMkLst>
        </pc:spChg>
        <pc:spChg chg="mod">
          <ac:chgData name="Jörg Simmler (BSB)" userId="d1f86c1b-38f5-4b0c-9fea-29991ad74e14" providerId="ADAL" clId="{6E975119-F61E-4F2E-A51B-4F70A99DCE53}" dt="2022-01-17T14:04:54.393" v="20"/>
          <ac:spMkLst>
            <pc:docMk/>
            <pc:sldMk cId="1159433441" sldId="267"/>
            <ac:spMk id="5" creationId="{74625AC5-28F3-42F8-8536-D6084AB176CE}"/>
          </ac:spMkLst>
        </pc:spChg>
        <pc:spChg chg="add del">
          <ac:chgData name="Jörg Simmler (BSB)" userId="d1f86c1b-38f5-4b0c-9fea-29991ad74e14" providerId="ADAL" clId="{6E975119-F61E-4F2E-A51B-4F70A99DCE53}" dt="2022-01-17T14:04:02.419" v="11" actId="22"/>
          <ac:spMkLst>
            <pc:docMk/>
            <pc:sldMk cId="1159433441" sldId="267"/>
            <ac:spMk id="6" creationId="{52CA1755-5A20-45B4-8699-EC740A587805}"/>
          </ac:spMkLst>
        </pc:spChg>
        <pc:graphicFrameChg chg="add del mod modGraphic">
          <ac:chgData name="Jörg Simmler (BSB)" userId="d1f86c1b-38f5-4b0c-9fea-29991ad74e14" providerId="ADAL" clId="{6E975119-F61E-4F2E-A51B-4F70A99DCE53}" dt="2022-01-17T14:04:44.928" v="18" actId="2164"/>
          <ac:graphicFrameMkLst>
            <pc:docMk/>
            <pc:sldMk cId="1159433441" sldId="267"/>
            <ac:graphicFrameMk id="2" creationId="{6D7FB100-9BC9-41C5-B9C2-8ED7F0B3EE16}"/>
          </ac:graphicFrameMkLst>
        </pc:graphicFrameChg>
        <pc:graphicFrameChg chg="add del">
          <ac:chgData name="Jörg Simmler (BSB)" userId="d1f86c1b-38f5-4b0c-9fea-29991ad74e14" providerId="ADAL" clId="{6E975119-F61E-4F2E-A51B-4F70A99DCE53}" dt="2022-01-17T14:04:02.171" v="10" actId="3680"/>
          <ac:graphicFrameMkLst>
            <pc:docMk/>
            <pc:sldMk cId="1159433441" sldId="267"/>
            <ac:graphicFrameMk id="7" creationId="{AF4EA09F-5CC2-4329-9FC8-3CB691D0EC8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BE102B-7E2C-4A55-B503-50A3FED93C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37CC111-3F38-4F8B-9D09-9CCCDFB1F7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4CF95B-82F0-4EB3-92BF-4677C26D9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5/7/2025</a:t>
            </a:fld>
            <a:endParaRPr lang="en-US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217F5A-A5C4-4E06-A30D-AC5ECAF82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8DA4B68-197D-46E5-A6D2-CB77DC2C5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99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4D445A-0F2F-4B0B-B34F-CE23DBA11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FC64EF4-A1C7-45D6-9B7D-7EEEDA2A7F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E7858D8-89E3-4D4F-AE46-B72B1A783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5/7/2025</a:t>
            </a:fld>
            <a:endParaRPr lang="en-US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4090B5-C8E9-4BB3-B212-55AEF9590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7C1F0F-FA42-4736-8632-E7234C0EA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999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7FC56A8-D1CC-4DCE-A88A-92DED835A6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B723B49-E87E-4A3C-956E-BF6F9589ED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EE8FF8-7E99-4004-A980-9F9CDF7E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5/7/2025</a:t>
            </a:fld>
            <a:endParaRPr lang="en-US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03F798-1862-43EE-8021-72E349E55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5DAA97-7E51-4E3C-8F4B-68339DDA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129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395457-AED1-4272-AA7E-7C05DB736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DAA99F4-CCEA-482B-B31F-7590A766E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09654E5-FB79-4E93-A49D-6B5E78622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5/7/2025</a:t>
            </a:fld>
            <a:endParaRPr lang="en-US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6E80A9-A442-40FD-845F-A055E6F80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8D94C6B-5198-482C-BCE0-38C01FB5F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13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A7EB41-4631-4AFE-9E36-467F3C69D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128372-053D-40EB-893B-923DAE1F4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901A858-A6F5-4656-9A78-58441909C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5/7/2025</a:t>
            </a:fld>
            <a:endParaRPr lang="en-US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ED949C-1826-4FE2-979C-37B61B593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F8C54C-6D96-4930-A513-124C7BF04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75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732369-5F68-46B1-AB43-EFFAC725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CCBE83-8860-4CDC-87FD-190D40F7F7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0741E37-0FC0-483F-A21C-1D43EC97DD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3670875-8268-42B1-8003-592D3300F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5/7/2025</a:t>
            </a:fld>
            <a:endParaRPr lang="en-US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F4A51E5-8DCF-4D32-8D15-F3A8278F1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373E75D-1D48-4436-8072-96E78836C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9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BAFFCC-ADC1-4BAF-BC68-9F39743C7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49B9EA-7ECF-421E-9D08-417D040E5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414255B-BD10-40FD-B26B-E8AEA98F70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827DE3C-9599-4E10-A389-BA04A2029C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8A71355-2593-4534-BB01-1648FB0F55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7D8F749-D5E0-48C0-9826-08416B5FF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5/7/2025</a:t>
            </a:fld>
            <a:endParaRPr lang="en-US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4254A06-E394-4FB0-A096-23F8E3D8D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C53B379-23FA-4C62-B3F3-BA8551016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523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2D5E12-8A19-4626-8FA1-B7DC4CE46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9A2B822-B43E-4777-B67A-7F50F69EA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5/7/2025</a:t>
            </a:fld>
            <a:endParaRPr lang="en-US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3020180-E23E-4DF8-9468-69A04A233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48A0897-5646-4335-8FE2-4B404ABF9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86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CA641FE-CAC8-40AB-AE62-494240C9E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5/7/2025</a:t>
            </a:fld>
            <a:endParaRPr lang="en-US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8281E4F-9993-4F78-8143-BF88860B4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97AEF82-9231-4AD5-8205-57DD75637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77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DCD24E-A3C7-4E55-AE7C-0503D576F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C6F2C7-751C-4D8E-9ED8-62A61C97B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3A6EF2F-0010-4615-B074-B31F486493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DDE8D65-2FB1-45DA-99D5-F4423DE64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5/7/2025</a:t>
            </a:fld>
            <a:endParaRPr lang="en-US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E201C35-BF08-4EF7-B986-0261D54F1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91380B1-91E2-45E9-A32C-C311BF543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13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00AF84-22D4-4CF5-941B-319177FBC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A21642A-9A76-4D39-9303-1067EE887E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DA97CFD-92EB-46DE-88BA-4652F89371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DA0EFF-377F-4A4F-AB66-19178FEB5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5/7/2025</a:t>
            </a:fld>
            <a:endParaRPr lang="en-US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84FDD4C-9F79-4C17-8652-A96869532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B51B48B-C723-4046-8E7B-548F378D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74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1A23D1C-36E2-4E53-9013-36822F68B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410DE2D-B62A-46C7-A3E0-DFC15CD99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B6F4FD-7824-4824-9F9D-B07778516D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5/7/2025</a:t>
            </a:fld>
            <a:endParaRPr lang="en-US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462415-E16D-4CB8-BC43-373FE3B114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32CCAE3-404D-4ECE-8CA8-EE06982D28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584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3" descr="Ein Meer von Gebäuden bei Dämmerung">
            <a:extLst>
              <a:ext uri="{FF2B5EF4-FFF2-40B4-BE49-F238E27FC236}">
                <a16:creationId xmlns:a16="http://schemas.microsoft.com/office/drawing/2014/main" id="{7F3FD99E-F7DF-413D-AD7A-2387F6960B2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E0C6163E-1F7A-4EF1-9A82-06E9B21C11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867" y="1678666"/>
            <a:ext cx="4088190" cy="2369093"/>
          </a:xfrm>
        </p:spPr>
        <p:txBody>
          <a:bodyPr>
            <a:normAutofit/>
          </a:bodyPr>
          <a:lstStyle/>
          <a:p>
            <a:r>
              <a:rPr lang="de-CH" sz="4800"/>
              <a:t>Bevölkerung in Europa</a:t>
            </a:r>
          </a:p>
        </p:txBody>
      </p:sp>
    </p:spTree>
    <p:extLst>
      <p:ext uri="{BB962C8B-B14F-4D97-AF65-F5344CB8AC3E}">
        <p14:creationId xmlns:p14="http://schemas.microsoft.com/office/powerpoint/2010/main" val="2793045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B1E5E6-A823-60E2-AE54-615008D83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Bevölkerung in Europa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65B91B-43FD-81C4-B686-BE036516F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15349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1136779-6B5A-4AEE-97C4-6EC707174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Bevölkerung in Europa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74625AC5-28F3-42F8-8536-D6084AB17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t">
              <a:spcBef>
                <a:spcPts val="0"/>
              </a:spcBef>
              <a:buNone/>
              <a:tabLst>
                <a:tab pos="2954338" algn="l"/>
                <a:tab pos="5737225" algn="l"/>
              </a:tabLst>
            </a:pPr>
            <a:r>
              <a:rPr lang="de-CH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Länder 	Jahr	Bevölkerung/1’000</a:t>
            </a:r>
            <a:br>
              <a:rPr lang="de-CH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de-CH" sz="2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  <a:tabLst>
                <a:tab pos="3405188" algn="l"/>
              </a:tabLst>
            </a:pPr>
            <a:endParaRPr lang="de-CH" sz="180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Albanien	2019	2’854,2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Andorra	2019	77,1	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Belarus	2019	9’466,9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Belgien	2019 	11’484,1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Bosnien und Herzegowina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3’301,0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Bulgarien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6’975,8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Dänemark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5’818,6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Deutschland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83’132,8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Estland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1’326,6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Finnland	2019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5’520,3</a:t>
            </a: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Frankreich	2019</a:t>
            </a:r>
            <a:r>
              <a:rPr lang="de-CH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CH" sz="1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67’059,9</a:t>
            </a: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de-CH" sz="1800" b="0" i="0" u="none" strike="noStrike" dirty="0">
              <a:effectLst/>
              <a:latin typeface="Arial" panose="020B0604020202020204" pitchFamily="34" charset="0"/>
            </a:endParaRP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04633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1136779-6B5A-4AEE-97C4-6EC707174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Bevölkerung in Europa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74625AC5-28F3-42F8-8536-D6084AB17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t">
              <a:spcBef>
                <a:spcPts val="0"/>
              </a:spcBef>
              <a:buNone/>
            </a:pPr>
            <a:r>
              <a:rPr lang="de-CH" sz="1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Länder Europa	Jahr	Bevölkerung/1000</a:t>
            </a:r>
            <a:br>
              <a:rPr lang="de-CH" sz="1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de-CH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  <a:tabLst>
                <a:tab pos="3405188" algn="l"/>
              </a:tabLst>
            </a:pPr>
            <a:endParaRPr lang="de-CH" sz="180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Montenegro	2019	622,1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Niederlande	2019	17’332,1	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Nordmazedonien	2019	2’083,5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Norwegen</a:t>
            </a: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	2019 	5’347,9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Österreich	2019	8’877,1</a:t>
            </a:r>
            <a:endParaRPr lang="de-CH" sz="18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Polen	2019	</a:t>
            </a:r>
            <a:r>
              <a:rPr lang="de-CH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37970,9</a:t>
            </a:r>
            <a:endParaRPr lang="de-CH" sz="18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Portugal	2019	10269,4</a:t>
            </a:r>
            <a:endParaRPr lang="de-CH" sz="18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Rumänien	2019	19’356,5</a:t>
            </a:r>
            <a:endParaRPr lang="de-CH" sz="18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Russische Föderation	2019	144’373,5</a:t>
            </a:r>
            <a:endParaRPr lang="de-CH" sz="18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San Marino	2019	33,9</a:t>
            </a:r>
            <a:endParaRPr lang="de-CH" sz="18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Schweden	2019</a:t>
            </a:r>
            <a:r>
              <a:rPr lang="de-CH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10’285,5</a:t>
            </a:r>
            <a:endParaRPr lang="de-CH" sz="18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1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Schweiz	2019	8’574,8		</a:t>
            </a:r>
          </a:p>
          <a:p>
            <a:endParaRPr lang="de-CH" sz="1800" dirty="0"/>
          </a:p>
        </p:txBody>
      </p:sp>
    </p:spTree>
    <p:extLst>
      <p:ext uri="{BB962C8B-B14F-4D97-AF65-F5344CB8AC3E}">
        <p14:creationId xmlns:p14="http://schemas.microsoft.com/office/powerpoint/2010/main" val="2724264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1136779-6B5A-4AEE-97C4-6EC707174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Bevölkerung in Europa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74625AC5-28F3-42F8-8536-D6084AB17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2000" b="1" u="none" strike="noStrike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Länder Europa</a:t>
            </a:r>
            <a:r>
              <a:rPr lang="de-CH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de-CH" sz="2000" b="1" u="none" strike="noStrike" kern="120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Jahr	Bevölkerung/1000</a:t>
            </a:r>
            <a:br>
              <a:rPr lang="de-CH" sz="20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de-CH" sz="200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  <a:tabLst>
                <a:tab pos="3405188" algn="l"/>
              </a:tabLst>
            </a:pPr>
            <a:endParaRPr lang="de-CH" sz="1800" u="none" strike="noStrike" kern="120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Serbien	2019	6’945,0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Slowakei	2019	5’454,1	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Slowenien	2019	2’087,9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Spanien</a:t>
            </a: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	2019 	47’076,8</a:t>
            </a:r>
            <a:endParaRPr lang="de-CH" sz="1800" u="none" strike="noStrike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Tschechien	2019	10’669,7</a:t>
            </a:r>
            <a:endParaRPr lang="de-CH" sz="18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Türkei	2019	</a:t>
            </a:r>
            <a:r>
              <a:rPr lang="de-CH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83’429,6</a:t>
            </a:r>
            <a:endParaRPr lang="de-CH" sz="18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Ukraine	2019	44’385,2</a:t>
            </a:r>
            <a:endParaRPr lang="de-CH" sz="18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Ungarn	2019	9’769,9</a:t>
            </a:r>
            <a:endParaRPr lang="de-CH" sz="18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Vereinigtes Königreich	2019	66’834,4</a:t>
            </a:r>
            <a:endParaRPr lang="de-CH" sz="18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fontAlgn="t">
              <a:spcBef>
                <a:spcPts val="0"/>
              </a:spcBef>
              <a:buNone/>
            </a:pPr>
            <a:r>
              <a:rPr lang="de-CH" sz="1800" u="none" strike="noStrike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Zypern	2019	1’198,6</a:t>
            </a:r>
            <a:endParaRPr lang="de-CH" sz="18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08112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DDC6B9-B264-4995-9D4D-2DFD525BD2B1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2.xml><?xml version="1.0" encoding="utf-8"?>
<ds:datastoreItem xmlns:ds="http://schemas.openxmlformats.org/officeDocument/2006/customXml" ds:itemID="{F3689C0B-D98A-483F-BA83-7708D89439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2CFFA3-0271-45E7-BB0F-C52F602FF4D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216</Words>
  <Application>Microsoft Office PowerPoint</Application>
  <PresentationFormat>Breitbild</PresentationFormat>
  <Paragraphs>44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Bevölkerung in Europa</vt:lpstr>
      <vt:lpstr>Bevölkerung in Europa</vt:lpstr>
      <vt:lpstr>Bevölkerung in Europa</vt:lpstr>
      <vt:lpstr>Bevölkerung in Europa</vt:lpstr>
      <vt:lpstr>Bevölkerung in Europa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Bevölkerung in Europa</dc:title>
  <dc:creator>Georges Wyttenbach</dc:creator>
  <cp:lastModifiedBy>Doris Keller</cp:lastModifiedBy>
  <cp:revision>11</cp:revision>
  <dcterms:created xsi:type="dcterms:W3CDTF">2021-10-05T14:40:41Z</dcterms:created>
  <dcterms:modified xsi:type="dcterms:W3CDTF">2025-05-07T12:38:51Z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563400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