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6"/>
  </p:notesMasterIdLst>
  <p:handoutMasterIdLst>
    <p:handoutMasterId r:id="rId17"/>
  </p:handoutMasterIdLst>
  <p:sldIdLst>
    <p:sldId id="257" r:id="rId5"/>
    <p:sldId id="266" r:id="rId6"/>
    <p:sldId id="267" r:id="rId7"/>
    <p:sldId id="268" r:id="rId8"/>
    <p:sldId id="269" r:id="rId9"/>
    <p:sldId id="270" r:id="rId10"/>
    <p:sldId id="271" r:id="rId11"/>
    <p:sldId id="272" r:id="rId12"/>
    <p:sldId id="273" r:id="rId13"/>
    <p:sldId id="274" r:id="rId14"/>
    <p:sldId id="275" r:id="rId15"/>
  </p:sldIdLst>
  <p:sldSz cx="12192000" cy="6858000"/>
  <p:notesSz cx="6858000" cy="9144000"/>
  <p:defaultTextStyle>
    <a:defPPr rtl="0"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E6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3810" autoAdjust="0"/>
  </p:normalViewPr>
  <p:slideViewPr>
    <p:cSldViewPr snapToGrid="0" showGuides="1">
      <p:cViewPr varScale="1">
        <p:scale>
          <a:sx n="74" d="100"/>
          <a:sy n="74" d="100"/>
        </p:scale>
        <p:origin x="474" y="6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12492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3060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>
            <a:extLst>
              <a:ext uri="{FF2B5EF4-FFF2-40B4-BE49-F238E27FC236}">
                <a16:creationId xmlns:a16="http://schemas.microsoft.com/office/drawing/2014/main" id="{CCAAC74A-664E-43D3-859E-B35855730DB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de-DE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2710C658-31F9-4A67-8267-E3463B262A3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4C6B5592-871B-4916-BBD8-47FA9EA6C126}" type="datetime1">
              <a:rPr lang="de-DE" smtClean="0"/>
              <a:t>08.10.2022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CD7BBBF1-3A7A-4F4B-8592-578ABE65B71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CA02F046-B531-4374-9A89-AC21BCA06E1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7D2DFAA7-D3C3-4D01-9299-453E25D16D4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0052736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de-DE" noProof="0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6DC1C0A0-13D2-4E22-966A-2200C9EC8E06}" type="datetime1">
              <a:rPr lang="de-DE" noProof="0" smtClean="0"/>
              <a:t>08.10.2022</a:t>
            </a:fld>
            <a:endParaRPr lang="de-DE" noProof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de-DE" noProof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de-DE" noProof="0"/>
              <a:t>Textmasterformate durch Klicken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de-DE" noProof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6DC51814-3B91-4036-94D2-3977634EE214}" type="slidenum">
              <a:rPr lang="de-DE" noProof="0" smtClean="0"/>
              <a:t>‹Nr.›</a:t>
            </a:fld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130062578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6DC51814-3B91-4036-94D2-3977634EE214}" type="slidenum">
              <a:rPr lang="de-DE" smtClean="0"/>
              <a:t>1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46425051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6DC51814-3B91-4036-94D2-3977634EE214}" type="slidenum">
              <a:rPr lang="de-DE" smtClean="0"/>
              <a:t>10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2813710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6DC51814-3B91-4036-94D2-3977634EE214}" type="slidenum">
              <a:rPr lang="de-DE" smtClean="0"/>
              <a:t>11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769507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6DC51814-3B91-4036-94D2-3977634EE214}" type="slidenum">
              <a:rPr lang="de-DE" smtClean="0"/>
              <a:t>2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54799340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6DC51814-3B91-4036-94D2-3977634EE214}" type="slidenum">
              <a:rPr lang="de-DE" smtClean="0"/>
              <a:t>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1516836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6DC51814-3B91-4036-94D2-3977634EE214}" type="slidenum">
              <a:rPr lang="de-DE" smtClean="0"/>
              <a:t>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0019995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6DC51814-3B91-4036-94D2-3977634EE214}" type="slidenum">
              <a:rPr lang="de-DE" smtClean="0"/>
              <a:t>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9299144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6DC51814-3B91-4036-94D2-3977634EE214}" type="slidenum">
              <a:rPr lang="de-DE" smtClean="0"/>
              <a:t>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2066966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Das h</a:t>
            </a:r>
            <a:r>
              <a:rPr lang="de-CH" dirty="0"/>
              <a:t>öchste Gebäude von Kanada.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6DC51814-3B91-4036-94D2-3977634EE214}" type="slidenum">
              <a:rPr lang="de-DE" smtClean="0"/>
              <a:t>7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44680286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6DC51814-3B91-4036-94D2-3977634EE214}" type="slidenum">
              <a:rPr lang="de-DE" smtClean="0"/>
              <a:t>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8251931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6DC51814-3B91-4036-94D2-3977634EE214}" type="slidenum">
              <a:rPr lang="de-DE" smtClean="0"/>
              <a:t>9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130080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>
            <a:extLst>
              <a:ext uri="{FF2B5EF4-FFF2-40B4-BE49-F238E27FC236}">
                <a16:creationId xmlns:a16="http://schemas.microsoft.com/office/drawing/2014/main" id="{76607FB0-0FB2-41FD-B334-74C7B05B8CEE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9" name="Bildplatzhalter 8">
            <a:extLst>
              <a:ext uri="{FF2B5EF4-FFF2-40B4-BE49-F238E27FC236}">
                <a16:creationId xmlns:a16="http://schemas.microsoft.com/office/drawing/2014/main" id="{2D02598E-521E-41CD-B068-134834CFF4F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4448175"/>
          </a:xfrm>
          <a:solidFill>
            <a:schemeClr val="bg1">
              <a:lumMod val="95000"/>
            </a:schemeClr>
          </a:solidFill>
        </p:spPr>
        <p:txBody>
          <a:bodyPr rtlCol="0">
            <a:normAutofit/>
          </a:bodyPr>
          <a:lstStyle>
            <a:lvl1pPr marL="0" indent="0" algn="ctr">
              <a:buNone/>
              <a:defRPr sz="1800"/>
            </a:lvl1pPr>
          </a:lstStyle>
          <a:p>
            <a:pPr rtl="0"/>
            <a:r>
              <a:rPr lang="de-DE" noProof="0"/>
              <a:t>Klicken Sie, um ein Bild hinzuzufügen.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F04A5F51-C7E6-44CC-ADF3-1C83AA35D0DC}"/>
              </a:ext>
            </a:extLst>
          </p:cNvPr>
          <p:cNvSpPr/>
          <p:nvPr userDrawn="1"/>
        </p:nvSpPr>
        <p:spPr>
          <a:xfrm>
            <a:off x="0" y="4448175"/>
            <a:ext cx="12192000" cy="240982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4E8B51C6-9166-4F67-995A-396809E6533C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71475" y="4551363"/>
            <a:ext cx="11520488" cy="1176337"/>
          </a:xfrm>
        </p:spPr>
        <p:txBody>
          <a:bodyPr rtlCol="0" anchor="ctr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A951C9A4-8764-4CB3-AC26-C957C0E84BCD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71475" y="5830888"/>
            <a:ext cx="11520488" cy="550862"/>
          </a:xfrm>
        </p:spPr>
        <p:txBody>
          <a:bodyPr rtlCol="0"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de-DE" noProof="0"/>
              <a:t>Formatvorlage des Untertitelmasters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26948106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8000">
        <p:fade/>
      </p:transition>
    </mc:Choice>
    <mc:Fallback xmlns="">
      <p:transition spd="slow" advClick="0" advTm="8000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34C5F727-FA73-47F4-8647-79441AA996E3}"/>
              </a:ext>
            </a:extLst>
          </p:cNvPr>
          <p:cNvSpPr/>
          <p:nvPr userDrawn="1"/>
        </p:nvSpPr>
        <p:spPr>
          <a:xfrm>
            <a:off x="0" y="0"/>
            <a:ext cx="12192000" cy="63817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E94FD2F3-3119-48E2-B464-A93E23C5A60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71476" y="476250"/>
            <a:ext cx="5165724" cy="2557463"/>
          </a:xfrm>
        </p:spPr>
        <p:txBody>
          <a:bodyPr rtlCol="0" anchor="ctr">
            <a:noAutofit/>
          </a:bodyPr>
          <a:lstStyle>
            <a:lvl1pPr>
              <a:defRPr sz="5400"/>
            </a:lvl1pPr>
          </a:lstStyle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CE87C6E-3441-429B-A81D-87F8344C068B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096000" y="476250"/>
            <a:ext cx="5795963" cy="2557463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 rtl="0"/>
            <a:r>
              <a:rPr lang="de-DE" noProof="0"/>
              <a:t>Textmasterformate durch Klicken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C8ECDD1-1369-42FD-BD19-6797742A15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3DC2DEF-D2FE-4B45-ABA4-9F153FD1C98A}" type="slidenum">
              <a:rPr lang="de-DE" noProof="0" smtClean="0"/>
              <a:t>‹Nr.›</a:t>
            </a:fld>
            <a:endParaRPr lang="de-DE" noProof="0"/>
          </a:p>
        </p:txBody>
      </p:sp>
      <p:sp>
        <p:nvSpPr>
          <p:cNvPr id="13" name="Bildplatzhalter 6">
            <a:extLst>
              <a:ext uri="{FF2B5EF4-FFF2-40B4-BE49-F238E27FC236}">
                <a16:creationId xmlns:a16="http://schemas.microsoft.com/office/drawing/2014/main" id="{9303FD92-1AC4-4708-B13E-C97E00210D2E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71476" y="3233941"/>
            <a:ext cx="11520486" cy="2966833"/>
          </a:xfr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>
              <a:defRPr lang="en-US" sz="1800"/>
            </a:lvl1pPr>
          </a:lstStyle>
          <a:p>
            <a:pPr marL="0" lvl="0" indent="0" algn="ctr" rtl="0">
              <a:buNone/>
            </a:pPr>
            <a:r>
              <a:rPr lang="de-DE" noProof="0"/>
              <a:t>Klicken Sie, um ein Bild hinzuzufügen.</a:t>
            </a:r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0E4979D5-6F1E-40A2-9A8E-8C5AE1AA3B62}"/>
              </a:ext>
            </a:extLst>
          </p:cNvPr>
          <p:cNvSpPr/>
          <p:nvPr userDrawn="1"/>
        </p:nvSpPr>
        <p:spPr>
          <a:xfrm>
            <a:off x="0" y="476250"/>
            <a:ext cx="165100" cy="255746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2438796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8000">
        <p:fade/>
      </p:transition>
    </mc:Choice>
    <mc:Fallback xmlns="">
      <p:transition spd="slow" advClick="0" advTm="8000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34C5F727-FA73-47F4-8647-79441AA996E3}"/>
              </a:ext>
            </a:extLst>
          </p:cNvPr>
          <p:cNvSpPr/>
          <p:nvPr userDrawn="1"/>
        </p:nvSpPr>
        <p:spPr>
          <a:xfrm>
            <a:off x="0" y="0"/>
            <a:ext cx="12192000" cy="63817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0E4979D5-6F1E-40A2-9A8E-8C5AE1AA3B62}"/>
              </a:ext>
            </a:extLst>
          </p:cNvPr>
          <p:cNvSpPr/>
          <p:nvPr userDrawn="1"/>
        </p:nvSpPr>
        <p:spPr>
          <a:xfrm>
            <a:off x="0" y="0"/>
            <a:ext cx="513805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E94FD2F3-3119-48E2-B464-A93E23C5A60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619197" y="1296176"/>
            <a:ext cx="5272764" cy="1551573"/>
          </a:xfrm>
        </p:spPr>
        <p:txBody>
          <a:bodyPr rtlCol="0" anchor="b">
            <a:noAutofit/>
          </a:bodyPr>
          <a:lstStyle>
            <a:lvl1pPr>
              <a:defRPr sz="4000"/>
            </a:lvl1pPr>
          </a:lstStyle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CE87C6E-3441-429B-A81D-87F8344C068B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619198" y="3073967"/>
            <a:ext cx="5272764" cy="2557463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 rtl="0"/>
            <a:r>
              <a:rPr lang="de-DE" noProof="0"/>
              <a:t>Textmasterformate durch Klicken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C8ECDD1-1369-42FD-BD19-6797742A15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3DC2DEF-D2FE-4B45-ABA4-9F153FD1C98A}" type="slidenum">
              <a:rPr lang="de-DE" noProof="0" smtClean="0"/>
              <a:t>‹Nr.›</a:t>
            </a:fld>
            <a:endParaRPr lang="de-DE" noProof="0"/>
          </a:p>
        </p:txBody>
      </p:sp>
      <p:sp>
        <p:nvSpPr>
          <p:cNvPr id="13" name="Bildplatzhalter 6">
            <a:extLst>
              <a:ext uri="{FF2B5EF4-FFF2-40B4-BE49-F238E27FC236}">
                <a16:creationId xmlns:a16="http://schemas.microsoft.com/office/drawing/2014/main" id="{9303FD92-1AC4-4708-B13E-C97E00210D2E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1117601" y="1016000"/>
            <a:ext cx="5138058" cy="4978400"/>
          </a:xfr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>
              <a:defRPr lang="en-US" sz="1800"/>
            </a:lvl1pPr>
          </a:lstStyle>
          <a:p>
            <a:pPr marL="0" lvl="0" indent="0" algn="ctr" rtl="0">
              <a:buNone/>
            </a:pPr>
            <a:r>
              <a:rPr lang="de-DE" noProof="0"/>
              <a:t>Klicken Sie, um ein Bild hinzuzufügen.</a:t>
            </a:r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7306EB3B-6A54-45E7-B23D-F9515CC15D12}"/>
              </a:ext>
            </a:extLst>
          </p:cNvPr>
          <p:cNvSpPr/>
          <p:nvPr userDrawn="1"/>
        </p:nvSpPr>
        <p:spPr>
          <a:xfrm>
            <a:off x="0" y="5994400"/>
            <a:ext cx="4093029" cy="8636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9" name="Rechteck 8">
            <a:extLst>
              <a:ext uri="{FF2B5EF4-FFF2-40B4-BE49-F238E27FC236}">
                <a16:creationId xmlns:a16="http://schemas.microsoft.com/office/drawing/2014/main" id="{7E110354-15BA-4B22-B7CF-3D5BFA5C722D}"/>
              </a:ext>
            </a:extLst>
          </p:cNvPr>
          <p:cNvSpPr/>
          <p:nvPr userDrawn="1"/>
        </p:nvSpPr>
        <p:spPr>
          <a:xfrm>
            <a:off x="2162630" y="873210"/>
            <a:ext cx="4093029" cy="138576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41513572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8000">
        <p:fade/>
      </p:transition>
    </mc:Choice>
    <mc:Fallback xmlns="">
      <p:transition spd="slow" advClick="0" advTm="8000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34C5F727-FA73-47F4-8647-79441AA996E3}"/>
              </a:ext>
            </a:extLst>
          </p:cNvPr>
          <p:cNvSpPr/>
          <p:nvPr userDrawn="1"/>
        </p:nvSpPr>
        <p:spPr>
          <a:xfrm>
            <a:off x="0" y="0"/>
            <a:ext cx="12192000" cy="63817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E94FD2F3-3119-48E2-B464-A93E23C5A60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71475" y="1783831"/>
            <a:ext cx="3111954" cy="3290338"/>
          </a:xfrm>
        </p:spPr>
        <p:txBody>
          <a:bodyPr rtlCol="0" anchor="ctr">
            <a:noAutofit/>
          </a:bodyPr>
          <a:lstStyle>
            <a:lvl1pPr>
              <a:defRPr sz="4000"/>
            </a:lvl1pPr>
          </a:lstStyle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CE87C6E-3441-429B-A81D-87F8344C068B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7489370" y="1783832"/>
            <a:ext cx="4402592" cy="3290338"/>
          </a:xfrm>
        </p:spPr>
        <p:txBody>
          <a:bodyPr rtlCol="0"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 rtl="0"/>
            <a:r>
              <a:rPr lang="de-DE" noProof="0"/>
              <a:t>Textmasterformate durch Klicken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C8ECDD1-1369-42FD-BD19-6797742A15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3DC2DEF-D2FE-4B45-ABA4-9F153FD1C98A}" type="slidenum">
              <a:rPr lang="de-DE" noProof="0" smtClean="0"/>
              <a:t>‹Nr.›</a:t>
            </a:fld>
            <a:endParaRPr lang="de-DE" noProof="0"/>
          </a:p>
        </p:txBody>
      </p:sp>
      <p:sp>
        <p:nvSpPr>
          <p:cNvPr id="13" name="Bildplatzhalter 6">
            <a:extLst>
              <a:ext uri="{FF2B5EF4-FFF2-40B4-BE49-F238E27FC236}">
                <a16:creationId xmlns:a16="http://schemas.microsoft.com/office/drawing/2014/main" id="{9303FD92-1AC4-4708-B13E-C97E00210D2E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672114" y="0"/>
            <a:ext cx="3628571" cy="6858000"/>
          </a:xfr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>
              <a:defRPr lang="en-US" sz="1800"/>
            </a:lvl1pPr>
          </a:lstStyle>
          <a:p>
            <a:pPr marL="0" lvl="0" indent="0" algn="ctr" rtl="0">
              <a:buNone/>
            </a:pPr>
            <a:r>
              <a:rPr lang="de-DE" noProof="0"/>
              <a:t>Klicken Sie, um ein Bild hinzuzufügen.</a:t>
            </a:r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8E16C293-C1E0-4EA5-BDE5-D226D72FC08B}"/>
              </a:ext>
            </a:extLst>
          </p:cNvPr>
          <p:cNvSpPr/>
          <p:nvPr userDrawn="1"/>
        </p:nvSpPr>
        <p:spPr>
          <a:xfrm>
            <a:off x="371475" y="5297714"/>
            <a:ext cx="3111954" cy="1560286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12" name="Rechteck 11">
            <a:extLst>
              <a:ext uri="{FF2B5EF4-FFF2-40B4-BE49-F238E27FC236}">
                <a16:creationId xmlns:a16="http://schemas.microsoft.com/office/drawing/2014/main" id="{DC770C08-8FFF-4293-8E7D-DBFEE4E3E443}"/>
              </a:ext>
            </a:extLst>
          </p:cNvPr>
          <p:cNvSpPr/>
          <p:nvPr userDrawn="1"/>
        </p:nvSpPr>
        <p:spPr>
          <a:xfrm>
            <a:off x="7489370" y="0"/>
            <a:ext cx="4402593" cy="1560286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2414620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8000">
        <p:fade/>
      </p:transition>
    </mc:Choice>
    <mc:Fallback xmlns="">
      <p:transition spd="slow" advClick="0" advTm="8000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>
            <a:extLst>
              <a:ext uri="{FF2B5EF4-FFF2-40B4-BE49-F238E27FC236}">
                <a16:creationId xmlns:a16="http://schemas.microsoft.com/office/drawing/2014/main" id="{ED497887-B1EF-4184-95F4-276A92D54B8F}"/>
              </a:ext>
            </a:extLst>
          </p:cNvPr>
          <p:cNvSpPr/>
          <p:nvPr userDrawn="1"/>
        </p:nvSpPr>
        <p:spPr>
          <a:xfrm>
            <a:off x="0" y="0"/>
            <a:ext cx="12192000" cy="63817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id="{4F93C6CC-9D8D-4981-8106-72C617756BD8}"/>
              </a:ext>
            </a:extLst>
          </p:cNvPr>
          <p:cNvSpPr/>
          <p:nvPr userDrawn="1"/>
        </p:nvSpPr>
        <p:spPr>
          <a:xfrm>
            <a:off x="0" y="1389743"/>
            <a:ext cx="12192000" cy="407851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4C2FFEDF-1F62-45E5-8000-9689D9DFC4D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1850" y="2331584"/>
            <a:ext cx="10515600" cy="1500187"/>
          </a:xfrm>
        </p:spPr>
        <p:txBody>
          <a:bodyPr rtlCol="0" anchor="ctr"/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E6F2E6F7-3BE5-4484-A73E-3EFDB7348BB5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1850" y="3968071"/>
            <a:ext cx="10515600" cy="805542"/>
          </a:xfrm>
        </p:spPr>
        <p:txBody>
          <a:bodyPr rtlCol="0"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de-DE" noProof="0"/>
              <a:t>Textmasterformat durch Klicken bearbeiten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10129-98D8-456D-9925-F02A38DE1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3DC2DEF-D2FE-4B45-ABA4-9F153FD1C98A}" type="slidenum">
              <a:rPr lang="de-DE" noProof="0" smtClean="0"/>
              <a:t>‹Nr.›</a:t>
            </a:fld>
            <a:endParaRPr lang="de-DE" noProof="0"/>
          </a:p>
        </p:txBody>
      </p:sp>
      <p:sp>
        <p:nvSpPr>
          <p:cNvPr id="9" name="Rechteck 8">
            <a:extLst>
              <a:ext uri="{FF2B5EF4-FFF2-40B4-BE49-F238E27FC236}">
                <a16:creationId xmlns:a16="http://schemas.microsoft.com/office/drawing/2014/main" id="{919AEFA0-9379-4E32-9D66-976465036916}"/>
              </a:ext>
            </a:extLst>
          </p:cNvPr>
          <p:cNvSpPr/>
          <p:nvPr userDrawn="1"/>
        </p:nvSpPr>
        <p:spPr>
          <a:xfrm>
            <a:off x="371475" y="580571"/>
            <a:ext cx="1573439" cy="1500187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64FFB43B-30D9-4055-B912-4E3C85B03657}"/>
              </a:ext>
            </a:extLst>
          </p:cNvPr>
          <p:cNvSpPr/>
          <p:nvPr userDrawn="1"/>
        </p:nvSpPr>
        <p:spPr>
          <a:xfrm>
            <a:off x="7097486" y="5105274"/>
            <a:ext cx="4794477" cy="725966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20288144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8000">
        <p:fade/>
      </p:transition>
    </mc:Choice>
    <mc:Fallback xmlns="">
      <p:transition spd="slow" advClick="0" advTm="8000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>
            <a:extLst>
              <a:ext uri="{FF2B5EF4-FFF2-40B4-BE49-F238E27FC236}">
                <a16:creationId xmlns:a16="http://schemas.microsoft.com/office/drawing/2014/main" id="{ED497887-B1EF-4184-95F4-276A92D54B8F}"/>
              </a:ext>
            </a:extLst>
          </p:cNvPr>
          <p:cNvSpPr/>
          <p:nvPr userDrawn="1"/>
        </p:nvSpPr>
        <p:spPr>
          <a:xfrm>
            <a:off x="0" y="0"/>
            <a:ext cx="12192000" cy="63817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id="{4F93C6CC-9D8D-4981-8106-72C617756BD8}"/>
              </a:ext>
            </a:extLst>
          </p:cNvPr>
          <p:cNvSpPr/>
          <p:nvPr userDrawn="1"/>
        </p:nvSpPr>
        <p:spPr>
          <a:xfrm>
            <a:off x="0" y="0"/>
            <a:ext cx="6096000" cy="685799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11" name="Bildplatzhalter 6">
            <a:extLst>
              <a:ext uri="{FF2B5EF4-FFF2-40B4-BE49-F238E27FC236}">
                <a16:creationId xmlns:a16="http://schemas.microsoft.com/office/drawing/2014/main" id="{391EAACA-1322-4E60-917E-C7408F539D5D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71476" y="260350"/>
            <a:ext cx="11520488" cy="6009821"/>
          </a:xfr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>
              <a:defRPr lang="en-US" sz="1800"/>
            </a:lvl1pPr>
          </a:lstStyle>
          <a:p>
            <a:pPr marL="0" lvl="0" indent="0" algn="ctr" rtl="0">
              <a:buNone/>
            </a:pPr>
            <a:r>
              <a:rPr lang="de-DE" noProof="0"/>
              <a:t>Klicken Sie, um ein Bild hinzuzufügen.</a:t>
            </a: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4C2FFEDF-1F62-45E5-8000-9689D9DFC4D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74750" y="3957831"/>
            <a:ext cx="9620250" cy="1500187"/>
          </a:xfrm>
        </p:spPr>
        <p:txBody>
          <a:bodyPr rtlCol="0" anchor="ctr"/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10129-98D8-456D-9925-F02A38DE1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3DC2DEF-D2FE-4B45-ABA4-9F153FD1C98A}" type="slidenum">
              <a:rPr lang="de-DE" noProof="0" smtClean="0"/>
              <a:t>‹Nr.›</a:t>
            </a:fld>
            <a:endParaRPr lang="de-DE" noProof="0"/>
          </a:p>
        </p:txBody>
      </p:sp>
      <p:sp>
        <p:nvSpPr>
          <p:cNvPr id="12" name="Freihandform: Form 11">
            <a:extLst>
              <a:ext uri="{FF2B5EF4-FFF2-40B4-BE49-F238E27FC236}">
                <a16:creationId xmlns:a16="http://schemas.microsoft.com/office/drawing/2014/main" id="{43296215-27AE-462B-9127-E1C932633896}"/>
              </a:ext>
            </a:extLst>
          </p:cNvPr>
          <p:cNvSpPr/>
          <p:nvPr userDrawn="1"/>
        </p:nvSpPr>
        <p:spPr>
          <a:xfrm>
            <a:off x="1093471" y="3843394"/>
            <a:ext cx="1722120" cy="1729060"/>
          </a:xfrm>
          <a:custGeom>
            <a:avLst/>
            <a:gdLst>
              <a:gd name="connsiteX0" fmla="*/ 0 w 2730500"/>
              <a:gd name="connsiteY0" fmla="*/ 0 h 2730500"/>
              <a:gd name="connsiteX1" fmla="*/ 2730500 w 2730500"/>
              <a:gd name="connsiteY1" fmla="*/ 0 h 2730500"/>
              <a:gd name="connsiteX2" fmla="*/ 2730500 w 2730500"/>
              <a:gd name="connsiteY2" fmla="*/ 672834 h 2730500"/>
              <a:gd name="connsiteX3" fmla="*/ 2606675 w 2730500"/>
              <a:gd name="connsiteY3" fmla="*/ 672834 h 2730500"/>
              <a:gd name="connsiteX4" fmla="*/ 2606675 w 2730500"/>
              <a:gd name="connsiteY4" fmla="*/ 116870 h 2730500"/>
              <a:gd name="connsiteX5" fmla="*/ 123826 w 2730500"/>
              <a:gd name="connsiteY5" fmla="*/ 116870 h 2730500"/>
              <a:gd name="connsiteX6" fmla="*/ 123826 w 2730500"/>
              <a:gd name="connsiteY6" fmla="*/ 2613630 h 2730500"/>
              <a:gd name="connsiteX7" fmla="*/ 2606675 w 2730500"/>
              <a:gd name="connsiteY7" fmla="*/ 2613630 h 2730500"/>
              <a:gd name="connsiteX8" fmla="*/ 2606675 w 2730500"/>
              <a:gd name="connsiteY8" fmla="*/ 2066205 h 2730500"/>
              <a:gd name="connsiteX9" fmla="*/ 2730500 w 2730500"/>
              <a:gd name="connsiteY9" fmla="*/ 2066205 h 2730500"/>
              <a:gd name="connsiteX10" fmla="*/ 2730500 w 2730500"/>
              <a:gd name="connsiteY10" fmla="*/ 2730500 h 2730500"/>
              <a:gd name="connsiteX11" fmla="*/ 0 w 2730500"/>
              <a:gd name="connsiteY11" fmla="*/ 2730500 h 2730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730500" h="2730500">
                <a:moveTo>
                  <a:pt x="0" y="0"/>
                </a:moveTo>
                <a:lnTo>
                  <a:pt x="2730500" y="0"/>
                </a:lnTo>
                <a:lnTo>
                  <a:pt x="2730500" y="672834"/>
                </a:lnTo>
                <a:lnTo>
                  <a:pt x="2606675" y="672834"/>
                </a:lnTo>
                <a:lnTo>
                  <a:pt x="2606675" y="116870"/>
                </a:lnTo>
                <a:lnTo>
                  <a:pt x="123826" y="116870"/>
                </a:lnTo>
                <a:lnTo>
                  <a:pt x="123826" y="2613630"/>
                </a:lnTo>
                <a:lnTo>
                  <a:pt x="2606675" y="2613630"/>
                </a:lnTo>
                <a:lnTo>
                  <a:pt x="2606675" y="2066205"/>
                </a:lnTo>
                <a:lnTo>
                  <a:pt x="2730500" y="2066205"/>
                </a:lnTo>
                <a:lnTo>
                  <a:pt x="2730500" y="2730500"/>
                </a:lnTo>
                <a:lnTo>
                  <a:pt x="0" y="273050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22747983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8000">
        <p:fade/>
      </p:transition>
    </mc:Choice>
    <mc:Fallback xmlns="">
      <p:transition spd="slow" advClick="0" advTm="8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>
            <a:extLst>
              <a:ext uri="{FF2B5EF4-FFF2-40B4-BE49-F238E27FC236}">
                <a16:creationId xmlns:a16="http://schemas.microsoft.com/office/drawing/2014/main" id="{ED497887-B1EF-4184-95F4-276A92D54B8F}"/>
              </a:ext>
            </a:extLst>
          </p:cNvPr>
          <p:cNvSpPr/>
          <p:nvPr userDrawn="1"/>
        </p:nvSpPr>
        <p:spPr>
          <a:xfrm>
            <a:off x="0" y="0"/>
            <a:ext cx="12192000" cy="63817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33" name="Bildplatzhalter 32">
            <a:extLst>
              <a:ext uri="{FF2B5EF4-FFF2-40B4-BE49-F238E27FC236}">
                <a16:creationId xmlns:a16="http://schemas.microsoft.com/office/drawing/2014/main" id="{2DB7CFEB-6952-4BC3-B9E0-0C382490F9E6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5400675" y="260350"/>
            <a:ext cx="6499502" cy="5940425"/>
          </a:xfrm>
          <a:custGeom>
            <a:avLst/>
            <a:gdLst>
              <a:gd name="connsiteX0" fmla="*/ 4432576 w 6499502"/>
              <a:gd name="connsiteY0" fmla="*/ 4057650 h 5940425"/>
              <a:gd name="connsiteX1" fmla="*/ 6499502 w 6499502"/>
              <a:gd name="connsiteY1" fmla="*/ 4057650 h 5940425"/>
              <a:gd name="connsiteX2" fmla="*/ 6499502 w 6499502"/>
              <a:gd name="connsiteY2" fmla="*/ 5940425 h 5940425"/>
              <a:gd name="connsiteX3" fmla="*/ 4432576 w 6499502"/>
              <a:gd name="connsiteY3" fmla="*/ 5940425 h 5940425"/>
              <a:gd name="connsiteX4" fmla="*/ 2216288 w 6499502"/>
              <a:gd name="connsiteY4" fmla="*/ 4057650 h 5940425"/>
              <a:gd name="connsiteX5" fmla="*/ 4283214 w 6499502"/>
              <a:gd name="connsiteY5" fmla="*/ 4057650 h 5940425"/>
              <a:gd name="connsiteX6" fmla="*/ 4283214 w 6499502"/>
              <a:gd name="connsiteY6" fmla="*/ 5940425 h 5940425"/>
              <a:gd name="connsiteX7" fmla="*/ 2216288 w 6499502"/>
              <a:gd name="connsiteY7" fmla="*/ 5940425 h 5940425"/>
              <a:gd name="connsiteX8" fmla="*/ 0 w 6499502"/>
              <a:gd name="connsiteY8" fmla="*/ 4057650 h 5940425"/>
              <a:gd name="connsiteX9" fmla="*/ 2066926 w 6499502"/>
              <a:gd name="connsiteY9" fmla="*/ 4057650 h 5940425"/>
              <a:gd name="connsiteX10" fmla="*/ 2066926 w 6499502"/>
              <a:gd name="connsiteY10" fmla="*/ 5940425 h 5940425"/>
              <a:gd name="connsiteX11" fmla="*/ 0 w 6499502"/>
              <a:gd name="connsiteY11" fmla="*/ 5940425 h 5940425"/>
              <a:gd name="connsiteX12" fmla="*/ 4432576 w 6499502"/>
              <a:gd name="connsiteY12" fmla="*/ 2028825 h 5940425"/>
              <a:gd name="connsiteX13" fmla="*/ 6499502 w 6499502"/>
              <a:gd name="connsiteY13" fmla="*/ 2028825 h 5940425"/>
              <a:gd name="connsiteX14" fmla="*/ 6499502 w 6499502"/>
              <a:gd name="connsiteY14" fmla="*/ 3911600 h 5940425"/>
              <a:gd name="connsiteX15" fmla="*/ 4432576 w 6499502"/>
              <a:gd name="connsiteY15" fmla="*/ 3911600 h 5940425"/>
              <a:gd name="connsiteX16" fmla="*/ 2216288 w 6499502"/>
              <a:gd name="connsiteY16" fmla="*/ 2028825 h 5940425"/>
              <a:gd name="connsiteX17" fmla="*/ 4283214 w 6499502"/>
              <a:gd name="connsiteY17" fmla="*/ 2028825 h 5940425"/>
              <a:gd name="connsiteX18" fmla="*/ 4283214 w 6499502"/>
              <a:gd name="connsiteY18" fmla="*/ 3911600 h 5940425"/>
              <a:gd name="connsiteX19" fmla="*/ 2216288 w 6499502"/>
              <a:gd name="connsiteY19" fmla="*/ 3911600 h 5940425"/>
              <a:gd name="connsiteX20" fmla="*/ 0 w 6499502"/>
              <a:gd name="connsiteY20" fmla="*/ 2028825 h 5940425"/>
              <a:gd name="connsiteX21" fmla="*/ 2066926 w 6499502"/>
              <a:gd name="connsiteY21" fmla="*/ 2028825 h 5940425"/>
              <a:gd name="connsiteX22" fmla="*/ 2066926 w 6499502"/>
              <a:gd name="connsiteY22" fmla="*/ 3911600 h 5940425"/>
              <a:gd name="connsiteX23" fmla="*/ 0 w 6499502"/>
              <a:gd name="connsiteY23" fmla="*/ 3911600 h 5940425"/>
              <a:gd name="connsiteX24" fmla="*/ 4432576 w 6499502"/>
              <a:gd name="connsiteY24" fmla="*/ 0 h 5940425"/>
              <a:gd name="connsiteX25" fmla="*/ 6499502 w 6499502"/>
              <a:gd name="connsiteY25" fmla="*/ 0 h 5940425"/>
              <a:gd name="connsiteX26" fmla="*/ 6499502 w 6499502"/>
              <a:gd name="connsiteY26" fmla="*/ 1882775 h 5940425"/>
              <a:gd name="connsiteX27" fmla="*/ 4432576 w 6499502"/>
              <a:gd name="connsiteY27" fmla="*/ 1882775 h 5940425"/>
              <a:gd name="connsiteX28" fmla="*/ 2216288 w 6499502"/>
              <a:gd name="connsiteY28" fmla="*/ 0 h 5940425"/>
              <a:gd name="connsiteX29" fmla="*/ 4283214 w 6499502"/>
              <a:gd name="connsiteY29" fmla="*/ 0 h 5940425"/>
              <a:gd name="connsiteX30" fmla="*/ 4283214 w 6499502"/>
              <a:gd name="connsiteY30" fmla="*/ 1882775 h 5940425"/>
              <a:gd name="connsiteX31" fmla="*/ 2216288 w 6499502"/>
              <a:gd name="connsiteY31" fmla="*/ 1882775 h 5940425"/>
              <a:gd name="connsiteX32" fmla="*/ 0 w 6499502"/>
              <a:gd name="connsiteY32" fmla="*/ 0 h 5940425"/>
              <a:gd name="connsiteX33" fmla="*/ 2066926 w 6499502"/>
              <a:gd name="connsiteY33" fmla="*/ 0 h 5940425"/>
              <a:gd name="connsiteX34" fmla="*/ 2066926 w 6499502"/>
              <a:gd name="connsiteY34" fmla="*/ 1882775 h 5940425"/>
              <a:gd name="connsiteX35" fmla="*/ 0 w 6499502"/>
              <a:gd name="connsiteY35" fmla="*/ 1882775 h 5940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6499502" h="5940425">
                <a:moveTo>
                  <a:pt x="4432576" y="4057650"/>
                </a:moveTo>
                <a:lnTo>
                  <a:pt x="6499502" y="4057650"/>
                </a:lnTo>
                <a:lnTo>
                  <a:pt x="6499502" y="5940425"/>
                </a:lnTo>
                <a:lnTo>
                  <a:pt x="4432576" y="5940425"/>
                </a:lnTo>
                <a:close/>
                <a:moveTo>
                  <a:pt x="2216288" y="4057650"/>
                </a:moveTo>
                <a:lnTo>
                  <a:pt x="4283214" y="4057650"/>
                </a:lnTo>
                <a:lnTo>
                  <a:pt x="4283214" y="5940425"/>
                </a:lnTo>
                <a:lnTo>
                  <a:pt x="2216288" y="5940425"/>
                </a:lnTo>
                <a:close/>
                <a:moveTo>
                  <a:pt x="0" y="4057650"/>
                </a:moveTo>
                <a:lnTo>
                  <a:pt x="2066926" y="4057650"/>
                </a:lnTo>
                <a:lnTo>
                  <a:pt x="2066926" y="5940425"/>
                </a:lnTo>
                <a:lnTo>
                  <a:pt x="0" y="5940425"/>
                </a:lnTo>
                <a:close/>
                <a:moveTo>
                  <a:pt x="4432576" y="2028825"/>
                </a:moveTo>
                <a:lnTo>
                  <a:pt x="6499502" y="2028825"/>
                </a:lnTo>
                <a:lnTo>
                  <a:pt x="6499502" y="3911600"/>
                </a:lnTo>
                <a:lnTo>
                  <a:pt x="4432576" y="3911600"/>
                </a:lnTo>
                <a:close/>
                <a:moveTo>
                  <a:pt x="2216288" y="2028825"/>
                </a:moveTo>
                <a:lnTo>
                  <a:pt x="4283214" y="2028825"/>
                </a:lnTo>
                <a:lnTo>
                  <a:pt x="4283214" y="3911600"/>
                </a:lnTo>
                <a:lnTo>
                  <a:pt x="2216288" y="3911600"/>
                </a:lnTo>
                <a:close/>
                <a:moveTo>
                  <a:pt x="0" y="2028825"/>
                </a:moveTo>
                <a:lnTo>
                  <a:pt x="2066926" y="2028825"/>
                </a:lnTo>
                <a:lnTo>
                  <a:pt x="2066926" y="3911600"/>
                </a:lnTo>
                <a:lnTo>
                  <a:pt x="0" y="3911600"/>
                </a:lnTo>
                <a:close/>
                <a:moveTo>
                  <a:pt x="4432576" y="0"/>
                </a:moveTo>
                <a:lnTo>
                  <a:pt x="6499502" y="0"/>
                </a:lnTo>
                <a:lnTo>
                  <a:pt x="6499502" y="1882775"/>
                </a:lnTo>
                <a:lnTo>
                  <a:pt x="4432576" y="1882775"/>
                </a:lnTo>
                <a:close/>
                <a:moveTo>
                  <a:pt x="2216288" y="0"/>
                </a:moveTo>
                <a:lnTo>
                  <a:pt x="4283214" y="0"/>
                </a:lnTo>
                <a:lnTo>
                  <a:pt x="4283214" y="1882775"/>
                </a:lnTo>
                <a:lnTo>
                  <a:pt x="2216288" y="1882775"/>
                </a:lnTo>
                <a:close/>
                <a:moveTo>
                  <a:pt x="0" y="0"/>
                </a:moveTo>
                <a:lnTo>
                  <a:pt x="2066926" y="0"/>
                </a:lnTo>
                <a:lnTo>
                  <a:pt x="2066926" y="1882775"/>
                </a:lnTo>
                <a:lnTo>
                  <a:pt x="0" y="1882775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vert="horz" wrap="square" lIns="91440" tIns="45720" rIns="91440" bIns="45720" rtlCol="0" anchor="ctr">
            <a:noAutofit/>
          </a:bodyPr>
          <a:lstStyle>
            <a:lvl1pPr>
              <a:defRPr lang="en-US" sz="1800"/>
            </a:lvl1pPr>
          </a:lstStyle>
          <a:p>
            <a:pPr marL="0" lvl="0" indent="0" algn="ctr" rtl="0">
              <a:buNone/>
            </a:pPr>
            <a:r>
              <a:rPr lang="de-DE" noProof="0"/>
              <a:t>Klicken Sie, um ein Bild hinzuzufügen.</a:t>
            </a: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4C2FFEDF-1F62-45E5-8000-9689D9DFC4D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71475" y="1596928"/>
            <a:ext cx="4810125" cy="3267268"/>
          </a:xfrm>
        </p:spPr>
        <p:txBody>
          <a:bodyPr rtlCol="0" anchor="ctr"/>
          <a:lstStyle>
            <a:lvl1pPr>
              <a:defRPr sz="6000">
                <a:solidFill>
                  <a:schemeClr val="accent5"/>
                </a:solidFill>
              </a:defRPr>
            </a:lvl1pPr>
          </a:lstStyle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10129-98D8-456D-9925-F02A38DE1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3DC2DEF-D2FE-4B45-ABA4-9F153FD1C98A}" type="slidenum">
              <a:rPr lang="de-DE" noProof="0" smtClean="0"/>
              <a:t>‹Nr.›</a:t>
            </a:fld>
            <a:endParaRPr lang="de-DE" noProof="0"/>
          </a:p>
        </p:txBody>
      </p:sp>
      <p:sp>
        <p:nvSpPr>
          <p:cNvPr id="16" name="Rechteck 15">
            <a:extLst>
              <a:ext uri="{FF2B5EF4-FFF2-40B4-BE49-F238E27FC236}">
                <a16:creationId xmlns:a16="http://schemas.microsoft.com/office/drawing/2014/main" id="{A73E3CFC-9652-4E07-82D7-0EC3304CAA1F}"/>
              </a:ext>
            </a:extLst>
          </p:cNvPr>
          <p:cNvSpPr/>
          <p:nvPr userDrawn="1"/>
        </p:nvSpPr>
        <p:spPr>
          <a:xfrm>
            <a:off x="3933498" y="4952673"/>
            <a:ext cx="1248102" cy="12481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17" name="Rechteck 16">
            <a:extLst>
              <a:ext uri="{FF2B5EF4-FFF2-40B4-BE49-F238E27FC236}">
                <a16:creationId xmlns:a16="http://schemas.microsoft.com/office/drawing/2014/main" id="{76B43515-5C7A-4125-B76D-8A24D2BBE5EC}"/>
              </a:ext>
            </a:extLst>
          </p:cNvPr>
          <p:cNvSpPr/>
          <p:nvPr userDrawn="1"/>
        </p:nvSpPr>
        <p:spPr>
          <a:xfrm>
            <a:off x="371475" y="1011911"/>
            <a:ext cx="496540" cy="49654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18" name="Rechteck 17">
            <a:extLst>
              <a:ext uri="{FF2B5EF4-FFF2-40B4-BE49-F238E27FC236}">
                <a16:creationId xmlns:a16="http://schemas.microsoft.com/office/drawing/2014/main" id="{0C9A713B-4176-4C86-9E87-4ADBD6F444FB}"/>
              </a:ext>
            </a:extLst>
          </p:cNvPr>
          <p:cNvSpPr/>
          <p:nvPr userDrawn="1"/>
        </p:nvSpPr>
        <p:spPr>
          <a:xfrm>
            <a:off x="620587" y="671713"/>
            <a:ext cx="247428" cy="247428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11622333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8000">
        <p:fade/>
      </p:transition>
    </mc:Choice>
    <mc:Fallback xmlns="">
      <p:transition spd="slow" advClick="0" advTm="8000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>
            <a:extLst>
              <a:ext uri="{FF2B5EF4-FFF2-40B4-BE49-F238E27FC236}">
                <a16:creationId xmlns:a16="http://schemas.microsoft.com/office/drawing/2014/main" id="{ED497887-B1EF-4184-95F4-276A92D54B8F}"/>
              </a:ext>
            </a:extLst>
          </p:cNvPr>
          <p:cNvSpPr/>
          <p:nvPr userDrawn="1"/>
        </p:nvSpPr>
        <p:spPr>
          <a:xfrm>
            <a:off x="0" y="0"/>
            <a:ext cx="12192000" cy="63817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4C2FFEDF-1F62-45E5-8000-9689D9DFC4D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71475" y="3917949"/>
            <a:ext cx="6915150" cy="2268337"/>
          </a:xfrm>
        </p:spPr>
        <p:txBody>
          <a:bodyPr rtlCol="0" anchor="ctr"/>
          <a:lstStyle>
            <a:lvl1pPr>
              <a:defRPr sz="6000">
                <a:solidFill>
                  <a:schemeClr val="tx1"/>
                </a:solidFill>
              </a:defRPr>
            </a:lvl1pPr>
          </a:lstStyle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10129-98D8-456D-9925-F02A38DE1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3DC2DEF-D2FE-4B45-ABA4-9F153FD1C98A}" type="slidenum">
              <a:rPr lang="de-DE" noProof="0" smtClean="0"/>
              <a:t>‹Nr.›</a:t>
            </a:fld>
            <a:endParaRPr lang="de-DE" noProof="0"/>
          </a:p>
        </p:txBody>
      </p:sp>
      <p:sp>
        <p:nvSpPr>
          <p:cNvPr id="16" name="Rechteck 15">
            <a:extLst>
              <a:ext uri="{FF2B5EF4-FFF2-40B4-BE49-F238E27FC236}">
                <a16:creationId xmlns:a16="http://schemas.microsoft.com/office/drawing/2014/main" id="{A73E3CFC-9652-4E07-82D7-0EC3304CAA1F}"/>
              </a:ext>
            </a:extLst>
          </p:cNvPr>
          <p:cNvSpPr/>
          <p:nvPr userDrawn="1"/>
        </p:nvSpPr>
        <p:spPr>
          <a:xfrm>
            <a:off x="5222179" y="2327274"/>
            <a:ext cx="2176462" cy="151129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26" name="Rechteck 25">
            <a:extLst>
              <a:ext uri="{FF2B5EF4-FFF2-40B4-BE49-F238E27FC236}">
                <a16:creationId xmlns:a16="http://schemas.microsoft.com/office/drawing/2014/main" id="{DFA0623C-0B34-4074-8AA0-6428A5AF07A3}"/>
              </a:ext>
            </a:extLst>
          </p:cNvPr>
          <p:cNvSpPr/>
          <p:nvPr userDrawn="1"/>
        </p:nvSpPr>
        <p:spPr>
          <a:xfrm>
            <a:off x="7468839" y="3917949"/>
            <a:ext cx="2176462" cy="2282826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33" name="Bildplatzhalter 32">
            <a:extLst>
              <a:ext uri="{FF2B5EF4-FFF2-40B4-BE49-F238E27FC236}">
                <a16:creationId xmlns:a16="http://schemas.microsoft.com/office/drawing/2014/main" id="{B5D335A5-A601-4D8A-AEF5-F34792FF565A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371474" y="260351"/>
            <a:ext cx="11520489" cy="5940424"/>
          </a:xfrm>
          <a:custGeom>
            <a:avLst/>
            <a:gdLst>
              <a:gd name="connsiteX0" fmla="*/ 9344026 w 11520489"/>
              <a:gd name="connsiteY0" fmla="*/ 3657598 h 5940424"/>
              <a:gd name="connsiteX1" fmla="*/ 11520489 w 11520489"/>
              <a:gd name="connsiteY1" fmla="*/ 3657598 h 5940424"/>
              <a:gd name="connsiteX2" fmla="*/ 11520489 w 11520489"/>
              <a:gd name="connsiteY2" fmla="*/ 5940424 h 5940424"/>
              <a:gd name="connsiteX3" fmla="*/ 9344026 w 11520489"/>
              <a:gd name="connsiteY3" fmla="*/ 5940424 h 5940424"/>
              <a:gd name="connsiteX4" fmla="*/ 9344026 w 11520489"/>
              <a:gd name="connsiteY4" fmla="*/ 2066924 h 5940424"/>
              <a:gd name="connsiteX5" fmla="*/ 11520489 w 11520489"/>
              <a:gd name="connsiteY5" fmla="*/ 2066924 h 5940424"/>
              <a:gd name="connsiteX6" fmla="*/ 11520489 w 11520489"/>
              <a:gd name="connsiteY6" fmla="*/ 3578224 h 5940424"/>
              <a:gd name="connsiteX7" fmla="*/ 9344026 w 11520489"/>
              <a:gd name="connsiteY7" fmla="*/ 3578224 h 5940424"/>
              <a:gd name="connsiteX8" fmla="*/ 7097365 w 11520489"/>
              <a:gd name="connsiteY8" fmla="*/ 2066924 h 5940424"/>
              <a:gd name="connsiteX9" fmla="*/ 9273828 w 11520489"/>
              <a:gd name="connsiteY9" fmla="*/ 2066924 h 5940424"/>
              <a:gd name="connsiteX10" fmla="*/ 9273828 w 11520489"/>
              <a:gd name="connsiteY10" fmla="*/ 3578224 h 5940424"/>
              <a:gd name="connsiteX11" fmla="*/ 7097365 w 11520489"/>
              <a:gd name="connsiteY11" fmla="*/ 3578224 h 5940424"/>
              <a:gd name="connsiteX12" fmla="*/ 2604044 w 11520489"/>
              <a:gd name="connsiteY12" fmla="*/ 2066923 h 5940424"/>
              <a:gd name="connsiteX13" fmla="*/ 4780506 w 11520489"/>
              <a:gd name="connsiteY13" fmla="*/ 2066923 h 5940424"/>
              <a:gd name="connsiteX14" fmla="*/ 4780506 w 11520489"/>
              <a:gd name="connsiteY14" fmla="*/ 3578222 h 5940424"/>
              <a:gd name="connsiteX15" fmla="*/ 2604044 w 11520489"/>
              <a:gd name="connsiteY15" fmla="*/ 3578222 h 5940424"/>
              <a:gd name="connsiteX16" fmla="*/ 0 w 11520489"/>
              <a:gd name="connsiteY16" fmla="*/ 2066923 h 5940424"/>
              <a:gd name="connsiteX17" fmla="*/ 2533843 w 11520489"/>
              <a:gd name="connsiteY17" fmla="*/ 2066923 h 5940424"/>
              <a:gd name="connsiteX18" fmla="*/ 2533843 w 11520489"/>
              <a:gd name="connsiteY18" fmla="*/ 3578222 h 5940424"/>
              <a:gd name="connsiteX19" fmla="*/ 0 w 11520489"/>
              <a:gd name="connsiteY19" fmla="*/ 3578222 h 5940424"/>
              <a:gd name="connsiteX20" fmla="*/ 2604046 w 11520489"/>
              <a:gd name="connsiteY20" fmla="*/ 0 h 5940424"/>
              <a:gd name="connsiteX21" fmla="*/ 4780509 w 11520489"/>
              <a:gd name="connsiteY21" fmla="*/ 0 h 5940424"/>
              <a:gd name="connsiteX22" fmla="*/ 4780509 w 11520489"/>
              <a:gd name="connsiteY22" fmla="*/ 1987550 h 5940424"/>
              <a:gd name="connsiteX23" fmla="*/ 2604046 w 11520489"/>
              <a:gd name="connsiteY23" fmla="*/ 1987550 h 5940424"/>
              <a:gd name="connsiteX24" fmla="*/ 2 w 11520489"/>
              <a:gd name="connsiteY24" fmla="*/ 0 h 5940424"/>
              <a:gd name="connsiteX25" fmla="*/ 2533845 w 11520489"/>
              <a:gd name="connsiteY25" fmla="*/ 0 h 5940424"/>
              <a:gd name="connsiteX26" fmla="*/ 2533845 w 11520489"/>
              <a:gd name="connsiteY26" fmla="*/ 1987550 h 5940424"/>
              <a:gd name="connsiteX27" fmla="*/ 2 w 11520489"/>
              <a:gd name="connsiteY27" fmla="*/ 1987550 h 5940424"/>
              <a:gd name="connsiteX28" fmla="*/ 7097365 w 11520489"/>
              <a:gd name="connsiteY28" fmla="*/ 0 h 5940424"/>
              <a:gd name="connsiteX29" fmla="*/ 9273828 w 11520489"/>
              <a:gd name="connsiteY29" fmla="*/ 0 h 5940424"/>
              <a:gd name="connsiteX30" fmla="*/ 9273828 w 11520489"/>
              <a:gd name="connsiteY30" fmla="*/ 1987550 h 5940424"/>
              <a:gd name="connsiteX31" fmla="*/ 7097365 w 11520489"/>
              <a:gd name="connsiteY31" fmla="*/ 1987550 h 5940424"/>
              <a:gd name="connsiteX32" fmla="*/ 4850705 w 11520489"/>
              <a:gd name="connsiteY32" fmla="*/ 0 h 5940424"/>
              <a:gd name="connsiteX33" fmla="*/ 7027168 w 11520489"/>
              <a:gd name="connsiteY33" fmla="*/ 0 h 5940424"/>
              <a:gd name="connsiteX34" fmla="*/ 7027168 w 11520489"/>
              <a:gd name="connsiteY34" fmla="*/ 1987550 h 5940424"/>
              <a:gd name="connsiteX35" fmla="*/ 4850705 w 11520489"/>
              <a:gd name="connsiteY35" fmla="*/ 1987550 h 5940424"/>
              <a:gd name="connsiteX36" fmla="*/ 9344025 w 11520489"/>
              <a:gd name="connsiteY36" fmla="*/ 0 h 5940424"/>
              <a:gd name="connsiteX37" fmla="*/ 11520488 w 11520489"/>
              <a:gd name="connsiteY37" fmla="*/ 0 h 5940424"/>
              <a:gd name="connsiteX38" fmla="*/ 11520488 w 11520489"/>
              <a:gd name="connsiteY38" fmla="*/ 1987550 h 5940424"/>
              <a:gd name="connsiteX39" fmla="*/ 9344025 w 11520489"/>
              <a:gd name="connsiteY39" fmla="*/ 1987550 h 59404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11520489" h="5940424">
                <a:moveTo>
                  <a:pt x="9344026" y="3657598"/>
                </a:moveTo>
                <a:lnTo>
                  <a:pt x="11520489" y="3657598"/>
                </a:lnTo>
                <a:lnTo>
                  <a:pt x="11520489" y="5940424"/>
                </a:lnTo>
                <a:lnTo>
                  <a:pt x="9344026" y="5940424"/>
                </a:lnTo>
                <a:close/>
                <a:moveTo>
                  <a:pt x="9344026" y="2066924"/>
                </a:moveTo>
                <a:lnTo>
                  <a:pt x="11520489" y="2066924"/>
                </a:lnTo>
                <a:lnTo>
                  <a:pt x="11520489" y="3578224"/>
                </a:lnTo>
                <a:lnTo>
                  <a:pt x="9344026" y="3578224"/>
                </a:lnTo>
                <a:close/>
                <a:moveTo>
                  <a:pt x="7097365" y="2066924"/>
                </a:moveTo>
                <a:lnTo>
                  <a:pt x="9273828" y="2066924"/>
                </a:lnTo>
                <a:lnTo>
                  <a:pt x="9273828" y="3578224"/>
                </a:lnTo>
                <a:lnTo>
                  <a:pt x="7097365" y="3578224"/>
                </a:lnTo>
                <a:close/>
                <a:moveTo>
                  <a:pt x="2604044" y="2066923"/>
                </a:moveTo>
                <a:lnTo>
                  <a:pt x="4780506" y="2066923"/>
                </a:lnTo>
                <a:lnTo>
                  <a:pt x="4780506" y="3578222"/>
                </a:lnTo>
                <a:lnTo>
                  <a:pt x="2604044" y="3578222"/>
                </a:lnTo>
                <a:close/>
                <a:moveTo>
                  <a:pt x="0" y="2066923"/>
                </a:moveTo>
                <a:lnTo>
                  <a:pt x="2533843" y="2066923"/>
                </a:lnTo>
                <a:lnTo>
                  <a:pt x="2533843" y="3578222"/>
                </a:lnTo>
                <a:lnTo>
                  <a:pt x="0" y="3578222"/>
                </a:lnTo>
                <a:close/>
                <a:moveTo>
                  <a:pt x="2604046" y="0"/>
                </a:moveTo>
                <a:lnTo>
                  <a:pt x="4780509" y="0"/>
                </a:lnTo>
                <a:lnTo>
                  <a:pt x="4780509" y="1987550"/>
                </a:lnTo>
                <a:lnTo>
                  <a:pt x="2604046" y="1987550"/>
                </a:lnTo>
                <a:close/>
                <a:moveTo>
                  <a:pt x="2" y="0"/>
                </a:moveTo>
                <a:lnTo>
                  <a:pt x="2533845" y="0"/>
                </a:lnTo>
                <a:lnTo>
                  <a:pt x="2533845" y="1987550"/>
                </a:lnTo>
                <a:lnTo>
                  <a:pt x="2" y="1987550"/>
                </a:lnTo>
                <a:close/>
                <a:moveTo>
                  <a:pt x="7097365" y="0"/>
                </a:moveTo>
                <a:lnTo>
                  <a:pt x="9273828" y="0"/>
                </a:lnTo>
                <a:lnTo>
                  <a:pt x="9273828" y="1987550"/>
                </a:lnTo>
                <a:lnTo>
                  <a:pt x="7097365" y="1987550"/>
                </a:lnTo>
                <a:close/>
                <a:moveTo>
                  <a:pt x="4850705" y="0"/>
                </a:moveTo>
                <a:lnTo>
                  <a:pt x="7027168" y="0"/>
                </a:lnTo>
                <a:lnTo>
                  <a:pt x="7027168" y="1987550"/>
                </a:lnTo>
                <a:lnTo>
                  <a:pt x="4850705" y="1987550"/>
                </a:lnTo>
                <a:close/>
                <a:moveTo>
                  <a:pt x="9344025" y="0"/>
                </a:moveTo>
                <a:lnTo>
                  <a:pt x="11520488" y="0"/>
                </a:lnTo>
                <a:lnTo>
                  <a:pt x="11520488" y="1987550"/>
                </a:lnTo>
                <a:lnTo>
                  <a:pt x="9344025" y="198755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vert="horz" wrap="square" lIns="91440" tIns="45720" rIns="91440" bIns="45720" rtlCol="0" anchor="t">
            <a:noAutofit/>
          </a:bodyPr>
          <a:lstStyle>
            <a:lvl1pPr>
              <a:defRPr lang="en-US" sz="1800"/>
            </a:lvl1pPr>
          </a:lstStyle>
          <a:p>
            <a:pPr marL="0" lvl="0" indent="0" algn="ctr" rtl="0">
              <a:buNone/>
            </a:pPr>
            <a:r>
              <a:rPr lang="de-DE" noProof="0"/>
              <a:t>Klicken Sie, um ein Bild hinzuzufügen.</a:t>
            </a:r>
          </a:p>
        </p:txBody>
      </p:sp>
    </p:spTree>
    <p:extLst>
      <p:ext uri="{BB962C8B-B14F-4D97-AF65-F5344CB8AC3E}">
        <p14:creationId xmlns:p14="http://schemas.microsoft.com/office/powerpoint/2010/main" val="28833402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8000">
        <p:fade/>
      </p:transition>
    </mc:Choice>
    <mc:Fallback xmlns="">
      <p:transition spd="slow" advClick="0" advTm="8000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>
            <a:extLst>
              <a:ext uri="{FF2B5EF4-FFF2-40B4-BE49-F238E27FC236}">
                <a16:creationId xmlns:a16="http://schemas.microsoft.com/office/drawing/2014/main" id="{ED497887-B1EF-4184-95F4-276A92D54B8F}"/>
              </a:ext>
            </a:extLst>
          </p:cNvPr>
          <p:cNvSpPr/>
          <p:nvPr userDrawn="1"/>
        </p:nvSpPr>
        <p:spPr>
          <a:xfrm>
            <a:off x="0" y="0"/>
            <a:ext cx="12192000" cy="63817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4C2FFEDF-1F62-45E5-8000-9689D9DFC4D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76300" y="4406207"/>
            <a:ext cx="10439400" cy="1175444"/>
          </a:xfrm>
        </p:spPr>
        <p:txBody>
          <a:bodyPr rtlCol="0" anchor="ctr"/>
          <a:lstStyle>
            <a:lvl1pPr algn="ctr">
              <a:defRPr sz="6000">
                <a:solidFill>
                  <a:schemeClr val="accent1"/>
                </a:solidFill>
              </a:defRPr>
            </a:lvl1pPr>
          </a:lstStyle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10129-98D8-456D-9925-F02A38DE1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3DC2DEF-D2FE-4B45-ABA4-9F153FD1C98A}" type="slidenum">
              <a:rPr lang="de-DE" noProof="0" smtClean="0"/>
              <a:t>‹Nr.›</a:t>
            </a:fld>
            <a:endParaRPr lang="de-DE" noProof="0"/>
          </a:p>
        </p:txBody>
      </p:sp>
      <p:sp>
        <p:nvSpPr>
          <p:cNvPr id="16" name="Rechteck 15">
            <a:extLst>
              <a:ext uri="{FF2B5EF4-FFF2-40B4-BE49-F238E27FC236}">
                <a16:creationId xmlns:a16="http://schemas.microsoft.com/office/drawing/2014/main" id="{A73E3CFC-9652-4E07-82D7-0EC3304CAA1F}"/>
              </a:ext>
            </a:extLst>
          </p:cNvPr>
          <p:cNvSpPr/>
          <p:nvPr userDrawn="1"/>
        </p:nvSpPr>
        <p:spPr>
          <a:xfrm>
            <a:off x="0" y="0"/>
            <a:ext cx="12191999" cy="284797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8" name="Bildplatzhalter 6">
            <a:extLst>
              <a:ext uri="{FF2B5EF4-FFF2-40B4-BE49-F238E27FC236}">
                <a16:creationId xmlns:a16="http://schemas.microsoft.com/office/drawing/2014/main" id="{230D70C6-13FD-45D4-8FB6-26C56B8FF2D4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71476" y="260350"/>
            <a:ext cx="11520488" cy="3657599"/>
          </a:xfr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>
              <a:defRPr lang="en-US" sz="1800"/>
            </a:lvl1pPr>
          </a:lstStyle>
          <a:p>
            <a:pPr marL="0" lvl="0" indent="0" algn="ctr" rtl="0">
              <a:buNone/>
            </a:pPr>
            <a:r>
              <a:rPr lang="de-DE" noProof="0"/>
              <a:t>Klicken Sie, um ein Bild hinzuzufügen.</a:t>
            </a:r>
          </a:p>
        </p:txBody>
      </p:sp>
      <p:sp>
        <p:nvSpPr>
          <p:cNvPr id="3" name="Rechteck 2">
            <a:extLst>
              <a:ext uri="{FF2B5EF4-FFF2-40B4-BE49-F238E27FC236}">
                <a16:creationId xmlns:a16="http://schemas.microsoft.com/office/drawing/2014/main" id="{E10ED78A-2A17-41C4-9030-D406C56DDF4A}"/>
              </a:ext>
            </a:extLst>
          </p:cNvPr>
          <p:cNvSpPr/>
          <p:nvPr userDrawn="1"/>
        </p:nvSpPr>
        <p:spPr>
          <a:xfrm>
            <a:off x="5795961" y="3914082"/>
            <a:ext cx="600075" cy="29189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34544582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8000">
        <p:fade/>
      </p:transition>
    </mc:Choice>
    <mc:Fallback xmlns="">
      <p:transition spd="slow" advClick="0" advTm="8000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hteck 8">
            <a:extLst>
              <a:ext uri="{FF2B5EF4-FFF2-40B4-BE49-F238E27FC236}">
                <a16:creationId xmlns:a16="http://schemas.microsoft.com/office/drawing/2014/main" id="{0A6C789F-805A-4494-8430-C63414191AC2}"/>
              </a:ext>
            </a:extLst>
          </p:cNvPr>
          <p:cNvSpPr/>
          <p:nvPr userDrawn="1"/>
        </p:nvSpPr>
        <p:spPr>
          <a:xfrm>
            <a:off x="371475" y="1526382"/>
            <a:ext cx="3595688" cy="456247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A5A73287-EED0-4EEC-8007-E2C13366027B}"/>
              </a:ext>
            </a:extLst>
          </p:cNvPr>
          <p:cNvSpPr/>
          <p:nvPr userDrawn="1"/>
        </p:nvSpPr>
        <p:spPr>
          <a:xfrm>
            <a:off x="8224838" y="1526382"/>
            <a:ext cx="3595688" cy="456247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DE3A6AA5-A315-455E-B5C7-E53E3746ED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E60534E-DE82-45F4-8E2E-DA97F169177F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581026" y="1724025"/>
            <a:ext cx="3143250" cy="4191000"/>
          </a:xfrm>
        </p:spPr>
        <p:txBody>
          <a:bodyPr rtlCol="0">
            <a:normAutofit/>
          </a:bodyPr>
          <a:lstStyle>
            <a:lvl1pPr>
              <a:defRPr sz="1800">
                <a:solidFill>
                  <a:schemeClr val="bg1"/>
                </a:solidFill>
              </a:defRPr>
            </a:lvl1pPr>
            <a:lvl2pPr>
              <a:defRPr sz="1600">
                <a:solidFill>
                  <a:schemeClr val="bg1"/>
                </a:solidFill>
              </a:defRPr>
            </a:lvl2pPr>
            <a:lvl3pPr>
              <a:defRPr sz="1400">
                <a:solidFill>
                  <a:schemeClr val="bg1"/>
                </a:solidFill>
              </a:defRPr>
            </a:lvl3pPr>
            <a:lvl4pPr>
              <a:defRPr sz="1200">
                <a:solidFill>
                  <a:schemeClr val="bg1"/>
                </a:solidFill>
              </a:defRPr>
            </a:lvl4pPr>
            <a:lvl5pPr>
              <a:defRPr sz="12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de-DE" noProof="0"/>
              <a:t>Textmasterformate durch Klicken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23F1116B-C8B0-450D-83F6-49C4ABB22CCD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8451282" y="1712119"/>
            <a:ext cx="3142800" cy="4191000"/>
          </a:xfrm>
        </p:spPr>
        <p:txBody>
          <a:bodyPr rtlCol="0">
            <a:normAutofit/>
          </a:bodyPr>
          <a:lstStyle>
            <a:lvl1pPr>
              <a:defRPr sz="1800">
                <a:solidFill>
                  <a:schemeClr val="bg1"/>
                </a:solidFill>
              </a:defRPr>
            </a:lvl1pPr>
            <a:lvl2pPr>
              <a:defRPr sz="1600">
                <a:solidFill>
                  <a:schemeClr val="bg1"/>
                </a:solidFill>
              </a:defRPr>
            </a:lvl2pPr>
            <a:lvl3pPr>
              <a:defRPr sz="1400">
                <a:solidFill>
                  <a:schemeClr val="bg1"/>
                </a:solidFill>
              </a:defRPr>
            </a:lvl3pPr>
            <a:lvl4pPr>
              <a:defRPr sz="1200">
                <a:solidFill>
                  <a:schemeClr val="bg1"/>
                </a:solidFill>
              </a:defRPr>
            </a:lvl4pPr>
            <a:lvl5pPr>
              <a:defRPr sz="12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de-DE" noProof="0"/>
              <a:t>Textmasterformate durch Klicken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2C182A82-4FBE-4689-B739-692549B403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3DC2DEF-D2FE-4B45-ABA4-9F153FD1C98A}" type="slidenum">
              <a:rPr lang="de-DE" noProof="0" smtClean="0"/>
              <a:t>‹Nr.›</a:t>
            </a:fld>
            <a:endParaRPr lang="de-DE" noProof="0"/>
          </a:p>
        </p:txBody>
      </p:sp>
      <p:sp>
        <p:nvSpPr>
          <p:cNvPr id="8" name="Bildplatzhalter 6">
            <a:extLst>
              <a:ext uri="{FF2B5EF4-FFF2-40B4-BE49-F238E27FC236}">
                <a16:creationId xmlns:a16="http://schemas.microsoft.com/office/drawing/2014/main" id="{4DC80855-A1B8-4B65-B6F6-2AA6239EC246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967163" y="1233488"/>
            <a:ext cx="4257675" cy="5148262"/>
          </a:xfr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>
              <a:defRPr lang="en-US" sz="1800"/>
            </a:lvl1pPr>
          </a:lstStyle>
          <a:p>
            <a:pPr marL="0" lvl="0" indent="0" algn="ctr" rtl="0">
              <a:buNone/>
            </a:pPr>
            <a:r>
              <a:rPr lang="de-DE" noProof="0"/>
              <a:t>Klicken Sie, um ein Bild hinzuzufügen.</a:t>
            </a:r>
          </a:p>
        </p:txBody>
      </p:sp>
    </p:spTree>
    <p:extLst>
      <p:ext uri="{BB962C8B-B14F-4D97-AF65-F5344CB8AC3E}">
        <p14:creationId xmlns:p14="http://schemas.microsoft.com/office/powerpoint/2010/main" val="21876615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8000">
        <p:fade/>
      </p:transition>
    </mc:Choice>
    <mc:Fallback xmlns="">
      <p:transition spd="slow" advClick="0" advTm="8000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hteck 9">
            <a:extLst>
              <a:ext uri="{FF2B5EF4-FFF2-40B4-BE49-F238E27FC236}">
                <a16:creationId xmlns:a16="http://schemas.microsoft.com/office/drawing/2014/main" id="{A5A73287-EED0-4EEC-8007-E2C13366027B}"/>
              </a:ext>
            </a:extLst>
          </p:cNvPr>
          <p:cNvSpPr/>
          <p:nvPr userDrawn="1"/>
        </p:nvSpPr>
        <p:spPr>
          <a:xfrm>
            <a:off x="6200775" y="1233487"/>
            <a:ext cx="5619751" cy="2733675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DE3A6AA5-A315-455E-B5C7-E53E3746ED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23F1116B-C8B0-450D-83F6-49C4ABB22CCD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383054" y="1357414"/>
            <a:ext cx="5255193" cy="2404860"/>
          </a:xfrm>
        </p:spPr>
        <p:txBody>
          <a:bodyPr rtlCol="0">
            <a:normAutofit/>
          </a:bodyPr>
          <a:lstStyle>
            <a:lvl1pPr>
              <a:defRPr sz="1800">
                <a:solidFill>
                  <a:schemeClr val="bg1"/>
                </a:solidFill>
              </a:defRPr>
            </a:lvl1pPr>
            <a:lvl2pPr>
              <a:defRPr sz="1600">
                <a:solidFill>
                  <a:schemeClr val="bg1"/>
                </a:solidFill>
              </a:defRPr>
            </a:lvl2pPr>
            <a:lvl3pPr>
              <a:defRPr sz="1400">
                <a:solidFill>
                  <a:schemeClr val="bg1"/>
                </a:solidFill>
              </a:defRPr>
            </a:lvl3pPr>
            <a:lvl4pPr>
              <a:defRPr sz="1200">
                <a:solidFill>
                  <a:schemeClr val="bg1"/>
                </a:solidFill>
              </a:defRPr>
            </a:lvl4pPr>
            <a:lvl5pPr>
              <a:defRPr sz="12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de-DE" noProof="0"/>
              <a:t>Textmasterformate durch Klicken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2C182A82-4FBE-4689-B739-692549B403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3DC2DEF-D2FE-4B45-ABA4-9F153FD1C98A}" type="slidenum">
              <a:rPr lang="de-DE" noProof="0" smtClean="0"/>
              <a:t>‹Nr.›</a:t>
            </a:fld>
            <a:endParaRPr lang="de-DE" noProof="0"/>
          </a:p>
        </p:txBody>
      </p:sp>
      <p:sp>
        <p:nvSpPr>
          <p:cNvPr id="8" name="Bildplatzhalter 6">
            <a:extLst>
              <a:ext uri="{FF2B5EF4-FFF2-40B4-BE49-F238E27FC236}">
                <a16:creationId xmlns:a16="http://schemas.microsoft.com/office/drawing/2014/main" id="{4DC80855-A1B8-4B65-B6F6-2AA6239EC246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71475" y="1233488"/>
            <a:ext cx="5757863" cy="2415600"/>
          </a:xfr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>
              <a:defRPr lang="en-US" sz="1800"/>
            </a:lvl1pPr>
          </a:lstStyle>
          <a:p>
            <a:pPr marL="0" lvl="0" indent="0" algn="ctr" rtl="0">
              <a:buNone/>
            </a:pPr>
            <a:r>
              <a:rPr lang="de-DE" noProof="0"/>
              <a:t>Klicken Sie, um ein Bild hinzuzufügen.</a:t>
            </a:r>
          </a:p>
        </p:txBody>
      </p:sp>
      <p:sp>
        <p:nvSpPr>
          <p:cNvPr id="11" name="Bildplatzhalter 6">
            <a:extLst>
              <a:ext uri="{FF2B5EF4-FFF2-40B4-BE49-F238E27FC236}">
                <a16:creationId xmlns:a16="http://schemas.microsoft.com/office/drawing/2014/main" id="{B9795E85-7B91-41BB-9DF4-A4893AA48FFA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200775" y="3967163"/>
            <a:ext cx="5619750" cy="2414587"/>
          </a:xfr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>
              <a:defRPr lang="en-US" sz="1800"/>
            </a:lvl1pPr>
          </a:lstStyle>
          <a:p>
            <a:pPr marL="0" lvl="0" indent="0" algn="ctr" rtl="0">
              <a:buNone/>
            </a:pPr>
            <a:r>
              <a:rPr lang="de-DE" noProof="0"/>
              <a:t>Klicken Sie, um ein Bild hinzuzufügen.</a:t>
            </a:r>
          </a:p>
        </p:txBody>
      </p:sp>
      <p:sp>
        <p:nvSpPr>
          <p:cNvPr id="12" name="Rechteck 11">
            <a:extLst>
              <a:ext uri="{FF2B5EF4-FFF2-40B4-BE49-F238E27FC236}">
                <a16:creationId xmlns:a16="http://schemas.microsoft.com/office/drawing/2014/main" id="{BB372D75-4BAD-4C47-AE7D-0F2711031EEC}"/>
              </a:ext>
            </a:extLst>
          </p:cNvPr>
          <p:cNvSpPr/>
          <p:nvPr userDrawn="1"/>
        </p:nvSpPr>
        <p:spPr>
          <a:xfrm>
            <a:off x="371475" y="3643799"/>
            <a:ext cx="5757863" cy="273367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E60534E-DE82-45F4-8E2E-DA97F169177F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622406" y="3848474"/>
            <a:ext cx="5256000" cy="2404800"/>
          </a:xfrm>
        </p:spPr>
        <p:txBody>
          <a:bodyPr rtlCol="0">
            <a:normAutofit/>
          </a:bodyPr>
          <a:lstStyle>
            <a:lvl1pPr>
              <a:defRPr sz="1800">
                <a:solidFill>
                  <a:schemeClr val="bg1"/>
                </a:solidFill>
              </a:defRPr>
            </a:lvl1pPr>
            <a:lvl2pPr>
              <a:defRPr sz="1600">
                <a:solidFill>
                  <a:schemeClr val="bg1"/>
                </a:solidFill>
              </a:defRPr>
            </a:lvl2pPr>
            <a:lvl3pPr>
              <a:defRPr sz="1400">
                <a:solidFill>
                  <a:schemeClr val="bg1"/>
                </a:solidFill>
              </a:defRPr>
            </a:lvl3pPr>
            <a:lvl4pPr>
              <a:defRPr sz="1200">
                <a:solidFill>
                  <a:schemeClr val="bg1"/>
                </a:solidFill>
              </a:defRPr>
            </a:lvl4pPr>
            <a:lvl5pPr>
              <a:defRPr sz="12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de-DE" noProof="0"/>
              <a:t>Textmasterformate durch Klicken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42810182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8000">
        <p:fade/>
      </p:transition>
    </mc:Choice>
    <mc:Fallback xmlns="">
      <p:transition spd="slow" advClick="0" advTm="8000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>
            <a:extLst>
              <a:ext uri="{FF2B5EF4-FFF2-40B4-BE49-F238E27FC236}">
                <a16:creationId xmlns:a16="http://schemas.microsoft.com/office/drawing/2014/main" id="{76607FB0-0FB2-41FD-B334-74C7B05B8CEE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id="{21508BC1-7ABB-42C8-B268-3C6F4FD455DE}"/>
              </a:ext>
            </a:extLst>
          </p:cNvPr>
          <p:cNvSpPr/>
          <p:nvPr userDrawn="1"/>
        </p:nvSpPr>
        <p:spPr>
          <a:xfrm>
            <a:off x="200025" y="-1"/>
            <a:ext cx="11991975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9" name="Bildplatzhalter 8">
            <a:extLst>
              <a:ext uri="{FF2B5EF4-FFF2-40B4-BE49-F238E27FC236}">
                <a16:creationId xmlns:a16="http://schemas.microsoft.com/office/drawing/2014/main" id="{2D02598E-521E-41CD-B068-134834CFF4F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571500" y="0"/>
            <a:ext cx="6034088" cy="6857999"/>
          </a:xfrm>
          <a:solidFill>
            <a:schemeClr val="bg1">
              <a:lumMod val="95000"/>
            </a:schemeClr>
          </a:solidFill>
        </p:spPr>
        <p:txBody>
          <a:bodyPr rtlCol="0">
            <a:normAutofit/>
          </a:bodyPr>
          <a:lstStyle>
            <a:lvl1pPr marL="0" indent="0" algn="ctr">
              <a:buNone/>
              <a:defRPr sz="1800"/>
            </a:lvl1pPr>
          </a:lstStyle>
          <a:p>
            <a:pPr rtl="0"/>
            <a:r>
              <a:rPr lang="de-DE" noProof="0"/>
              <a:t>Klicken Sie, um ein Bild hinzuzufügen.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F04A5F51-C7E6-44CC-ADF3-1C83AA35D0DC}"/>
              </a:ext>
            </a:extLst>
          </p:cNvPr>
          <p:cNvSpPr/>
          <p:nvPr userDrawn="1"/>
        </p:nvSpPr>
        <p:spPr>
          <a:xfrm>
            <a:off x="0" y="1"/>
            <a:ext cx="371475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4E8B51C6-9166-4F67-995A-396809E6533C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905625" y="1512889"/>
            <a:ext cx="4986338" cy="3262311"/>
          </a:xfrm>
        </p:spPr>
        <p:txBody>
          <a:bodyPr rtlCol="0" anchor="b"/>
          <a:lstStyle>
            <a:lvl1pPr algn="l">
              <a:defRPr sz="6000">
                <a:solidFill>
                  <a:schemeClr val="bg1"/>
                </a:solidFill>
              </a:defRPr>
            </a:lvl1pPr>
          </a:lstStyle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A951C9A4-8764-4CB3-AC26-C957C0E84BCD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905625" y="4927600"/>
            <a:ext cx="4986338" cy="976311"/>
          </a:xfrm>
        </p:spPr>
        <p:txBody>
          <a:bodyPr rtlCol="0"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de-DE" noProof="0"/>
              <a:t>Formatvorlage des Untertitelmasters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31050855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8000">
        <p:fade/>
      </p:transition>
    </mc:Choice>
    <mc:Fallback xmlns="">
      <p:transition spd="slow" advClick="0" advTm="8000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E3A6AA5-A315-455E-B5C7-E53E3746ED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2C182A82-4FBE-4689-B739-692549B403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3DC2DEF-D2FE-4B45-ABA4-9F153FD1C98A}" type="slidenum">
              <a:rPr lang="de-DE" noProof="0" smtClean="0"/>
              <a:t>‹Nr.›</a:t>
            </a:fld>
            <a:endParaRPr lang="de-DE" noProof="0"/>
          </a:p>
        </p:txBody>
      </p:sp>
      <p:sp>
        <p:nvSpPr>
          <p:cNvPr id="8" name="Bildplatzhalter 6">
            <a:extLst>
              <a:ext uri="{FF2B5EF4-FFF2-40B4-BE49-F238E27FC236}">
                <a16:creationId xmlns:a16="http://schemas.microsoft.com/office/drawing/2014/main" id="{4DC80855-A1B8-4B65-B6F6-2AA6239EC246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71475" y="1233488"/>
            <a:ext cx="11520488" cy="2381361"/>
          </a:xfr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>
              <a:defRPr lang="en-US" sz="1800"/>
            </a:lvl1pPr>
          </a:lstStyle>
          <a:p>
            <a:pPr marL="0" lvl="0" indent="0" algn="ctr" rtl="0">
              <a:buNone/>
            </a:pPr>
            <a:r>
              <a:rPr lang="de-DE" noProof="0"/>
              <a:t>Klicken Sie, um ein Bild hinzuzufügen.</a:t>
            </a:r>
          </a:p>
        </p:txBody>
      </p:sp>
      <p:sp>
        <p:nvSpPr>
          <p:cNvPr id="12" name="Rechteck 11">
            <a:extLst>
              <a:ext uri="{FF2B5EF4-FFF2-40B4-BE49-F238E27FC236}">
                <a16:creationId xmlns:a16="http://schemas.microsoft.com/office/drawing/2014/main" id="{BB372D75-4BAD-4C47-AE7D-0F2711031EEC}"/>
              </a:ext>
            </a:extLst>
          </p:cNvPr>
          <p:cNvSpPr/>
          <p:nvPr userDrawn="1"/>
        </p:nvSpPr>
        <p:spPr>
          <a:xfrm>
            <a:off x="371475" y="3643799"/>
            <a:ext cx="11520488" cy="273367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23F1116B-C8B0-450D-83F6-49C4ABB22CCD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383054" y="3808206"/>
            <a:ext cx="5255193" cy="2404860"/>
          </a:xfrm>
        </p:spPr>
        <p:txBody>
          <a:bodyPr rtlCol="0">
            <a:normAutofit/>
          </a:bodyPr>
          <a:lstStyle>
            <a:lvl1pPr>
              <a:defRPr sz="1800">
                <a:solidFill>
                  <a:schemeClr val="bg1"/>
                </a:solidFill>
              </a:defRPr>
            </a:lvl1pPr>
            <a:lvl2pPr>
              <a:defRPr sz="1600">
                <a:solidFill>
                  <a:schemeClr val="bg1"/>
                </a:solidFill>
              </a:defRPr>
            </a:lvl2pPr>
            <a:lvl3pPr>
              <a:defRPr sz="1400">
                <a:solidFill>
                  <a:schemeClr val="bg1"/>
                </a:solidFill>
              </a:defRPr>
            </a:lvl3pPr>
            <a:lvl4pPr>
              <a:defRPr sz="1200">
                <a:solidFill>
                  <a:schemeClr val="bg1"/>
                </a:solidFill>
              </a:defRPr>
            </a:lvl4pPr>
            <a:lvl5pPr>
              <a:defRPr sz="12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de-DE" noProof="0"/>
              <a:t>Textmasterformate durch Klicken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E60534E-DE82-45F4-8E2E-DA97F169177F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622406" y="3808236"/>
            <a:ext cx="5256000" cy="2404800"/>
          </a:xfrm>
        </p:spPr>
        <p:txBody>
          <a:bodyPr rtlCol="0">
            <a:normAutofit/>
          </a:bodyPr>
          <a:lstStyle>
            <a:lvl1pPr>
              <a:defRPr sz="1800">
                <a:solidFill>
                  <a:schemeClr val="bg1"/>
                </a:solidFill>
              </a:defRPr>
            </a:lvl1pPr>
            <a:lvl2pPr>
              <a:defRPr sz="1600">
                <a:solidFill>
                  <a:schemeClr val="bg1"/>
                </a:solidFill>
              </a:defRPr>
            </a:lvl2pPr>
            <a:lvl3pPr>
              <a:defRPr sz="1400">
                <a:solidFill>
                  <a:schemeClr val="bg1"/>
                </a:solidFill>
              </a:defRPr>
            </a:lvl3pPr>
            <a:lvl4pPr>
              <a:defRPr sz="1200">
                <a:solidFill>
                  <a:schemeClr val="bg1"/>
                </a:solidFill>
              </a:defRPr>
            </a:lvl4pPr>
            <a:lvl5pPr>
              <a:defRPr sz="12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de-DE" noProof="0"/>
              <a:t>Textmasterformate durch Klicken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</a:p>
        </p:txBody>
      </p:sp>
      <p:cxnSp>
        <p:nvCxnSpPr>
          <p:cNvPr id="6" name="Gerader Verbinder 5">
            <a:extLst>
              <a:ext uri="{FF2B5EF4-FFF2-40B4-BE49-F238E27FC236}">
                <a16:creationId xmlns:a16="http://schemas.microsoft.com/office/drawing/2014/main" id="{C15E3050-1157-4448-A84E-5AC72FC84A7F}"/>
              </a:ext>
            </a:extLst>
          </p:cNvPr>
          <p:cNvCxnSpPr/>
          <p:nvPr userDrawn="1"/>
        </p:nvCxnSpPr>
        <p:spPr>
          <a:xfrm>
            <a:off x="6131719" y="3774712"/>
            <a:ext cx="0" cy="2471849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053863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8000">
        <p:fade/>
      </p:transition>
    </mc:Choice>
    <mc:Fallback xmlns="">
      <p:transition spd="slow" advClick="0" advTm="8000"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hteck 8">
            <a:extLst>
              <a:ext uri="{FF2B5EF4-FFF2-40B4-BE49-F238E27FC236}">
                <a16:creationId xmlns:a16="http://schemas.microsoft.com/office/drawing/2014/main" id="{F30BCBF1-64A6-4051-BC31-B793E99731A6}"/>
              </a:ext>
            </a:extLst>
          </p:cNvPr>
          <p:cNvSpPr/>
          <p:nvPr userDrawn="1"/>
        </p:nvSpPr>
        <p:spPr>
          <a:xfrm>
            <a:off x="0" y="0"/>
            <a:ext cx="12192000" cy="63817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22" name="Rechteck 21">
            <a:extLst>
              <a:ext uri="{FF2B5EF4-FFF2-40B4-BE49-F238E27FC236}">
                <a16:creationId xmlns:a16="http://schemas.microsoft.com/office/drawing/2014/main" id="{115DEB4D-1697-4E72-B2BF-F5EA1EF3B009}"/>
              </a:ext>
            </a:extLst>
          </p:cNvPr>
          <p:cNvSpPr/>
          <p:nvPr userDrawn="1"/>
        </p:nvSpPr>
        <p:spPr>
          <a:xfrm>
            <a:off x="7162799" y="3052634"/>
            <a:ext cx="1368533" cy="1130142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DE3A6AA5-A315-455E-B5C7-E53E3746ED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71475" y="1334424"/>
            <a:ext cx="4448175" cy="1520824"/>
          </a:xfrm>
        </p:spPr>
        <p:txBody>
          <a:bodyPr rtlCol="0" anchor="b">
            <a:noAutofit/>
          </a:bodyPr>
          <a:lstStyle>
            <a:lvl1pPr>
              <a:defRPr sz="3600"/>
            </a:lvl1pPr>
          </a:lstStyle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2C182A82-4FBE-4689-B739-692549B403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3DC2DEF-D2FE-4B45-ABA4-9F153FD1C98A}" type="slidenum">
              <a:rPr lang="de-DE" noProof="0" smtClean="0"/>
              <a:t>‹Nr.›</a:t>
            </a:fld>
            <a:endParaRPr lang="de-DE" noProof="0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23F1116B-C8B0-450D-83F6-49C4ABB22CCD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3609563" y="3118775"/>
            <a:ext cx="2927311" cy="3081999"/>
          </a:xfrm>
        </p:spPr>
        <p:txBody>
          <a:bodyPr rtlCol="0">
            <a:normAutofit/>
          </a:bodyPr>
          <a:lstStyle>
            <a:lvl1pPr>
              <a:defRPr sz="18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400">
                <a:solidFill>
                  <a:schemeClr val="tx1"/>
                </a:solidFill>
              </a:defRPr>
            </a:lvl3pPr>
            <a:lvl4pPr>
              <a:defRPr sz="1200">
                <a:solidFill>
                  <a:schemeClr val="tx1"/>
                </a:solidFill>
              </a:defRPr>
            </a:lvl4pPr>
            <a:lvl5pPr>
              <a:defRPr sz="1200">
                <a:solidFill>
                  <a:schemeClr val="tx1"/>
                </a:solidFill>
              </a:defRPr>
            </a:lvl5pPr>
          </a:lstStyle>
          <a:p>
            <a:pPr lvl="0" rtl="0"/>
            <a:r>
              <a:rPr lang="de-DE" noProof="0"/>
              <a:t>Textmasterformate durch Klicken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E60534E-DE82-45F4-8E2E-DA97F169177F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371475" y="3118776"/>
            <a:ext cx="2926800" cy="3081922"/>
          </a:xfrm>
        </p:spPr>
        <p:txBody>
          <a:bodyPr rtlCol="0">
            <a:normAutofit/>
          </a:bodyPr>
          <a:lstStyle>
            <a:lvl1pPr>
              <a:defRPr sz="18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400">
                <a:solidFill>
                  <a:schemeClr val="tx1"/>
                </a:solidFill>
              </a:defRPr>
            </a:lvl3pPr>
            <a:lvl4pPr>
              <a:defRPr sz="1200">
                <a:solidFill>
                  <a:schemeClr val="tx1"/>
                </a:solidFill>
              </a:defRPr>
            </a:lvl4pPr>
            <a:lvl5pPr>
              <a:defRPr sz="1200">
                <a:solidFill>
                  <a:schemeClr val="tx1"/>
                </a:solidFill>
              </a:defRPr>
            </a:lvl5pPr>
          </a:lstStyle>
          <a:p>
            <a:pPr lvl="0" rtl="0"/>
            <a:r>
              <a:rPr lang="de-DE" noProof="0"/>
              <a:t>Textmasterformate durch Klicken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</a:p>
        </p:txBody>
      </p:sp>
      <p:sp>
        <p:nvSpPr>
          <p:cNvPr id="25" name="Bildplatzhalter 24">
            <a:extLst>
              <a:ext uri="{FF2B5EF4-FFF2-40B4-BE49-F238E27FC236}">
                <a16:creationId xmlns:a16="http://schemas.microsoft.com/office/drawing/2014/main" id="{84421AF3-217F-49BD-BF47-1140F3F445D8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4908415" y="-4277"/>
            <a:ext cx="7283585" cy="6204974"/>
          </a:xfrm>
          <a:custGeom>
            <a:avLst/>
            <a:gdLst>
              <a:gd name="connsiteX0" fmla="*/ 4914900 w 7283585"/>
              <a:gd name="connsiteY0" fmla="*/ 4064000 h 6204974"/>
              <a:gd name="connsiteX1" fmla="*/ 7283585 w 7283585"/>
              <a:gd name="connsiteY1" fmla="*/ 4064000 h 6204974"/>
              <a:gd name="connsiteX2" fmla="*/ 7283585 w 7283585"/>
              <a:gd name="connsiteY2" fmla="*/ 6204974 h 6204974"/>
              <a:gd name="connsiteX3" fmla="*/ 4914900 w 7283585"/>
              <a:gd name="connsiteY3" fmla="*/ 6204974 h 6204974"/>
              <a:gd name="connsiteX4" fmla="*/ 4914900 w 7283585"/>
              <a:gd name="connsiteY4" fmla="*/ 2032000 h 6204974"/>
              <a:gd name="connsiteX5" fmla="*/ 7283585 w 7283585"/>
              <a:gd name="connsiteY5" fmla="*/ 2032000 h 6204974"/>
              <a:gd name="connsiteX6" fmla="*/ 7283585 w 7283585"/>
              <a:gd name="connsiteY6" fmla="*/ 3946525 h 6204974"/>
              <a:gd name="connsiteX7" fmla="*/ 4914900 w 7283585"/>
              <a:gd name="connsiteY7" fmla="*/ 3946525 h 6204974"/>
              <a:gd name="connsiteX8" fmla="*/ 2457450 w 7283585"/>
              <a:gd name="connsiteY8" fmla="*/ 2032000 h 6204974"/>
              <a:gd name="connsiteX9" fmla="*/ 4826135 w 7283585"/>
              <a:gd name="connsiteY9" fmla="*/ 2032000 h 6204974"/>
              <a:gd name="connsiteX10" fmla="*/ 4826135 w 7283585"/>
              <a:gd name="connsiteY10" fmla="*/ 3946525 h 6204974"/>
              <a:gd name="connsiteX11" fmla="*/ 2457450 w 7283585"/>
              <a:gd name="connsiteY11" fmla="*/ 3946525 h 6204974"/>
              <a:gd name="connsiteX12" fmla="*/ 0 w 7283585"/>
              <a:gd name="connsiteY12" fmla="*/ 8552 h 6204974"/>
              <a:gd name="connsiteX13" fmla="*/ 2368685 w 7283585"/>
              <a:gd name="connsiteY13" fmla="*/ 8552 h 6204974"/>
              <a:gd name="connsiteX14" fmla="*/ 2368685 w 7283585"/>
              <a:gd name="connsiteY14" fmla="*/ 1923077 h 6204974"/>
              <a:gd name="connsiteX15" fmla="*/ 0 w 7283585"/>
              <a:gd name="connsiteY15" fmla="*/ 1923077 h 6204974"/>
              <a:gd name="connsiteX16" fmla="*/ 2457450 w 7283585"/>
              <a:gd name="connsiteY16" fmla="*/ 4276 h 6204974"/>
              <a:gd name="connsiteX17" fmla="*/ 4826135 w 7283585"/>
              <a:gd name="connsiteY17" fmla="*/ 4276 h 6204974"/>
              <a:gd name="connsiteX18" fmla="*/ 4826135 w 7283585"/>
              <a:gd name="connsiteY18" fmla="*/ 1918801 h 6204974"/>
              <a:gd name="connsiteX19" fmla="*/ 2457450 w 7283585"/>
              <a:gd name="connsiteY19" fmla="*/ 1918801 h 6204974"/>
              <a:gd name="connsiteX20" fmla="*/ 4914900 w 7283585"/>
              <a:gd name="connsiteY20" fmla="*/ 0 h 6204974"/>
              <a:gd name="connsiteX21" fmla="*/ 7283585 w 7283585"/>
              <a:gd name="connsiteY21" fmla="*/ 0 h 6204974"/>
              <a:gd name="connsiteX22" fmla="*/ 7283585 w 7283585"/>
              <a:gd name="connsiteY22" fmla="*/ 1914525 h 6204974"/>
              <a:gd name="connsiteX23" fmla="*/ 4914900 w 7283585"/>
              <a:gd name="connsiteY23" fmla="*/ 1914525 h 62049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7283585" h="6204974">
                <a:moveTo>
                  <a:pt x="4914900" y="4064000"/>
                </a:moveTo>
                <a:lnTo>
                  <a:pt x="7283585" y="4064000"/>
                </a:lnTo>
                <a:lnTo>
                  <a:pt x="7283585" y="6204974"/>
                </a:lnTo>
                <a:lnTo>
                  <a:pt x="4914900" y="6204974"/>
                </a:lnTo>
                <a:close/>
                <a:moveTo>
                  <a:pt x="4914900" y="2032000"/>
                </a:moveTo>
                <a:lnTo>
                  <a:pt x="7283585" y="2032000"/>
                </a:lnTo>
                <a:lnTo>
                  <a:pt x="7283585" y="3946525"/>
                </a:lnTo>
                <a:lnTo>
                  <a:pt x="4914900" y="3946525"/>
                </a:lnTo>
                <a:close/>
                <a:moveTo>
                  <a:pt x="2457450" y="2032000"/>
                </a:moveTo>
                <a:lnTo>
                  <a:pt x="4826135" y="2032000"/>
                </a:lnTo>
                <a:lnTo>
                  <a:pt x="4826135" y="3946525"/>
                </a:lnTo>
                <a:lnTo>
                  <a:pt x="2457450" y="3946525"/>
                </a:lnTo>
                <a:close/>
                <a:moveTo>
                  <a:pt x="0" y="8552"/>
                </a:moveTo>
                <a:lnTo>
                  <a:pt x="2368685" y="8552"/>
                </a:lnTo>
                <a:lnTo>
                  <a:pt x="2368685" y="1923077"/>
                </a:lnTo>
                <a:lnTo>
                  <a:pt x="0" y="1923077"/>
                </a:lnTo>
                <a:close/>
                <a:moveTo>
                  <a:pt x="2457450" y="4276"/>
                </a:moveTo>
                <a:lnTo>
                  <a:pt x="4826135" y="4276"/>
                </a:lnTo>
                <a:lnTo>
                  <a:pt x="4826135" y="1918801"/>
                </a:lnTo>
                <a:lnTo>
                  <a:pt x="2457450" y="1918801"/>
                </a:lnTo>
                <a:close/>
                <a:moveTo>
                  <a:pt x="4914900" y="0"/>
                </a:moveTo>
                <a:lnTo>
                  <a:pt x="7283585" y="0"/>
                </a:lnTo>
                <a:lnTo>
                  <a:pt x="7283585" y="1914525"/>
                </a:lnTo>
                <a:lnTo>
                  <a:pt x="4914900" y="1914525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vert="horz" wrap="square" lIns="91440" tIns="45720" rIns="91440" bIns="45720" rtlCol="0">
            <a:noAutofit/>
          </a:bodyPr>
          <a:lstStyle>
            <a:lvl1pPr>
              <a:defRPr lang="en-US" sz="1800"/>
            </a:lvl1pPr>
          </a:lstStyle>
          <a:p>
            <a:pPr marL="0" lvl="0" indent="0" algn="ctr" rtl="0">
              <a:buNone/>
            </a:pPr>
            <a:r>
              <a:rPr lang="de-DE" noProof="0"/>
              <a:t>Klicken Sie, um ein Bild hinzuzufügen.</a:t>
            </a:r>
          </a:p>
        </p:txBody>
      </p:sp>
      <p:sp>
        <p:nvSpPr>
          <p:cNvPr id="20" name="Rechteck 19">
            <a:extLst>
              <a:ext uri="{FF2B5EF4-FFF2-40B4-BE49-F238E27FC236}">
                <a16:creationId xmlns:a16="http://schemas.microsoft.com/office/drawing/2014/main" id="{475378D9-445B-4812-AE73-9B2CF92DCDF1}"/>
              </a:ext>
            </a:extLst>
          </p:cNvPr>
          <p:cNvSpPr/>
          <p:nvPr userDrawn="1"/>
        </p:nvSpPr>
        <p:spPr>
          <a:xfrm>
            <a:off x="6210299" y="2027725"/>
            <a:ext cx="1073287" cy="91867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21" name="Rechteck 20">
            <a:extLst>
              <a:ext uri="{FF2B5EF4-FFF2-40B4-BE49-F238E27FC236}">
                <a16:creationId xmlns:a16="http://schemas.microsoft.com/office/drawing/2014/main" id="{B569B8CC-B741-4501-A871-F6CC58941F5C}"/>
              </a:ext>
            </a:extLst>
          </p:cNvPr>
          <p:cNvSpPr/>
          <p:nvPr userDrawn="1"/>
        </p:nvSpPr>
        <p:spPr>
          <a:xfrm>
            <a:off x="8661263" y="4055448"/>
            <a:ext cx="1073287" cy="91867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cxnSp>
        <p:nvCxnSpPr>
          <p:cNvPr id="23" name="Gerader Verbinder 22">
            <a:extLst>
              <a:ext uri="{FF2B5EF4-FFF2-40B4-BE49-F238E27FC236}">
                <a16:creationId xmlns:a16="http://schemas.microsoft.com/office/drawing/2014/main" id="{8ED9C5BC-5F16-4DC8-BAA3-30A378B7F5FB}"/>
              </a:ext>
            </a:extLst>
          </p:cNvPr>
          <p:cNvCxnSpPr>
            <a:cxnSpLocks/>
          </p:cNvCxnSpPr>
          <p:nvPr userDrawn="1"/>
        </p:nvCxnSpPr>
        <p:spPr>
          <a:xfrm>
            <a:off x="3452019" y="3106075"/>
            <a:ext cx="0" cy="309470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chteck 23">
            <a:extLst>
              <a:ext uri="{FF2B5EF4-FFF2-40B4-BE49-F238E27FC236}">
                <a16:creationId xmlns:a16="http://schemas.microsoft.com/office/drawing/2014/main" id="{2F0E9B02-FBE7-4B3F-833A-FCDE146B2DAD}"/>
              </a:ext>
            </a:extLst>
          </p:cNvPr>
          <p:cNvSpPr/>
          <p:nvPr userDrawn="1"/>
        </p:nvSpPr>
        <p:spPr>
          <a:xfrm>
            <a:off x="0" y="1405862"/>
            <a:ext cx="300037" cy="146526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12589608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8000">
        <p:fade/>
      </p:transition>
    </mc:Choice>
    <mc:Fallback xmlns="">
      <p:transition spd="slow" advClick="0" advTm="8000"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hteck 8">
            <a:extLst>
              <a:ext uri="{FF2B5EF4-FFF2-40B4-BE49-F238E27FC236}">
                <a16:creationId xmlns:a16="http://schemas.microsoft.com/office/drawing/2014/main" id="{F30BCBF1-64A6-4051-BC31-B793E99731A6}"/>
              </a:ext>
            </a:extLst>
          </p:cNvPr>
          <p:cNvSpPr/>
          <p:nvPr userDrawn="1"/>
        </p:nvSpPr>
        <p:spPr>
          <a:xfrm>
            <a:off x="0" y="0"/>
            <a:ext cx="12192000" cy="63817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13" name="Bildplatzhalter 6">
            <a:extLst>
              <a:ext uri="{FF2B5EF4-FFF2-40B4-BE49-F238E27FC236}">
                <a16:creationId xmlns:a16="http://schemas.microsoft.com/office/drawing/2014/main" id="{73E3AB81-FB3C-492F-8AB9-CFC37EECCEE7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71475" y="260350"/>
            <a:ext cx="11520488" cy="6121400"/>
          </a:xfr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>
              <a:defRPr lang="en-US" sz="1800"/>
            </a:lvl1pPr>
          </a:lstStyle>
          <a:p>
            <a:pPr marL="0" lvl="0" indent="0" algn="ctr" rtl="0">
              <a:buNone/>
            </a:pPr>
            <a:r>
              <a:rPr lang="de-DE" noProof="0"/>
              <a:t>Klicken Sie, um ein Bild hinzuzufügen.</a:t>
            </a:r>
          </a:p>
        </p:txBody>
      </p:sp>
      <p:sp>
        <p:nvSpPr>
          <p:cNvPr id="14" name="Rechteck 13">
            <a:extLst>
              <a:ext uri="{FF2B5EF4-FFF2-40B4-BE49-F238E27FC236}">
                <a16:creationId xmlns:a16="http://schemas.microsoft.com/office/drawing/2014/main" id="{BF2C4CC9-6F35-4EBF-857F-EBD298D77347}"/>
              </a:ext>
            </a:extLst>
          </p:cNvPr>
          <p:cNvSpPr/>
          <p:nvPr userDrawn="1"/>
        </p:nvSpPr>
        <p:spPr>
          <a:xfrm>
            <a:off x="1578741" y="2299953"/>
            <a:ext cx="4420009" cy="308192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D1D54A23-014A-49B4-9E28-7641C8A4F0C1}"/>
              </a:ext>
            </a:extLst>
          </p:cNvPr>
          <p:cNvSpPr/>
          <p:nvPr userDrawn="1"/>
        </p:nvSpPr>
        <p:spPr>
          <a:xfrm>
            <a:off x="6184487" y="2299953"/>
            <a:ext cx="4420009" cy="308192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DE3A6AA5-A315-455E-B5C7-E53E3746ED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587504" y="1233488"/>
            <a:ext cx="9016993" cy="761076"/>
          </a:xfrm>
        </p:spPr>
        <p:txBody>
          <a:bodyPr rtlCol="0" anchor="ctr">
            <a:noAutofit/>
          </a:bodyPr>
          <a:lstStyle>
            <a:lvl1pPr algn="ctr">
              <a:defRPr sz="3600"/>
            </a:lvl1pPr>
          </a:lstStyle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2C182A82-4FBE-4689-B739-692549B403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3DC2DEF-D2FE-4B45-ABA4-9F153FD1C98A}" type="slidenum">
              <a:rPr lang="de-DE" noProof="0" smtClean="0"/>
              <a:t>‹Nr.›</a:t>
            </a:fld>
            <a:endParaRPr lang="de-DE" noProof="0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23F1116B-C8B0-450D-83F6-49C4ABB22CCD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328091" y="2424864"/>
            <a:ext cx="4132800" cy="2833200"/>
          </a:xfrm>
        </p:spPr>
        <p:txBody>
          <a:bodyPr rtlCol="0">
            <a:normAutofit/>
          </a:bodyPr>
          <a:lstStyle>
            <a:lvl1pPr>
              <a:defRPr sz="1800">
                <a:solidFill>
                  <a:schemeClr val="bg1"/>
                </a:solidFill>
              </a:defRPr>
            </a:lvl1pPr>
            <a:lvl2pPr>
              <a:defRPr sz="1600">
                <a:solidFill>
                  <a:schemeClr val="bg1"/>
                </a:solidFill>
              </a:defRPr>
            </a:lvl2pPr>
            <a:lvl3pPr>
              <a:defRPr sz="1400">
                <a:solidFill>
                  <a:schemeClr val="bg1"/>
                </a:solidFill>
              </a:defRPr>
            </a:lvl3pPr>
            <a:lvl4pPr>
              <a:defRPr sz="1200">
                <a:solidFill>
                  <a:schemeClr val="bg1"/>
                </a:solidFill>
              </a:defRPr>
            </a:lvl4pPr>
            <a:lvl5pPr>
              <a:defRPr sz="12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de-DE" noProof="0"/>
              <a:t>Textmasterformate durch Klicken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E60534E-DE82-45F4-8E2E-DA97F169177F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722820" y="2424864"/>
            <a:ext cx="4131850" cy="2832101"/>
          </a:xfrm>
        </p:spPr>
        <p:txBody>
          <a:bodyPr rtlCol="0">
            <a:normAutofit/>
          </a:bodyPr>
          <a:lstStyle>
            <a:lvl1pPr>
              <a:defRPr sz="1800">
                <a:solidFill>
                  <a:schemeClr val="bg1"/>
                </a:solidFill>
              </a:defRPr>
            </a:lvl1pPr>
            <a:lvl2pPr>
              <a:defRPr sz="1600">
                <a:solidFill>
                  <a:schemeClr val="bg1"/>
                </a:solidFill>
              </a:defRPr>
            </a:lvl2pPr>
            <a:lvl3pPr>
              <a:defRPr sz="1400">
                <a:solidFill>
                  <a:schemeClr val="bg1"/>
                </a:solidFill>
              </a:defRPr>
            </a:lvl3pPr>
            <a:lvl4pPr>
              <a:defRPr sz="1200">
                <a:solidFill>
                  <a:schemeClr val="bg1"/>
                </a:solidFill>
              </a:defRPr>
            </a:lvl4pPr>
            <a:lvl5pPr>
              <a:defRPr sz="12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de-DE" noProof="0"/>
              <a:t>Textmasterformate durch Klicken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31069587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8000">
        <p:fade/>
      </p:transition>
    </mc:Choice>
    <mc:Fallback xmlns="">
      <p:transition spd="slow" advClick="0" advTm="8000">
        <p:fade/>
      </p:transition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eck 2">
            <a:extLst>
              <a:ext uri="{FF2B5EF4-FFF2-40B4-BE49-F238E27FC236}">
                <a16:creationId xmlns:a16="http://schemas.microsoft.com/office/drawing/2014/main" id="{EAB4EF4F-0A84-4C50-B171-F044231527B2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113E1565-5B33-4914-9800-50B8400266FF}"/>
              </a:ext>
            </a:extLst>
          </p:cNvPr>
          <p:cNvSpPr/>
          <p:nvPr userDrawn="1"/>
        </p:nvSpPr>
        <p:spPr>
          <a:xfrm>
            <a:off x="0" y="0"/>
            <a:ext cx="12191999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6" name="Bildplatzhalter 6">
            <a:extLst>
              <a:ext uri="{FF2B5EF4-FFF2-40B4-BE49-F238E27FC236}">
                <a16:creationId xmlns:a16="http://schemas.microsoft.com/office/drawing/2014/main" id="{DE438B2E-01A6-453B-928D-97D98438168E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35756" y="260350"/>
            <a:ext cx="11520488" cy="6300788"/>
          </a:xfr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>
              <a:defRPr lang="en-US" sz="1800"/>
            </a:lvl1pPr>
          </a:lstStyle>
          <a:p>
            <a:pPr marL="0" lvl="0" indent="0" algn="ctr" rtl="0">
              <a:buNone/>
            </a:pPr>
            <a:r>
              <a:rPr lang="de-DE" noProof="0"/>
              <a:t>Klicken Sie, um ein Bild hinzuzufügen.</a:t>
            </a:r>
          </a:p>
        </p:txBody>
      </p:sp>
    </p:spTree>
    <p:extLst>
      <p:ext uri="{BB962C8B-B14F-4D97-AF65-F5344CB8AC3E}">
        <p14:creationId xmlns:p14="http://schemas.microsoft.com/office/powerpoint/2010/main" val="29110570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8000">
        <p:fade/>
      </p:transition>
    </mc:Choice>
    <mc:Fallback xmlns="">
      <p:transition spd="slow" advClick="0" advTm="8000">
        <p:fade/>
      </p:transition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eck 2">
            <a:extLst>
              <a:ext uri="{FF2B5EF4-FFF2-40B4-BE49-F238E27FC236}">
                <a16:creationId xmlns:a16="http://schemas.microsoft.com/office/drawing/2014/main" id="{EAB4EF4F-0A84-4C50-B171-F044231527B2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27" name="Bildplatzhalter 26">
            <a:extLst>
              <a:ext uri="{FF2B5EF4-FFF2-40B4-BE49-F238E27FC236}">
                <a16:creationId xmlns:a16="http://schemas.microsoft.com/office/drawing/2014/main" id="{404FC023-3732-4036-B4DA-F34DC453036D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1" y="1"/>
            <a:ext cx="12191999" cy="6857999"/>
          </a:xfrm>
          <a:custGeom>
            <a:avLst/>
            <a:gdLst>
              <a:gd name="connsiteX0" fmla="*/ 9194799 w 12191999"/>
              <a:gd name="connsiteY0" fmla="*/ 4114799 h 6108699"/>
              <a:gd name="connsiteX1" fmla="*/ 12191999 w 12191999"/>
              <a:gd name="connsiteY1" fmla="*/ 4114799 h 6108699"/>
              <a:gd name="connsiteX2" fmla="*/ 12191999 w 12191999"/>
              <a:gd name="connsiteY2" fmla="*/ 6108699 h 6108699"/>
              <a:gd name="connsiteX3" fmla="*/ 9194799 w 12191999"/>
              <a:gd name="connsiteY3" fmla="*/ 6108699 h 6108699"/>
              <a:gd name="connsiteX4" fmla="*/ 6129865 w 12191999"/>
              <a:gd name="connsiteY4" fmla="*/ 4114799 h 6108699"/>
              <a:gd name="connsiteX5" fmla="*/ 9127065 w 12191999"/>
              <a:gd name="connsiteY5" fmla="*/ 4114799 h 6108699"/>
              <a:gd name="connsiteX6" fmla="*/ 9127065 w 12191999"/>
              <a:gd name="connsiteY6" fmla="*/ 6108699 h 6108699"/>
              <a:gd name="connsiteX7" fmla="*/ 6129865 w 12191999"/>
              <a:gd name="connsiteY7" fmla="*/ 6108699 h 6108699"/>
              <a:gd name="connsiteX8" fmla="*/ 3064933 w 12191999"/>
              <a:gd name="connsiteY8" fmla="*/ 4114799 h 6108699"/>
              <a:gd name="connsiteX9" fmla="*/ 6062132 w 12191999"/>
              <a:gd name="connsiteY9" fmla="*/ 4114799 h 6108699"/>
              <a:gd name="connsiteX10" fmla="*/ 6062132 w 12191999"/>
              <a:gd name="connsiteY10" fmla="*/ 6108699 h 6108699"/>
              <a:gd name="connsiteX11" fmla="*/ 3064933 w 12191999"/>
              <a:gd name="connsiteY11" fmla="*/ 6108699 h 6108699"/>
              <a:gd name="connsiteX12" fmla="*/ 0 w 12191999"/>
              <a:gd name="connsiteY12" fmla="*/ 4114799 h 6108699"/>
              <a:gd name="connsiteX13" fmla="*/ 2997200 w 12191999"/>
              <a:gd name="connsiteY13" fmla="*/ 4114799 h 6108699"/>
              <a:gd name="connsiteX14" fmla="*/ 2997200 w 12191999"/>
              <a:gd name="connsiteY14" fmla="*/ 6108699 h 6108699"/>
              <a:gd name="connsiteX15" fmla="*/ 0 w 12191999"/>
              <a:gd name="connsiteY15" fmla="*/ 6108699 h 6108699"/>
              <a:gd name="connsiteX16" fmla="*/ 9194799 w 12191999"/>
              <a:gd name="connsiteY16" fmla="*/ 2057400 h 6108699"/>
              <a:gd name="connsiteX17" fmla="*/ 12191999 w 12191999"/>
              <a:gd name="connsiteY17" fmla="*/ 2057400 h 6108699"/>
              <a:gd name="connsiteX18" fmla="*/ 12191999 w 12191999"/>
              <a:gd name="connsiteY18" fmla="*/ 4051299 h 6108699"/>
              <a:gd name="connsiteX19" fmla="*/ 9194799 w 12191999"/>
              <a:gd name="connsiteY19" fmla="*/ 4051299 h 6108699"/>
              <a:gd name="connsiteX20" fmla="*/ 6129865 w 12191999"/>
              <a:gd name="connsiteY20" fmla="*/ 2057400 h 6108699"/>
              <a:gd name="connsiteX21" fmla="*/ 9127065 w 12191999"/>
              <a:gd name="connsiteY21" fmla="*/ 2057400 h 6108699"/>
              <a:gd name="connsiteX22" fmla="*/ 9127065 w 12191999"/>
              <a:gd name="connsiteY22" fmla="*/ 4051299 h 6108699"/>
              <a:gd name="connsiteX23" fmla="*/ 6129865 w 12191999"/>
              <a:gd name="connsiteY23" fmla="*/ 4051299 h 6108699"/>
              <a:gd name="connsiteX24" fmla="*/ 3064934 w 12191999"/>
              <a:gd name="connsiteY24" fmla="*/ 2057400 h 6108699"/>
              <a:gd name="connsiteX25" fmla="*/ 6062132 w 12191999"/>
              <a:gd name="connsiteY25" fmla="*/ 2057400 h 6108699"/>
              <a:gd name="connsiteX26" fmla="*/ 6062132 w 12191999"/>
              <a:gd name="connsiteY26" fmla="*/ 4051299 h 6108699"/>
              <a:gd name="connsiteX27" fmla="*/ 3064934 w 12191999"/>
              <a:gd name="connsiteY27" fmla="*/ 4051299 h 6108699"/>
              <a:gd name="connsiteX28" fmla="*/ 0 w 12191999"/>
              <a:gd name="connsiteY28" fmla="*/ 2057400 h 6108699"/>
              <a:gd name="connsiteX29" fmla="*/ 2997200 w 12191999"/>
              <a:gd name="connsiteY29" fmla="*/ 2057400 h 6108699"/>
              <a:gd name="connsiteX30" fmla="*/ 2997200 w 12191999"/>
              <a:gd name="connsiteY30" fmla="*/ 4051299 h 6108699"/>
              <a:gd name="connsiteX31" fmla="*/ 0 w 12191999"/>
              <a:gd name="connsiteY31" fmla="*/ 4051299 h 6108699"/>
              <a:gd name="connsiteX32" fmla="*/ 9194799 w 12191999"/>
              <a:gd name="connsiteY32" fmla="*/ 0 h 6108699"/>
              <a:gd name="connsiteX33" fmla="*/ 12191999 w 12191999"/>
              <a:gd name="connsiteY33" fmla="*/ 0 h 6108699"/>
              <a:gd name="connsiteX34" fmla="*/ 12191999 w 12191999"/>
              <a:gd name="connsiteY34" fmla="*/ 1993900 h 6108699"/>
              <a:gd name="connsiteX35" fmla="*/ 9194799 w 12191999"/>
              <a:gd name="connsiteY35" fmla="*/ 1993900 h 6108699"/>
              <a:gd name="connsiteX36" fmla="*/ 6129865 w 12191999"/>
              <a:gd name="connsiteY36" fmla="*/ 0 h 6108699"/>
              <a:gd name="connsiteX37" fmla="*/ 9127065 w 12191999"/>
              <a:gd name="connsiteY37" fmla="*/ 0 h 6108699"/>
              <a:gd name="connsiteX38" fmla="*/ 9127065 w 12191999"/>
              <a:gd name="connsiteY38" fmla="*/ 1993900 h 6108699"/>
              <a:gd name="connsiteX39" fmla="*/ 6129865 w 12191999"/>
              <a:gd name="connsiteY39" fmla="*/ 1993900 h 6108699"/>
              <a:gd name="connsiteX40" fmla="*/ 3064934 w 12191999"/>
              <a:gd name="connsiteY40" fmla="*/ 0 h 6108699"/>
              <a:gd name="connsiteX41" fmla="*/ 6062132 w 12191999"/>
              <a:gd name="connsiteY41" fmla="*/ 0 h 6108699"/>
              <a:gd name="connsiteX42" fmla="*/ 6062132 w 12191999"/>
              <a:gd name="connsiteY42" fmla="*/ 1993900 h 6108699"/>
              <a:gd name="connsiteX43" fmla="*/ 3064934 w 12191999"/>
              <a:gd name="connsiteY43" fmla="*/ 1993900 h 6108699"/>
              <a:gd name="connsiteX44" fmla="*/ 1 w 12191999"/>
              <a:gd name="connsiteY44" fmla="*/ 0 h 6108699"/>
              <a:gd name="connsiteX45" fmla="*/ 2997201 w 12191999"/>
              <a:gd name="connsiteY45" fmla="*/ 0 h 6108699"/>
              <a:gd name="connsiteX46" fmla="*/ 2997201 w 12191999"/>
              <a:gd name="connsiteY46" fmla="*/ 1993900 h 6108699"/>
              <a:gd name="connsiteX47" fmla="*/ 1 w 12191999"/>
              <a:gd name="connsiteY47" fmla="*/ 1993900 h 61086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12191999" h="6108699">
                <a:moveTo>
                  <a:pt x="9194799" y="4114799"/>
                </a:moveTo>
                <a:lnTo>
                  <a:pt x="12191999" y="4114799"/>
                </a:lnTo>
                <a:lnTo>
                  <a:pt x="12191999" y="6108699"/>
                </a:lnTo>
                <a:lnTo>
                  <a:pt x="9194799" y="6108699"/>
                </a:lnTo>
                <a:close/>
                <a:moveTo>
                  <a:pt x="6129865" y="4114799"/>
                </a:moveTo>
                <a:lnTo>
                  <a:pt x="9127065" y="4114799"/>
                </a:lnTo>
                <a:lnTo>
                  <a:pt x="9127065" y="6108699"/>
                </a:lnTo>
                <a:lnTo>
                  <a:pt x="6129865" y="6108699"/>
                </a:lnTo>
                <a:close/>
                <a:moveTo>
                  <a:pt x="3064933" y="4114799"/>
                </a:moveTo>
                <a:lnTo>
                  <a:pt x="6062132" y="4114799"/>
                </a:lnTo>
                <a:lnTo>
                  <a:pt x="6062132" y="6108699"/>
                </a:lnTo>
                <a:lnTo>
                  <a:pt x="3064933" y="6108699"/>
                </a:lnTo>
                <a:close/>
                <a:moveTo>
                  <a:pt x="0" y="4114799"/>
                </a:moveTo>
                <a:lnTo>
                  <a:pt x="2997200" y="4114799"/>
                </a:lnTo>
                <a:lnTo>
                  <a:pt x="2997200" y="6108699"/>
                </a:lnTo>
                <a:lnTo>
                  <a:pt x="0" y="6108699"/>
                </a:lnTo>
                <a:close/>
                <a:moveTo>
                  <a:pt x="9194799" y="2057400"/>
                </a:moveTo>
                <a:lnTo>
                  <a:pt x="12191999" y="2057400"/>
                </a:lnTo>
                <a:lnTo>
                  <a:pt x="12191999" y="4051299"/>
                </a:lnTo>
                <a:lnTo>
                  <a:pt x="9194799" y="4051299"/>
                </a:lnTo>
                <a:close/>
                <a:moveTo>
                  <a:pt x="6129865" y="2057400"/>
                </a:moveTo>
                <a:lnTo>
                  <a:pt x="9127065" y="2057400"/>
                </a:lnTo>
                <a:lnTo>
                  <a:pt x="9127065" y="4051299"/>
                </a:lnTo>
                <a:lnTo>
                  <a:pt x="6129865" y="4051299"/>
                </a:lnTo>
                <a:close/>
                <a:moveTo>
                  <a:pt x="3064934" y="2057400"/>
                </a:moveTo>
                <a:lnTo>
                  <a:pt x="6062132" y="2057400"/>
                </a:lnTo>
                <a:lnTo>
                  <a:pt x="6062132" y="4051299"/>
                </a:lnTo>
                <a:lnTo>
                  <a:pt x="3064934" y="4051299"/>
                </a:lnTo>
                <a:close/>
                <a:moveTo>
                  <a:pt x="0" y="2057400"/>
                </a:moveTo>
                <a:lnTo>
                  <a:pt x="2997200" y="2057400"/>
                </a:lnTo>
                <a:lnTo>
                  <a:pt x="2997200" y="4051299"/>
                </a:lnTo>
                <a:lnTo>
                  <a:pt x="0" y="4051299"/>
                </a:lnTo>
                <a:close/>
                <a:moveTo>
                  <a:pt x="9194799" y="0"/>
                </a:moveTo>
                <a:lnTo>
                  <a:pt x="12191999" y="0"/>
                </a:lnTo>
                <a:lnTo>
                  <a:pt x="12191999" y="1993900"/>
                </a:lnTo>
                <a:lnTo>
                  <a:pt x="9194799" y="1993900"/>
                </a:lnTo>
                <a:close/>
                <a:moveTo>
                  <a:pt x="6129865" y="0"/>
                </a:moveTo>
                <a:lnTo>
                  <a:pt x="9127065" y="0"/>
                </a:lnTo>
                <a:lnTo>
                  <a:pt x="9127065" y="1993900"/>
                </a:lnTo>
                <a:lnTo>
                  <a:pt x="6129865" y="1993900"/>
                </a:lnTo>
                <a:close/>
                <a:moveTo>
                  <a:pt x="3064934" y="0"/>
                </a:moveTo>
                <a:lnTo>
                  <a:pt x="6062132" y="0"/>
                </a:lnTo>
                <a:lnTo>
                  <a:pt x="6062132" y="1993900"/>
                </a:lnTo>
                <a:lnTo>
                  <a:pt x="3064934" y="1993900"/>
                </a:lnTo>
                <a:close/>
                <a:moveTo>
                  <a:pt x="1" y="0"/>
                </a:moveTo>
                <a:lnTo>
                  <a:pt x="2997201" y="0"/>
                </a:lnTo>
                <a:lnTo>
                  <a:pt x="2997201" y="1993900"/>
                </a:lnTo>
                <a:lnTo>
                  <a:pt x="1" y="199390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vert="horz" wrap="square" lIns="91440" tIns="45720" rIns="91440" bIns="45720" rtlCol="0">
            <a:noAutofit/>
          </a:bodyPr>
          <a:lstStyle>
            <a:lvl1pPr>
              <a:defRPr lang="en-US" sz="1800"/>
            </a:lvl1pPr>
          </a:lstStyle>
          <a:p>
            <a:pPr marL="0" lvl="0" indent="0" algn="ctr" rtl="0">
              <a:buNone/>
            </a:pPr>
            <a:r>
              <a:rPr lang="de-DE" noProof="0"/>
              <a:t>Klicken Sie, um ein Bild hinzuzufügen.</a:t>
            </a:r>
          </a:p>
        </p:txBody>
      </p:sp>
    </p:spTree>
    <p:extLst>
      <p:ext uri="{BB962C8B-B14F-4D97-AF65-F5344CB8AC3E}">
        <p14:creationId xmlns:p14="http://schemas.microsoft.com/office/powerpoint/2010/main" val="42216092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8000">
        <p:fade/>
      </p:transition>
    </mc:Choice>
    <mc:Fallback xmlns="">
      <p:transition spd="slow" advClick="0" advTm="8000">
        <p:fade/>
      </p:transition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eck 2">
            <a:extLst>
              <a:ext uri="{FF2B5EF4-FFF2-40B4-BE49-F238E27FC236}">
                <a16:creationId xmlns:a16="http://schemas.microsoft.com/office/drawing/2014/main" id="{EAB4EF4F-0A84-4C50-B171-F044231527B2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4" name="Bildplatzhalter 6">
            <a:extLst>
              <a:ext uri="{FF2B5EF4-FFF2-40B4-BE49-F238E27FC236}">
                <a16:creationId xmlns:a16="http://schemas.microsoft.com/office/drawing/2014/main" id="{18957288-25D1-4D25-BECD-5A2E6A888185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71475" y="260350"/>
            <a:ext cx="4492625" cy="6300788"/>
          </a:xfr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>
              <a:defRPr lang="en-US" sz="1800"/>
            </a:lvl1pPr>
          </a:lstStyle>
          <a:p>
            <a:pPr marL="0" lvl="0" indent="0" algn="ctr" rtl="0">
              <a:buNone/>
            </a:pPr>
            <a:r>
              <a:rPr lang="de-DE" noProof="0"/>
              <a:t>Klicken Sie, um ein Bild hinzuzufügen.</a:t>
            </a:r>
          </a:p>
        </p:txBody>
      </p:sp>
      <p:sp>
        <p:nvSpPr>
          <p:cNvPr id="5" name="Bildplatzhalter 6">
            <a:extLst>
              <a:ext uri="{FF2B5EF4-FFF2-40B4-BE49-F238E27FC236}">
                <a16:creationId xmlns:a16="http://schemas.microsoft.com/office/drawing/2014/main" id="{D9C7DFC2-3A77-4761-A9AF-98963C5CCA07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4981575" y="260350"/>
            <a:ext cx="2740025" cy="6300788"/>
          </a:xfr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>
              <a:defRPr lang="en-US" sz="1800"/>
            </a:lvl1pPr>
          </a:lstStyle>
          <a:p>
            <a:pPr marL="0" lvl="0" indent="0" algn="ctr" rtl="0">
              <a:buNone/>
            </a:pPr>
            <a:r>
              <a:rPr lang="de-DE" noProof="0"/>
              <a:t>Klicken Sie, um ein Bild hinzuzufügen.</a:t>
            </a:r>
          </a:p>
        </p:txBody>
      </p:sp>
      <p:sp>
        <p:nvSpPr>
          <p:cNvPr id="6" name="Bildplatzhalter 6">
            <a:extLst>
              <a:ext uri="{FF2B5EF4-FFF2-40B4-BE49-F238E27FC236}">
                <a16:creationId xmlns:a16="http://schemas.microsoft.com/office/drawing/2014/main" id="{3F6FD22A-5FDA-45EC-BE49-3C0E30A397B0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7839076" y="260350"/>
            <a:ext cx="4052888" cy="3803650"/>
          </a:xfr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>
              <a:defRPr lang="en-US" sz="1800"/>
            </a:lvl1pPr>
          </a:lstStyle>
          <a:p>
            <a:pPr marL="0" lvl="0" indent="0" algn="ctr" rtl="0">
              <a:buNone/>
            </a:pPr>
            <a:r>
              <a:rPr lang="de-DE" noProof="0"/>
              <a:t>Klicken Sie, um ein Bild hinzuzufügen.</a:t>
            </a:r>
          </a:p>
        </p:txBody>
      </p:sp>
      <p:sp>
        <p:nvSpPr>
          <p:cNvPr id="7" name="Bildplatzhalter 6">
            <a:extLst>
              <a:ext uri="{FF2B5EF4-FFF2-40B4-BE49-F238E27FC236}">
                <a16:creationId xmlns:a16="http://schemas.microsoft.com/office/drawing/2014/main" id="{B64BDA74-9644-41EB-984D-939D27B60F3F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7839076" y="4165600"/>
            <a:ext cx="4052888" cy="2395538"/>
          </a:xfr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>
              <a:defRPr lang="en-US" sz="1800"/>
            </a:lvl1pPr>
          </a:lstStyle>
          <a:p>
            <a:pPr marL="0" lvl="0" indent="0" algn="ctr" rtl="0">
              <a:buNone/>
            </a:pPr>
            <a:r>
              <a:rPr lang="de-DE" noProof="0"/>
              <a:t>Klicken Sie, um ein Bild hinzuzufügen.</a:t>
            </a:r>
          </a:p>
        </p:txBody>
      </p:sp>
    </p:spTree>
    <p:extLst>
      <p:ext uri="{BB962C8B-B14F-4D97-AF65-F5344CB8AC3E}">
        <p14:creationId xmlns:p14="http://schemas.microsoft.com/office/powerpoint/2010/main" val="41144738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8000">
        <p:fade/>
      </p:transition>
    </mc:Choice>
    <mc:Fallback xmlns="">
      <p:transition spd="slow" advClick="0" advTm="8000">
        <p:fade/>
      </p:transition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eck 2">
            <a:extLst>
              <a:ext uri="{FF2B5EF4-FFF2-40B4-BE49-F238E27FC236}">
                <a16:creationId xmlns:a16="http://schemas.microsoft.com/office/drawing/2014/main" id="{EAB4EF4F-0A84-4C50-B171-F044231527B2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4" name="Bildplatzhalter 6">
            <a:extLst>
              <a:ext uri="{FF2B5EF4-FFF2-40B4-BE49-F238E27FC236}">
                <a16:creationId xmlns:a16="http://schemas.microsoft.com/office/drawing/2014/main" id="{18957288-25D1-4D25-BECD-5A2E6A888185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1233488"/>
            <a:ext cx="12192001" cy="4391024"/>
          </a:xfr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>
              <a:defRPr lang="en-US" sz="1800"/>
            </a:lvl1pPr>
          </a:lstStyle>
          <a:p>
            <a:pPr marL="0" lvl="0" indent="0" algn="ctr" rtl="0">
              <a:buNone/>
            </a:pPr>
            <a:r>
              <a:rPr lang="de-DE" noProof="0"/>
              <a:t>Klicken Sie, um ein Bild hinzuzufügen.</a:t>
            </a:r>
          </a:p>
        </p:txBody>
      </p:sp>
      <p:grpSp>
        <p:nvGrpSpPr>
          <p:cNvPr id="2" name="Gruppieren 1">
            <a:extLst>
              <a:ext uri="{FF2B5EF4-FFF2-40B4-BE49-F238E27FC236}">
                <a16:creationId xmlns:a16="http://schemas.microsoft.com/office/drawing/2014/main" id="{18F30468-CC2E-4430-88DD-81D548B988FA}"/>
              </a:ext>
            </a:extLst>
          </p:cNvPr>
          <p:cNvGrpSpPr/>
          <p:nvPr userDrawn="1"/>
        </p:nvGrpSpPr>
        <p:grpSpPr>
          <a:xfrm>
            <a:off x="371474" y="260350"/>
            <a:ext cx="644525" cy="973138"/>
            <a:chOff x="371475" y="671713"/>
            <a:chExt cx="496540" cy="836738"/>
          </a:xfrm>
        </p:grpSpPr>
        <p:sp>
          <p:nvSpPr>
            <p:cNvPr id="8" name="Rechteck 7">
              <a:extLst>
                <a:ext uri="{FF2B5EF4-FFF2-40B4-BE49-F238E27FC236}">
                  <a16:creationId xmlns:a16="http://schemas.microsoft.com/office/drawing/2014/main" id="{BF6F92E0-2218-46A5-A183-84468D9B72A2}"/>
                </a:ext>
              </a:extLst>
            </p:cNvPr>
            <p:cNvSpPr/>
            <p:nvPr userDrawn="1"/>
          </p:nvSpPr>
          <p:spPr>
            <a:xfrm>
              <a:off x="371475" y="1011911"/>
              <a:ext cx="496540" cy="496540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de-DE" noProof="0"/>
            </a:p>
          </p:txBody>
        </p:sp>
        <p:sp>
          <p:nvSpPr>
            <p:cNvPr id="9" name="Rechteck 8">
              <a:extLst>
                <a:ext uri="{FF2B5EF4-FFF2-40B4-BE49-F238E27FC236}">
                  <a16:creationId xmlns:a16="http://schemas.microsoft.com/office/drawing/2014/main" id="{9B476586-864B-4C72-91AF-8CF8796C6DE8}"/>
                </a:ext>
              </a:extLst>
            </p:cNvPr>
            <p:cNvSpPr/>
            <p:nvPr userDrawn="1"/>
          </p:nvSpPr>
          <p:spPr>
            <a:xfrm>
              <a:off x="620587" y="671713"/>
              <a:ext cx="247428" cy="247428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de-DE" noProof="0"/>
            </a:p>
          </p:txBody>
        </p:sp>
      </p:grpSp>
      <p:sp>
        <p:nvSpPr>
          <p:cNvPr id="10" name="Rechteck 9">
            <a:extLst>
              <a:ext uri="{FF2B5EF4-FFF2-40B4-BE49-F238E27FC236}">
                <a16:creationId xmlns:a16="http://schemas.microsoft.com/office/drawing/2014/main" id="{38B3D026-83A3-4D78-8B11-A20A6F47170C}"/>
              </a:ext>
            </a:extLst>
          </p:cNvPr>
          <p:cNvSpPr/>
          <p:nvPr userDrawn="1"/>
        </p:nvSpPr>
        <p:spPr>
          <a:xfrm>
            <a:off x="10795001" y="5642462"/>
            <a:ext cx="1397000" cy="12155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23599560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8000">
        <p:fade/>
      </p:transition>
    </mc:Choice>
    <mc:Fallback xmlns="">
      <p:transition spd="slow" advClick="0" advTm="8000">
        <p:fade/>
      </p:transition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eck 2">
            <a:extLst>
              <a:ext uri="{FF2B5EF4-FFF2-40B4-BE49-F238E27FC236}">
                <a16:creationId xmlns:a16="http://schemas.microsoft.com/office/drawing/2014/main" id="{EAB4EF4F-0A84-4C50-B171-F044231527B2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9171FC10-F7C3-4841-A705-B83FDE093009}"/>
              </a:ext>
            </a:extLst>
          </p:cNvPr>
          <p:cNvSpPr/>
          <p:nvPr userDrawn="1"/>
        </p:nvSpPr>
        <p:spPr>
          <a:xfrm>
            <a:off x="9398000" y="0"/>
            <a:ext cx="2793999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4" name="Bildplatzhalter 6">
            <a:extLst>
              <a:ext uri="{FF2B5EF4-FFF2-40B4-BE49-F238E27FC236}">
                <a16:creationId xmlns:a16="http://schemas.microsoft.com/office/drawing/2014/main" id="{18957288-25D1-4D25-BECD-5A2E6A888185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260350"/>
            <a:ext cx="11891963" cy="6300788"/>
          </a:xfr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>
              <a:defRPr lang="en-US" sz="1800"/>
            </a:lvl1pPr>
          </a:lstStyle>
          <a:p>
            <a:pPr marL="0" lvl="0" indent="0" algn="ctr" rtl="0">
              <a:buNone/>
            </a:pPr>
            <a:r>
              <a:rPr lang="de-DE" noProof="0"/>
              <a:t>Klicken Sie, um ein Bild hinzuzufügen.</a:t>
            </a:r>
          </a:p>
        </p:txBody>
      </p:sp>
    </p:spTree>
    <p:extLst>
      <p:ext uri="{BB962C8B-B14F-4D97-AF65-F5344CB8AC3E}">
        <p14:creationId xmlns:p14="http://schemas.microsoft.com/office/powerpoint/2010/main" val="10350859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8000">
        <p:fade/>
      </p:transition>
    </mc:Choice>
    <mc:Fallback xmlns="">
      <p:transition spd="slow" advClick="0" advTm="8000">
        <p:fade/>
      </p:transition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B2BA5B3-8B1C-4C1C-B4EB-C9A8AC24AED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71475" y="260351"/>
            <a:ext cx="11520487" cy="755649"/>
          </a:xfrm>
        </p:spPr>
        <p:txBody>
          <a:bodyPr rtlCol="0"/>
          <a:lstStyle/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6B54C622-8EF1-4AE4-AB25-19D71A5C54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3DC2DEF-D2FE-4B45-ABA4-9F153FD1C98A}" type="slidenum">
              <a:rPr lang="de-DE" noProof="0" smtClean="0"/>
              <a:t>‹Nr.›</a:t>
            </a:fld>
            <a:endParaRPr lang="de-DE" noProof="0"/>
          </a:p>
        </p:txBody>
      </p:sp>
      <p:sp>
        <p:nvSpPr>
          <p:cNvPr id="8" name="Bildplatzhalter 6">
            <a:extLst>
              <a:ext uri="{FF2B5EF4-FFF2-40B4-BE49-F238E27FC236}">
                <a16:creationId xmlns:a16="http://schemas.microsoft.com/office/drawing/2014/main" id="{39EF0319-0CF7-4AB8-BE69-FEE9B6C298FE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71475" y="1233488"/>
            <a:ext cx="2466000" cy="4967287"/>
          </a:xfr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>
              <a:defRPr lang="en-US" sz="1800"/>
            </a:lvl1pPr>
          </a:lstStyle>
          <a:p>
            <a:pPr marL="0" lvl="0" indent="0" algn="ctr" rtl="0">
              <a:buNone/>
            </a:pPr>
            <a:r>
              <a:rPr lang="de-DE" noProof="0"/>
              <a:t>Klicken Sie, um ein Bild hinzuzufügen.</a:t>
            </a:r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02FAA6CD-8686-4F0E-9F34-3D74AC34027E}"/>
              </a:ext>
            </a:extLst>
          </p:cNvPr>
          <p:cNvSpPr/>
          <p:nvPr userDrawn="1"/>
        </p:nvSpPr>
        <p:spPr>
          <a:xfrm>
            <a:off x="2892285" y="1233488"/>
            <a:ext cx="3210339" cy="127158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9DA658D4-2F70-44A3-A7C3-BF6A1D7BE2A9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3004445" y="1330963"/>
            <a:ext cx="2986019" cy="1076636"/>
          </a:xfrm>
        </p:spPr>
        <p:txBody>
          <a:bodyPr rtlCol="0" anchor="ctr"/>
          <a:lstStyle>
            <a:lvl1pPr marL="0" indent="0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de-DE" noProof="0" dirty="0"/>
              <a:t>Textmasterformate durch Klicken bearbeiten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735AFBAA-25FF-494A-937E-3DFC5F737803}"/>
              </a:ext>
            </a:extLst>
          </p:cNvPr>
          <p:cNvSpPr/>
          <p:nvPr userDrawn="1"/>
        </p:nvSpPr>
        <p:spPr>
          <a:xfrm>
            <a:off x="2892284" y="2542916"/>
            <a:ext cx="3210339" cy="3657859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CDF57B0C-62A3-4053-936D-9841C7D76D8B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3004445" y="2623930"/>
            <a:ext cx="2986019" cy="3448880"/>
          </a:xfrm>
        </p:spPr>
        <p:txBody>
          <a:bodyPr rtlCol="0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 rtl="0"/>
            <a:r>
              <a:rPr lang="de-DE" noProof="0"/>
              <a:t>Textmasterformate durch Klicken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</a:p>
        </p:txBody>
      </p:sp>
      <p:sp>
        <p:nvSpPr>
          <p:cNvPr id="11" name="Bildplatzhalter 6">
            <a:extLst>
              <a:ext uri="{FF2B5EF4-FFF2-40B4-BE49-F238E27FC236}">
                <a16:creationId xmlns:a16="http://schemas.microsoft.com/office/drawing/2014/main" id="{F36B08A9-4F2C-4D72-A755-CBF0DAD5A4FC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151738" y="1233487"/>
            <a:ext cx="2464907" cy="4967287"/>
          </a:xfr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>
              <a:defRPr lang="en-US" sz="1800"/>
            </a:lvl1pPr>
          </a:lstStyle>
          <a:p>
            <a:pPr marL="0" lvl="0" indent="0" algn="ctr" rtl="0">
              <a:buNone/>
            </a:pPr>
            <a:r>
              <a:rPr lang="de-DE" noProof="0"/>
              <a:t>Klicken Sie, um ein Bild hinzuzufügen.</a:t>
            </a:r>
          </a:p>
        </p:txBody>
      </p:sp>
      <p:sp>
        <p:nvSpPr>
          <p:cNvPr id="12" name="Rechteck 11">
            <a:extLst>
              <a:ext uri="{FF2B5EF4-FFF2-40B4-BE49-F238E27FC236}">
                <a16:creationId xmlns:a16="http://schemas.microsoft.com/office/drawing/2014/main" id="{7CD8F79B-BFE6-4B3E-8853-5C61FDFF46D9}"/>
              </a:ext>
            </a:extLst>
          </p:cNvPr>
          <p:cNvSpPr/>
          <p:nvPr userDrawn="1"/>
        </p:nvSpPr>
        <p:spPr>
          <a:xfrm>
            <a:off x="8673131" y="1233488"/>
            <a:ext cx="3210339" cy="127158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>
              <a:solidFill>
                <a:schemeClr val="bg1"/>
              </a:solidFill>
            </a:endParaRPr>
          </a:p>
        </p:txBody>
      </p:sp>
      <p:sp>
        <p:nvSpPr>
          <p:cNvPr id="13" name="Rechteck 12">
            <a:extLst>
              <a:ext uri="{FF2B5EF4-FFF2-40B4-BE49-F238E27FC236}">
                <a16:creationId xmlns:a16="http://schemas.microsoft.com/office/drawing/2014/main" id="{33B3569E-E4EC-433C-AFDA-E50961675D8F}"/>
              </a:ext>
            </a:extLst>
          </p:cNvPr>
          <p:cNvSpPr/>
          <p:nvPr userDrawn="1"/>
        </p:nvSpPr>
        <p:spPr>
          <a:xfrm>
            <a:off x="8673130" y="2542916"/>
            <a:ext cx="3210339" cy="3657859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BA2A6524-3EAC-4E27-BF8E-8F87E480F902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8786099" y="1333189"/>
            <a:ext cx="2984400" cy="1074410"/>
          </a:xfrm>
        </p:spPr>
        <p:txBody>
          <a:bodyPr rtlCol="0" anchor="ctr"/>
          <a:lstStyle>
            <a:lvl1pPr marL="0" indent="0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de-DE" noProof="0" dirty="0"/>
              <a:t>Textmasterformate durch Klicken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61FB94EC-1786-4ACB-B9A8-28216C7AB699}"/>
              </a:ext>
            </a:extLst>
          </p:cNvPr>
          <p:cNvSpPr>
            <a:spLocks noGrp="1"/>
          </p:cNvSpPr>
          <p:nvPr>
            <p:ph sz="quarter" idx="4" hasCustomPrompt="1"/>
          </p:nvPr>
        </p:nvSpPr>
        <p:spPr>
          <a:xfrm>
            <a:off x="8786099" y="2623930"/>
            <a:ext cx="2984400" cy="3448881"/>
          </a:xfrm>
        </p:spPr>
        <p:txBody>
          <a:bodyPr rtlCol="0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 rtl="0"/>
            <a:r>
              <a:rPr lang="de-DE" noProof="0"/>
              <a:t>Textmasterformate durch Klicken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3896188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8000">
        <p:fade/>
      </p:transition>
    </mc:Choice>
    <mc:Fallback xmlns="">
      <p:transition spd="slow" advClick="0" advTm="8000">
        <p:fade/>
      </p:transition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B2BA5B3-8B1C-4C1C-B4EB-C9A8AC24AED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71475" y="260351"/>
            <a:ext cx="11520487" cy="755649"/>
          </a:xfrm>
        </p:spPr>
        <p:txBody>
          <a:bodyPr rtlCol="0"/>
          <a:lstStyle/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6B54C622-8EF1-4AE4-AB25-19D71A5C54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3DC2DEF-D2FE-4B45-ABA4-9F153FD1C98A}" type="slidenum">
              <a:rPr lang="de-DE" noProof="0" smtClean="0"/>
              <a:t>‹Nr.›</a:t>
            </a:fld>
            <a:endParaRPr lang="de-DE" noProof="0"/>
          </a:p>
        </p:txBody>
      </p:sp>
      <p:sp>
        <p:nvSpPr>
          <p:cNvPr id="8" name="Bildplatzhalter 6">
            <a:extLst>
              <a:ext uri="{FF2B5EF4-FFF2-40B4-BE49-F238E27FC236}">
                <a16:creationId xmlns:a16="http://schemas.microsoft.com/office/drawing/2014/main" id="{39EF0319-0CF7-4AB8-BE69-FEE9B6C298FE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7063827" y="1233488"/>
            <a:ext cx="4828135" cy="4967287"/>
          </a:xfr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>
              <a:defRPr lang="en-US" sz="1800"/>
            </a:lvl1pPr>
          </a:lstStyle>
          <a:p>
            <a:pPr marL="0" lvl="0" indent="0" algn="ctr" rtl="0">
              <a:buNone/>
            </a:pPr>
            <a:r>
              <a:rPr lang="de-DE" noProof="0"/>
              <a:t>Klicken Sie, um ein Bild hinzuzufügen.</a:t>
            </a:r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02FAA6CD-8686-4F0E-9F34-3D74AC34027E}"/>
              </a:ext>
            </a:extLst>
          </p:cNvPr>
          <p:cNvSpPr/>
          <p:nvPr userDrawn="1"/>
        </p:nvSpPr>
        <p:spPr>
          <a:xfrm>
            <a:off x="371476" y="1233488"/>
            <a:ext cx="3210339" cy="127158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9DA658D4-2F70-44A3-A7C3-BF6A1D7BE2A9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483636" y="1330963"/>
            <a:ext cx="2986019" cy="1076636"/>
          </a:xfrm>
        </p:spPr>
        <p:txBody>
          <a:bodyPr rtlCol="0" anchor="ctr"/>
          <a:lstStyle>
            <a:lvl1pPr marL="0" indent="0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de-DE" noProof="0"/>
              <a:t>Textmasterformate durch Klicken bearbeiten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735AFBAA-25FF-494A-937E-3DFC5F737803}"/>
              </a:ext>
            </a:extLst>
          </p:cNvPr>
          <p:cNvSpPr/>
          <p:nvPr userDrawn="1"/>
        </p:nvSpPr>
        <p:spPr>
          <a:xfrm>
            <a:off x="371475" y="2542916"/>
            <a:ext cx="3210339" cy="3657859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CDF57B0C-62A3-4053-936D-9841C7D76D8B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483636" y="2623930"/>
            <a:ext cx="2986019" cy="3448880"/>
          </a:xfrm>
        </p:spPr>
        <p:txBody>
          <a:bodyPr rtlCol="0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 rtl="0"/>
            <a:r>
              <a:rPr lang="de-DE" noProof="0"/>
              <a:t>Textmasterformate durch Klicken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</a:p>
        </p:txBody>
      </p:sp>
      <p:sp>
        <p:nvSpPr>
          <p:cNvPr id="12" name="Rechteck 11">
            <a:extLst>
              <a:ext uri="{FF2B5EF4-FFF2-40B4-BE49-F238E27FC236}">
                <a16:creationId xmlns:a16="http://schemas.microsoft.com/office/drawing/2014/main" id="{7CD8F79B-BFE6-4B3E-8853-5C61FDFF46D9}"/>
              </a:ext>
            </a:extLst>
          </p:cNvPr>
          <p:cNvSpPr/>
          <p:nvPr userDrawn="1"/>
        </p:nvSpPr>
        <p:spPr>
          <a:xfrm>
            <a:off x="3717652" y="1233488"/>
            <a:ext cx="3210339" cy="127158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>
              <a:solidFill>
                <a:schemeClr val="bg1"/>
              </a:solidFill>
            </a:endParaRPr>
          </a:p>
        </p:txBody>
      </p:sp>
      <p:sp>
        <p:nvSpPr>
          <p:cNvPr id="13" name="Rechteck 12">
            <a:extLst>
              <a:ext uri="{FF2B5EF4-FFF2-40B4-BE49-F238E27FC236}">
                <a16:creationId xmlns:a16="http://schemas.microsoft.com/office/drawing/2014/main" id="{33B3569E-E4EC-433C-AFDA-E50961675D8F}"/>
              </a:ext>
            </a:extLst>
          </p:cNvPr>
          <p:cNvSpPr/>
          <p:nvPr userDrawn="1"/>
        </p:nvSpPr>
        <p:spPr>
          <a:xfrm>
            <a:off x="3717651" y="2542916"/>
            <a:ext cx="3210339" cy="3657859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BA2A6524-3EAC-4E27-BF8E-8F87E480F902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3830620" y="1333189"/>
            <a:ext cx="2984400" cy="1074410"/>
          </a:xfrm>
        </p:spPr>
        <p:txBody>
          <a:bodyPr rtlCol="0" anchor="ctr"/>
          <a:lstStyle>
            <a:lvl1pPr marL="0" indent="0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de-DE" noProof="0" dirty="0"/>
              <a:t>Textmasterformate durch Klicken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61FB94EC-1786-4ACB-B9A8-28216C7AB699}"/>
              </a:ext>
            </a:extLst>
          </p:cNvPr>
          <p:cNvSpPr>
            <a:spLocks noGrp="1"/>
          </p:cNvSpPr>
          <p:nvPr>
            <p:ph sz="quarter" idx="4" hasCustomPrompt="1"/>
          </p:nvPr>
        </p:nvSpPr>
        <p:spPr>
          <a:xfrm>
            <a:off x="3830620" y="2623930"/>
            <a:ext cx="2984400" cy="3448881"/>
          </a:xfrm>
        </p:spPr>
        <p:txBody>
          <a:bodyPr rtlCol="0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 rtl="0"/>
            <a:r>
              <a:rPr lang="de-DE" noProof="0"/>
              <a:t>Textmasterformate durch Klicken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32588519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8000">
        <p:fade/>
      </p:transition>
    </mc:Choice>
    <mc:Fallback xmlns="">
      <p:transition spd="slow" advClick="0" advTm="8000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>
            <a:extLst>
              <a:ext uri="{FF2B5EF4-FFF2-40B4-BE49-F238E27FC236}">
                <a16:creationId xmlns:a16="http://schemas.microsoft.com/office/drawing/2014/main" id="{76607FB0-0FB2-41FD-B334-74C7B05B8CEE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9" name="Bildplatzhalter 8">
            <a:extLst>
              <a:ext uri="{FF2B5EF4-FFF2-40B4-BE49-F238E27FC236}">
                <a16:creationId xmlns:a16="http://schemas.microsoft.com/office/drawing/2014/main" id="{2D02598E-521E-41CD-B068-134834CFF4F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7999"/>
          </a:xfrm>
          <a:solidFill>
            <a:schemeClr val="bg1">
              <a:lumMod val="95000"/>
            </a:schemeClr>
          </a:solidFill>
        </p:spPr>
        <p:txBody>
          <a:bodyPr rtlCol="0">
            <a:normAutofit/>
          </a:bodyPr>
          <a:lstStyle>
            <a:lvl1pPr marL="0" indent="0" algn="ctr">
              <a:buNone/>
              <a:defRPr sz="1800"/>
            </a:lvl1pPr>
          </a:lstStyle>
          <a:p>
            <a:pPr rtl="0"/>
            <a:r>
              <a:rPr lang="de-DE" noProof="0"/>
              <a:t>Klicken Sie, um ein Bild hinzuzufügen.</a:t>
            </a: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4E8B51C6-9166-4F67-995A-396809E6533C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436610" y="1779589"/>
            <a:ext cx="5318781" cy="2182811"/>
          </a:xfrm>
        </p:spPr>
        <p:txBody>
          <a:bodyPr rtlCol="0" anchor="b">
            <a:normAutofit/>
          </a:bodyPr>
          <a:lstStyle>
            <a:lvl1pPr algn="ctr">
              <a:defRPr sz="5400">
                <a:solidFill>
                  <a:schemeClr val="tx1"/>
                </a:solidFill>
              </a:defRPr>
            </a:lvl1pPr>
          </a:lstStyle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A951C9A4-8764-4CB3-AC26-C957C0E84BCD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436610" y="4079083"/>
            <a:ext cx="5318781" cy="976311"/>
          </a:xfrm>
        </p:spPr>
        <p:txBody>
          <a:bodyPr rtlCol="0"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de-DE" noProof="0"/>
              <a:t>Formatvorlage des Untertitelmasters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8550443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8000">
        <p:fade/>
      </p:transition>
    </mc:Choice>
    <mc:Fallback xmlns="">
      <p:transition spd="slow" advClick="0" advTm="8000">
        <p:fade/>
      </p:transition>
    </mc:Fallback>
  </mc:AlternateConten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B2BA5B3-8B1C-4C1C-B4EB-C9A8AC24AED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71475" y="260351"/>
            <a:ext cx="11520487" cy="755649"/>
          </a:xfrm>
        </p:spPr>
        <p:txBody>
          <a:bodyPr rtlCol="0"/>
          <a:lstStyle/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6B54C622-8EF1-4AE4-AB25-19D71A5C54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3DC2DEF-D2FE-4B45-ABA4-9F153FD1C98A}" type="slidenum">
              <a:rPr lang="de-DE" noProof="0" smtClean="0"/>
              <a:t>‹Nr.›</a:t>
            </a:fld>
            <a:endParaRPr lang="de-DE" noProof="0"/>
          </a:p>
        </p:txBody>
      </p:sp>
      <p:sp>
        <p:nvSpPr>
          <p:cNvPr id="8" name="Bildplatzhalter 6">
            <a:extLst>
              <a:ext uri="{FF2B5EF4-FFF2-40B4-BE49-F238E27FC236}">
                <a16:creationId xmlns:a16="http://schemas.microsoft.com/office/drawing/2014/main" id="{39EF0319-0CF7-4AB8-BE69-FEE9B6C298FE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71475" y="1233488"/>
            <a:ext cx="11520487" cy="4967287"/>
          </a:xfr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>
              <a:defRPr lang="en-US" sz="1800"/>
            </a:lvl1pPr>
          </a:lstStyle>
          <a:p>
            <a:pPr marL="0" lvl="0" indent="0" algn="ctr" rtl="0">
              <a:buNone/>
            </a:pPr>
            <a:r>
              <a:rPr lang="de-DE" noProof="0"/>
              <a:t>Klicken Sie, um ein Bild hinzuzufügen.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BA2A6524-3EAC-4E27-BF8E-8F87E480F902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6261798" y="2910543"/>
            <a:ext cx="5058000" cy="518457"/>
          </a:xfrm>
        </p:spPr>
        <p:txBody>
          <a:bodyPr rtlCol="0" anchor="ctr">
            <a:normAutofit/>
          </a:bodyPr>
          <a:lstStyle>
            <a:lvl1pPr marL="0" indent="0">
              <a:buNone/>
              <a:defRPr sz="2000" b="1">
                <a:solidFill>
                  <a:schemeClr val="bg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de-DE" noProof="0"/>
              <a:t>Textmasterformate durch Klicken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61FB94EC-1786-4ACB-B9A8-28216C7AB699}"/>
              </a:ext>
            </a:extLst>
          </p:cNvPr>
          <p:cNvSpPr>
            <a:spLocks noGrp="1"/>
          </p:cNvSpPr>
          <p:nvPr>
            <p:ph sz="quarter" idx="4" hasCustomPrompt="1"/>
          </p:nvPr>
        </p:nvSpPr>
        <p:spPr>
          <a:xfrm>
            <a:off x="6261798" y="3523420"/>
            <a:ext cx="5058000" cy="2181641"/>
          </a:xfrm>
        </p:spPr>
        <p:txBody>
          <a:bodyPr rtlCol="0">
            <a:normAutofit/>
          </a:bodyPr>
          <a:lstStyle>
            <a:lvl1pPr>
              <a:defRPr sz="1600">
                <a:solidFill>
                  <a:schemeClr val="bg1"/>
                </a:solidFill>
              </a:defRPr>
            </a:lvl1pPr>
            <a:lvl2pPr>
              <a:defRPr sz="1400">
                <a:solidFill>
                  <a:schemeClr val="bg1"/>
                </a:solidFill>
              </a:defRPr>
            </a:lvl2pPr>
            <a:lvl3pPr>
              <a:defRPr sz="1200">
                <a:solidFill>
                  <a:schemeClr val="bg1"/>
                </a:solidFill>
              </a:defRPr>
            </a:lvl3pPr>
            <a:lvl4pPr>
              <a:defRPr sz="1100">
                <a:solidFill>
                  <a:schemeClr val="bg1"/>
                </a:solidFill>
              </a:defRPr>
            </a:lvl4pPr>
            <a:lvl5pPr>
              <a:defRPr sz="11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de-DE" noProof="0"/>
              <a:t>Textmasterformate durch Klicken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9DA658D4-2F70-44A3-A7C3-BF6A1D7BE2A9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95142" y="2910543"/>
            <a:ext cx="5058397" cy="518457"/>
          </a:xfrm>
        </p:spPr>
        <p:txBody>
          <a:bodyPr rtlCol="0" anchor="ctr"/>
          <a:lstStyle>
            <a:lvl1pPr marL="0" indent="0">
              <a:buNone/>
              <a:defRPr sz="2000" b="1">
                <a:solidFill>
                  <a:schemeClr val="bg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de-DE" noProof="0"/>
              <a:t>Textmasterformate durch Klicken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CDF57B0C-62A3-4053-936D-9841C7D76D8B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895142" y="3523420"/>
            <a:ext cx="5058397" cy="2181641"/>
          </a:xfrm>
        </p:spPr>
        <p:txBody>
          <a:bodyPr rtlCol="0">
            <a:normAutofit/>
          </a:bodyPr>
          <a:lstStyle>
            <a:lvl1pPr>
              <a:defRPr sz="1600">
                <a:solidFill>
                  <a:schemeClr val="bg1"/>
                </a:solidFill>
              </a:defRPr>
            </a:lvl1pPr>
            <a:lvl2pPr>
              <a:defRPr sz="1400">
                <a:solidFill>
                  <a:schemeClr val="bg1"/>
                </a:solidFill>
              </a:defRPr>
            </a:lvl2pPr>
            <a:lvl3pPr>
              <a:defRPr sz="1200">
                <a:solidFill>
                  <a:schemeClr val="bg1"/>
                </a:solidFill>
              </a:defRPr>
            </a:lvl3pPr>
            <a:lvl4pPr>
              <a:defRPr sz="1100">
                <a:solidFill>
                  <a:schemeClr val="bg1"/>
                </a:solidFill>
              </a:defRPr>
            </a:lvl4pPr>
            <a:lvl5pPr>
              <a:defRPr sz="11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de-DE" noProof="0"/>
              <a:t>Textmasterformate durch Klicken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36864194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8000">
        <p:fade/>
      </p:transition>
    </mc:Choice>
    <mc:Fallback xmlns="">
      <p:transition spd="slow" advClick="0" advTm="8000">
        <p:fade/>
      </p:transition>
    </mc:Fallback>
  </mc:AlternateConten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>
            <a:extLst>
              <a:ext uri="{FF2B5EF4-FFF2-40B4-BE49-F238E27FC236}">
                <a16:creationId xmlns:a16="http://schemas.microsoft.com/office/drawing/2014/main" id="{4DB43705-0B3F-4F77-A8BB-08EC09D36A56}"/>
              </a:ext>
            </a:extLst>
          </p:cNvPr>
          <p:cNvSpPr/>
          <p:nvPr userDrawn="1"/>
        </p:nvSpPr>
        <p:spPr>
          <a:xfrm>
            <a:off x="0" y="0"/>
            <a:ext cx="12192000" cy="21463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9B2BA5B3-8B1C-4C1C-B4EB-C9A8AC24AED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71475" y="260351"/>
            <a:ext cx="11520487" cy="755649"/>
          </a:xfrm>
        </p:spPr>
        <p:txBody>
          <a:bodyPr rtlCol="0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6B54C622-8EF1-4AE4-AB25-19D71A5C54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3DC2DEF-D2FE-4B45-ABA4-9F153FD1C98A}" type="slidenum">
              <a:rPr lang="de-DE" noProof="0" smtClean="0"/>
              <a:t>‹Nr.›</a:t>
            </a:fld>
            <a:endParaRPr lang="de-DE" noProof="0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BA2A6524-3EAC-4E27-BF8E-8F87E480F902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6261797" y="3634443"/>
            <a:ext cx="5630165" cy="518457"/>
          </a:xfrm>
        </p:spPr>
        <p:txBody>
          <a:bodyPr rtlCol="0" anchor="ctr">
            <a:norm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de-DE" noProof="0"/>
              <a:t>Textmasterformate durch Klicken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61FB94EC-1786-4ACB-B9A8-28216C7AB699}"/>
              </a:ext>
            </a:extLst>
          </p:cNvPr>
          <p:cNvSpPr>
            <a:spLocks noGrp="1"/>
          </p:cNvSpPr>
          <p:nvPr>
            <p:ph sz="quarter" idx="4" hasCustomPrompt="1"/>
          </p:nvPr>
        </p:nvSpPr>
        <p:spPr>
          <a:xfrm>
            <a:off x="6261797" y="4247320"/>
            <a:ext cx="5630165" cy="1953455"/>
          </a:xfrm>
        </p:spPr>
        <p:txBody>
          <a:bodyPr rtlCol="0">
            <a:normAutofit/>
          </a:bodyPr>
          <a:lstStyle>
            <a:lvl1pPr>
              <a:defRPr sz="18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400">
                <a:solidFill>
                  <a:schemeClr val="tx1"/>
                </a:solidFill>
              </a:defRPr>
            </a:lvl3pPr>
            <a:lvl4pPr>
              <a:defRPr sz="1200">
                <a:solidFill>
                  <a:schemeClr val="tx1"/>
                </a:solidFill>
              </a:defRPr>
            </a:lvl4pPr>
            <a:lvl5pPr>
              <a:defRPr sz="1200">
                <a:solidFill>
                  <a:schemeClr val="tx1"/>
                </a:solidFill>
              </a:defRPr>
            </a:lvl5pPr>
          </a:lstStyle>
          <a:p>
            <a:pPr lvl="0" rtl="0"/>
            <a:r>
              <a:rPr lang="de-DE" noProof="0"/>
              <a:t>Textmasterformate durch Klicken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9DA658D4-2F70-44A3-A7C3-BF6A1D7BE2A9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371476" y="3634443"/>
            <a:ext cx="5582064" cy="518457"/>
          </a:xfrm>
        </p:spPr>
        <p:txBody>
          <a:bodyPr rtlCol="0" anchor="ctr"/>
          <a:lstStyle>
            <a:lvl1pPr marL="0" indent="0">
              <a:buNone/>
              <a:defRPr sz="2000" b="1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de-DE" noProof="0"/>
              <a:t>Textmasterformate durch Klicken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CDF57B0C-62A3-4053-936D-9841C7D76D8B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371476" y="4247320"/>
            <a:ext cx="5582064" cy="1953455"/>
          </a:xfrm>
        </p:spPr>
        <p:txBody>
          <a:bodyPr rtlCol="0">
            <a:normAutofit/>
          </a:bodyPr>
          <a:lstStyle>
            <a:lvl1pPr>
              <a:defRPr sz="18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400">
                <a:solidFill>
                  <a:schemeClr val="tx1"/>
                </a:solidFill>
              </a:defRPr>
            </a:lvl3pPr>
            <a:lvl4pPr>
              <a:defRPr sz="1200">
                <a:solidFill>
                  <a:schemeClr val="tx1"/>
                </a:solidFill>
              </a:defRPr>
            </a:lvl4pPr>
            <a:lvl5pPr>
              <a:defRPr sz="1200">
                <a:solidFill>
                  <a:schemeClr val="tx1"/>
                </a:solidFill>
              </a:defRPr>
            </a:lvl5pPr>
          </a:lstStyle>
          <a:p>
            <a:pPr lvl="0" rtl="0"/>
            <a:r>
              <a:rPr lang="de-DE" noProof="0"/>
              <a:t>Textmasterformate durch Klicken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</a:p>
        </p:txBody>
      </p:sp>
      <p:sp>
        <p:nvSpPr>
          <p:cNvPr id="11" name="Bildplatzhalter 6">
            <a:extLst>
              <a:ext uri="{FF2B5EF4-FFF2-40B4-BE49-F238E27FC236}">
                <a16:creationId xmlns:a16="http://schemas.microsoft.com/office/drawing/2014/main" id="{16CD8AAD-701B-4F23-AB47-6FC680787135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71476" y="1593851"/>
            <a:ext cx="5582064" cy="1929569"/>
          </a:xfr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>
              <a:defRPr lang="en-US" sz="1800"/>
            </a:lvl1pPr>
          </a:lstStyle>
          <a:p>
            <a:pPr marL="0" lvl="0" indent="0" algn="ctr" rtl="0">
              <a:buNone/>
            </a:pPr>
            <a:r>
              <a:rPr lang="de-DE" noProof="0"/>
              <a:t>Klicken Sie, um ein Bild hinzuzufügen.</a:t>
            </a:r>
          </a:p>
        </p:txBody>
      </p:sp>
      <p:sp>
        <p:nvSpPr>
          <p:cNvPr id="16" name="Bildplatzhalter 6">
            <a:extLst>
              <a:ext uri="{FF2B5EF4-FFF2-40B4-BE49-F238E27FC236}">
                <a16:creationId xmlns:a16="http://schemas.microsoft.com/office/drawing/2014/main" id="{2B9551A7-E41A-4D0E-925B-71270CA0F339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281738" y="1593850"/>
            <a:ext cx="5582064" cy="1929569"/>
          </a:xfr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>
              <a:defRPr lang="en-US" sz="1800"/>
            </a:lvl1pPr>
          </a:lstStyle>
          <a:p>
            <a:pPr marL="0" lvl="0" indent="0" algn="ctr" rtl="0">
              <a:buNone/>
            </a:pPr>
            <a:r>
              <a:rPr lang="de-DE" noProof="0"/>
              <a:t>Klicken Sie, um ein Bild hinzuzufügen.</a:t>
            </a:r>
          </a:p>
        </p:txBody>
      </p:sp>
    </p:spTree>
    <p:extLst>
      <p:ext uri="{BB962C8B-B14F-4D97-AF65-F5344CB8AC3E}">
        <p14:creationId xmlns:p14="http://schemas.microsoft.com/office/powerpoint/2010/main" val="38154248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8000">
        <p:fade/>
      </p:transition>
    </mc:Choice>
    <mc:Fallback xmlns="">
      <p:transition spd="slow" advClick="0" advTm="8000">
        <p:fade/>
      </p:transition>
    </mc:Fallback>
  </mc:AlternateConten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hteck 14">
            <a:extLst>
              <a:ext uri="{FF2B5EF4-FFF2-40B4-BE49-F238E27FC236}">
                <a16:creationId xmlns:a16="http://schemas.microsoft.com/office/drawing/2014/main" id="{990C1024-E4C7-44C6-ADC4-870B3D482C3F}"/>
              </a:ext>
            </a:extLst>
          </p:cNvPr>
          <p:cNvSpPr/>
          <p:nvPr userDrawn="1"/>
        </p:nvSpPr>
        <p:spPr>
          <a:xfrm>
            <a:off x="6441279" y="3761720"/>
            <a:ext cx="5446800" cy="2400955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4DB43705-0B3F-4F77-A8BB-08EC09D36A56}"/>
              </a:ext>
            </a:extLst>
          </p:cNvPr>
          <p:cNvSpPr/>
          <p:nvPr userDrawn="1"/>
        </p:nvSpPr>
        <p:spPr>
          <a:xfrm>
            <a:off x="371474" y="1271588"/>
            <a:ext cx="5445125" cy="240095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9B2BA5B3-8B1C-4C1C-B4EB-C9A8AC24AED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71475" y="260351"/>
            <a:ext cx="11520487" cy="755649"/>
          </a:xfrm>
        </p:spPr>
        <p:txBody>
          <a:bodyPr rtlCol="0"/>
          <a:lstStyle>
            <a:lvl1pPr algn="l">
              <a:defRPr>
                <a:solidFill>
                  <a:schemeClr val="tx1"/>
                </a:solidFill>
              </a:defRPr>
            </a:lvl1pPr>
          </a:lstStyle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6B54C622-8EF1-4AE4-AB25-19D71A5C54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3DC2DEF-D2FE-4B45-ABA4-9F153FD1C98A}" type="slidenum">
              <a:rPr lang="de-DE" noProof="0" smtClean="0"/>
              <a:t>‹Nr.›</a:t>
            </a:fld>
            <a:endParaRPr lang="de-DE" noProof="0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BA2A6524-3EAC-4E27-BF8E-8F87E480F902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6610169" y="3956706"/>
            <a:ext cx="5109021" cy="518457"/>
          </a:xfrm>
        </p:spPr>
        <p:txBody>
          <a:bodyPr rtlCol="0" anchor="ctr">
            <a:normAutofit/>
          </a:bodyPr>
          <a:lstStyle>
            <a:lvl1pPr marL="0" indent="0">
              <a:buNone/>
              <a:defRPr sz="2000" b="1">
                <a:solidFill>
                  <a:schemeClr val="bg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de-DE" noProof="0" dirty="0"/>
              <a:t>Textmasterformate durch Klicken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61FB94EC-1786-4ACB-B9A8-28216C7AB699}"/>
              </a:ext>
            </a:extLst>
          </p:cNvPr>
          <p:cNvSpPr>
            <a:spLocks noGrp="1"/>
          </p:cNvSpPr>
          <p:nvPr>
            <p:ph sz="quarter" idx="4" hasCustomPrompt="1"/>
          </p:nvPr>
        </p:nvSpPr>
        <p:spPr>
          <a:xfrm>
            <a:off x="6610169" y="4569583"/>
            <a:ext cx="5109021" cy="1412117"/>
          </a:xfrm>
        </p:spPr>
        <p:txBody>
          <a:bodyPr rtlCol="0">
            <a:normAutofit/>
          </a:bodyPr>
          <a:lstStyle>
            <a:lvl1pPr>
              <a:defRPr sz="1600">
                <a:solidFill>
                  <a:schemeClr val="bg1"/>
                </a:solidFill>
              </a:defRPr>
            </a:lvl1pPr>
            <a:lvl2pPr>
              <a:defRPr sz="1400">
                <a:solidFill>
                  <a:schemeClr val="bg1"/>
                </a:solidFill>
              </a:defRPr>
            </a:lvl2pPr>
            <a:lvl3pPr>
              <a:defRPr sz="1200">
                <a:solidFill>
                  <a:schemeClr val="bg1"/>
                </a:solidFill>
              </a:defRPr>
            </a:lvl3pPr>
            <a:lvl4pPr>
              <a:defRPr sz="1100">
                <a:solidFill>
                  <a:schemeClr val="bg1"/>
                </a:solidFill>
              </a:defRPr>
            </a:lvl4pPr>
            <a:lvl5pPr>
              <a:defRPr sz="11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de-DE" noProof="0"/>
              <a:t>Textmasterformate durch Klicken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9DA658D4-2F70-44A3-A7C3-BF6A1D7BE2A9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539836" y="1462743"/>
            <a:ext cx="5108400" cy="518457"/>
          </a:xfrm>
        </p:spPr>
        <p:txBody>
          <a:bodyPr rtlCol="0" anchor="ctr"/>
          <a:lstStyle>
            <a:lvl1pPr marL="0" indent="0">
              <a:buNone/>
              <a:defRPr sz="2000" b="1">
                <a:solidFill>
                  <a:schemeClr val="bg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de-DE" noProof="0" dirty="0"/>
              <a:t>Textmasterformate durch Klicken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CDF57B0C-62A3-4053-936D-9841C7D76D8B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539836" y="2075621"/>
            <a:ext cx="5108400" cy="1391480"/>
          </a:xfrm>
        </p:spPr>
        <p:txBody>
          <a:bodyPr rtlCol="0">
            <a:normAutofit/>
          </a:bodyPr>
          <a:lstStyle>
            <a:lvl1pPr>
              <a:defRPr sz="1600">
                <a:solidFill>
                  <a:schemeClr val="bg1"/>
                </a:solidFill>
              </a:defRPr>
            </a:lvl1pPr>
            <a:lvl2pPr>
              <a:defRPr sz="1400">
                <a:solidFill>
                  <a:schemeClr val="bg1"/>
                </a:solidFill>
              </a:defRPr>
            </a:lvl2pPr>
            <a:lvl3pPr>
              <a:defRPr sz="1200">
                <a:solidFill>
                  <a:schemeClr val="bg1"/>
                </a:solidFill>
              </a:defRPr>
            </a:lvl3pPr>
            <a:lvl4pPr>
              <a:defRPr sz="1100">
                <a:solidFill>
                  <a:schemeClr val="bg1"/>
                </a:solidFill>
              </a:defRPr>
            </a:lvl4pPr>
            <a:lvl5pPr>
              <a:defRPr sz="11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de-DE" noProof="0"/>
              <a:t>Textmasterformate durch Klicken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</a:p>
        </p:txBody>
      </p:sp>
      <p:sp>
        <p:nvSpPr>
          <p:cNvPr id="17" name="Bildplatzhalter 6">
            <a:extLst>
              <a:ext uri="{FF2B5EF4-FFF2-40B4-BE49-F238E27FC236}">
                <a16:creationId xmlns:a16="http://schemas.microsoft.com/office/drawing/2014/main" id="{9DFBCB44-5019-402B-BEC3-12F7F5526F0E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5880101" y="1271588"/>
            <a:ext cx="6012000" cy="2400955"/>
          </a:xfr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>
              <a:defRPr lang="en-US" sz="1800"/>
            </a:lvl1pPr>
          </a:lstStyle>
          <a:p>
            <a:pPr marL="0" lvl="0" indent="0" algn="ctr" rtl="0">
              <a:buNone/>
            </a:pPr>
            <a:r>
              <a:rPr lang="de-DE" noProof="0"/>
              <a:t>Klicken Sie, um ein Bild hinzuzufügen.</a:t>
            </a:r>
          </a:p>
        </p:txBody>
      </p:sp>
      <p:sp>
        <p:nvSpPr>
          <p:cNvPr id="18" name="Bildplatzhalter 6">
            <a:extLst>
              <a:ext uri="{FF2B5EF4-FFF2-40B4-BE49-F238E27FC236}">
                <a16:creationId xmlns:a16="http://schemas.microsoft.com/office/drawing/2014/main" id="{8CD826C9-080C-4638-B261-376BD8B31622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371475" y="3758268"/>
            <a:ext cx="6011800" cy="2400955"/>
          </a:xfr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>
              <a:defRPr lang="en-US" sz="1800"/>
            </a:lvl1pPr>
          </a:lstStyle>
          <a:p>
            <a:pPr marL="0" lvl="0" indent="0" algn="ctr" rtl="0">
              <a:buNone/>
            </a:pPr>
            <a:r>
              <a:rPr lang="de-DE" noProof="0"/>
              <a:t>Klicken Sie, um ein Bild hinzuzufügen.</a:t>
            </a:r>
          </a:p>
        </p:txBody>
      </p:sp>
    </p:spTree>
    <p:extLst>
      <p:ext uri="{BB962C8B-B14F-4D97-AF65-F5344CB8AC3E}">
        <p14:creationId xmlns:p14="http://schemas.microsoft.com/office/powerpoint/2010/main" val="35654903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8000">
        <p:fade/>
      </p:transition>
    </mc:Choice>
    <mc:Fallback xmlns="">
      <p:transition spd="slow" advClick="0" advTm="8000">
        <p:fade/>
      </p:transition>
    </mc:Fallback>
  </mc:AlternateConten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ADB3C88-F13B-4B5F-920D-B4EFFAA592E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6E5460C4-49C1-4270-BC58-5EEBC77615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3DC2DEF-D2FE-4B45-ABA4-9F153FD1C98A}" type="slidenum">
              <a:rPr lang="de-DE" noProof="0" smtClean="0"/>
              <a:t>‹Nr.›</a:t>
            </a:fld>
            <a:endParaRPr lang="de-DE" noProof="0"/>
          </a:p>
        </p:txBody>
      </p:sp>
      <p:sp>
        <p:nvSpPr>
          <p:cNvPr id="4" name="Bildplatzhalter 6">
            <a:extLst>
              <a:ext uri="{FF2B5EF4-FFF2-40B4-BE49-F238E27FC236}">
                <a16:creationId xmlns:a16="http://schemas.microsoft.com/office/drawing/2014/main" id="{7E138685-E3C5-48A4-8460-3BEDDDEDA6AD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71475" y="1233488"/>
            <a:ext cx="5572125" cy="3973512"/>
          </a:xfr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>
              <a:defRPr lang="en-US" sz="1800"/>
            </a:lvl1pPr>
          </a:lstStyle>
          <a:p>
            <a:pPr marL="0" lvl="0" indent="0" algn="ctr" rtl="0">
              <a:buNone/>
            </a:pPr>
            <a:r>
              <a:rPr lang="de-DE" noProof="0"/>
              <a:t>Klicken Sie, um ein Bild hinzuzufügen.</a:t>
            </a:r>
          </a:p>
        </p:txBody>
      </p:sp>
      <p:sp>
        <p:nvSpPr>
          <p:cNvPr id="6" name="Bildplatzhalter 6">
            <a:extLst>
              <a:ext uri="{FF2B5EF4-FFF2-40B4-BE49-F238E27FC236}">
                <a16:creationId xmlns:a16="http://schemas.microsoft.com/office/drawing/2014/main" id="{B6811C8C-D1DA-4EE5-888B-A30D6285BA5D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319837" y="2227263"/>
            <a:ext cx="5572125" cy="3973512"/>
          </a:xfr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>
              <a:defRPr lang="en-US" sz="1800"/>
            </a:lvl1pPr>
          </a:lstStyle>
          <a:p>
            <a:pPr marL="0" lvl="0" indent="0" algn="ctr" rtl="0">
              <a:buNone/>
            </a:pPr>
            <a:r>
              <a:rPr lang="de-DE" noProof="0"/>
              <a:t>Klicken Sie, um ein Bild hinzuzufügen.</a:t>
            </a:r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85661614-E5E5-43DF-A12A-7BE84E58EE3B}"/>
              </a:ext>
            </a:extLst>
          </p:cNvPr>
          <p:cNvSpPr/>
          <p:nvPr userDrawn="1"/>
        </p:nvSpPr>
        <p:spPr>
          <a:xfrm>
            <a:off x="371475" y="5271760"/>
            <a:ext cx="5572125" cy="92901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id="{9161B260-71A2-402A-A38D-FE2C484B7F99}"/>
              </a:ext>
            </a:extLst>
          </p:cNvPr>
          <p:cNvSpPr/>
          <p:nvPr userDrawn="1"/>
        </p:nvSpPr>
        <p:spPr>
          <a:xfrm>
            <a:off x="6319836" y="1233488"/>
            <a:ext cx="5572125" cy="929015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9" name="Textplatzhalter 8">
            <a:extLst>
              <a:ext uri="{FF2B5EF4-FFF2-40B4-BE49-F238E27FC236}">
                <a16:creationId xmlns:a16="http://schemas.microsoft.com/office/drawing/2014/main" id="{B15B70BB-4776-4914-92C9-092579FD6EBE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34987" y="5380667"/>
            <a:ext cx="5245100" cy="711200"/>
          </a:xfrm>
        </p:spPr>
        <p:txBody>
          <a:bodyPr rtlCol="0" anchor="ctr">
            <a:noAutofit/>
          </a:bodyPr>
          <a:lstStyle>
            <a:lvl1pPr marL="0" indent="0" algn="ctr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 rtl="0"/>
            <a:r>
              <a:rPr lang="de-DE" noProof="0"/>
              <a:t>Fügen Sie hier Ihren Text ein.</a:t>
            </a:r>
          </a:p>
        </p:txBody>
      </p:sp>
      <p:sp>
        <p:nvSpPr>
          <p:cNvPr id="10" name="Textplatzhalter 8">
            <a:extLst>
              <a:ext uri="{FF2B5EF4-FFF2-40B4-BE49-F238E27FC236}">
                <a16:creationId xmlns:a16="http://schemas.microsoft.com/office/drawing/2014/main" id="{58899736-796A-4B23-9534-D8784DD9A238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483348" y="1342395"/>
            <a:ext cx="5245100" cy="711200"/>
          </a:xfrm>
        </p:spPr>
        <p:txBody>
          <a:bodyPr rtlCol="0" anchor="ctr">
            <a:noAutofit/>
          </a:bodyPr>
          <a:lstStyle>
            <a:lvl1pPr marL="0" indent="0" algn="ctr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 rtl="0"/>
            <a:r>
              <a:rPr lang="de-DE" noProof="0"/>
              <a:t>Fügen Sie hier Ihren Text ein.</a:t>
            </a:r>
          </a:p>
        </p:txBody>
      </p:sp>
    </p:spTree>
    <p:extLst>
      <p:ext uri="{BB962C8B-B14F-4D97-AF65-F5344CB8AC3E}">
        <p14:creationId xmlns:p14="http://schemas.microsoft.com/office/powerpoint/2010/main" val="28786417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8000">
        <p:fade/>
      </p:transition>
    </mc:Choice>
    <mc:Fallback xmlns="">
      <p:transition spd="slow" advClick="0" advTm="8000">
        <p:fade/>
      </p:transition>
    </mc:Fallback>
  </mc:AlternateConten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hteck 10">
            <a:extLst>
              <a:ext uri="{FF2B5EF4-FFF2-40B4-BE49-F238E27FC236}">
                <a16:creationId xmlns:a16="http://schemas.microsoft.com/office/drawing/2014/main" id="{0565E0AE-C9AC-4E26-B4A4-DDEE620D8979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9" name="Textplatzhalter 8">
            <a:extLst>
              <a:ext uri="{FF2B5EF4-FFF2-40B4-BE49-F238E27FC236}">
                <a16:creationId xmlns:a16="http://schemas.microsoft.com/office/drawing/2014/main" id="{B15B70BB-4776-4914-92C9-092579FD6EBE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47699" y="4517395"/>
            <a:ext cx="5372096" cy="711200"/>
          </a:xfrm>
        </p:spPr>
        <p:txBody>
          <a:bodyPr rtlCol="0" anchor="ctr">
            <a:noAutofit/>
          </a:bodyPr>
          <a:lstStyle>
            <a:lvl1pPr marL="0" indent="0" algn="ctr">
              <a:buNone/>
              <a:defRPr sz="2400" b="1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 rtl="0"/>
            <a:r>
              <a:rPr lang="de-DE" noProof="0"/>
              <a:t>Fügen Sie hier Ihren Text ein.</a:t>
            </a:r>
          </a:p>
        </p:txBody>
      </p:sp>
      <p:sp>
        <p:nvSpPr>
          <p:cNvPr id="10" name="Textplatzhalter 8">
            <a:extLst>
              <a:ext uri="{FF2B5EF4-FFF2-40B4-BE49-F238E27FC236}">
                <a16:creationId xmlns:a16="http://schemas.microsoft.com/office/drawing/2014/main" id="{58899736-796A-4B23-9534-D8784DD9A238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254749" y="1642105"/>
            <a:ext cx="5372096" cy="711200"/>
          </a:xfrm>
        </p:spPr>
        <p:txBody>
          <a:bodyPr rtlCol="0" anchor="ctr">
            <a:noAutofit/>
          </a:bodyPr>
          <a:lstStyle>
            <a:lvl1pPr marL="0" indent="0" algn="ctr">
              <a:buNone/>
              <a:defRPr sz="2400" b="1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 rtl="0"/>
            <a:r>
              <a:rPr lang="de-DE" noProof="0"/>
              <a:t>Fügen Sie hier Ihren Text ein.</a:t>
            </a:r>
          </a:p>
        </p:txBody>
      </p:sp>
      <p:sp>
        <p:nvSpPr>
          <p:cNvPr id="12" name="Rechteck 11">
            <a:extLst>
              <a:ext uri="{FF2B5EF4-FFF2-40B4-BE49-F238E27FC236}">
                <a16:creationId xmlns:a16="http://schemas.microsoft.com/office/drawing/2014/main" id="{6F023CF6-0A85-4867-A5CF-F75DDBC4C20A}"/>
              </a:ext>
            </a:extLst>
          </p:cNvPr>
          <p:cNvSpPr/>
          <p:nvPr userDrawn="1"/>
        </p:nvSpPr>
        <p:spPr>
          <a:xfrm>
            <a:off x="0" y="0"/>
            <a:ext cx="1854199" cy="17526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13" name="Rechteck 12">
            <a:extLst>
              <a:ext uri="{FF2B5EF4-FFF2-40B4-BE49-F238E27FC236}">
                <a16:creationId xmlns:a16="http://schemas.microsoft.com/office/drawing/2014/main" id="{AF9F3577-4130-4F32-9302-DA8838D30560}"/>
              </a:ext>
            </a:extLst>
          </p:cNvPr>
          <p:cNvSpPr/>
          <p:nvPr userDrawn="1"/>
        </p:nvSpPr>
        <p:spPr>
          <a:xfrm>
            <a:off x="10337800" y="5122548"/>
            <a:ext cx="1854199" cy="17526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4" name="Bildplatzhalter 6">
            <a:extLst>
              <a:ext uri="{FF2B5EF4-FFF2-40B4-BE49-F238E27FC236}">
                <a16:creationId xmlns:a16="http://schemas.microsoft.com/office/drawing/2014/main" id="{7E138685-E3C5-48A4-8460-3BEDDDEDA6AD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647699" y="571500"/>
            <a:ext cx="5372097" cy="3839847"/>
          </a:xfr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>
              <a:defRPr lang="en-US" sz="1800"/>
            </a:lvl1pPr>
          </a:lstStyle>
          <a:p>
            <a:pPr marL="0" lvl="0" indent="0" algn="ctr" rtl="0">
              <a:buNone/>
            </a:pPr>
            <a:r>
              <a:rPr lang="de-DE" noProof="0"/>
              <a:t>Klicken Sie, um ein Bild hinzuzufügen.</a:t>
            </a:r>
          </a:p>
        </p:txBody>
      </p:sp>
      <p:sp>
        <p:nvSpPr>
          <p:cNvPr id="6" name="Bildplatzhalter 6">
            <a:extLst>
              <a:ext uri="{FF2B5EF4-FFF2-40B4-BE49-F238E27FC236}">
                <a16:creationId xmlns:a16="http://schemas.microsoft.com/office/drawing/2014/main" id="{B6811C8C-D1DA-4EE5-888B-A30D6285BA5D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254748" y="2429505"/>
            <a:ext cx="5372097" cy="3856995"/>
          </a:xfr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>
              <a:defRPr lang="en-US" sz="1800"/>
            </a:lvl1pPr>
          </a:lstStyle>
          <a:p>
            <a:pPr marL="0" lvl="0" indent="0" algn="ctr" rtl="0">
              <a:buNone/>
            </a:pPr>
            <a:r>
              <a:rPr lang="de-DE" noProof="0"/>
              <a:t>Klicken Sie, um ein Bild hinzuzufügen.</a:t>
            </a:r>
          </a:p>
        </p:txBody>
      </p:sp>
    </p:spTree>
    <p:extLst>
      <p:ext uri="{BB962C8B-B14F-4D97-AF65-F5344CB8AC3E}">
        <p14:creationId xmlns:p14="http://schemas.microsoft.com/office/powerpoint/2010/main" val="26818698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8000">
        <p:fade/>
      </p:transition>
    </mc:Choice>
    <mc:Fallback xmlns="">
      <p:transition spd="slow" advClick="0" advTm="8000">
        <p:fade/>
      </p:transition>
    </mc:Fallback>
  </mc:AlternateConten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hteck 10">
            <a:extLst>
              <a:ext uri="{FF2B5EF4-FFF2-40B4-BE49-F238E27FC236}">
                <a16:creationId xmlns:a16="http://schemas.microsoft.com/office/drawing/2014/main" id="{0565E0AE-C9AC-4E26-B4A4-DDEE620D8979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12" name="Rechteck 11">
            <a:extLst>
              <a:ext uri="{FF2B5EF4-FFF2-40B4-BE49-F238E27FC236}">
                <a16:creationId xmlns:a16="http://schemas.microsoft.com/office/drawing/2014/main" id="{6F023CF6-0A85-4867-A5CF-F75DDBC4C20A}"/>
              </a:ext>
            </a:extLst>
          </p:cNvPr>
          <p:cNvSpPr/>
          <p:nvPr userDrawn="1"/>
        </p:nvSpPr>
        <p:spPr>
          <a:xfrm>
            <a:off x="0" y="1932303"/>
            <a:ext cx="12192000" cy="2917195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4" name="Bildplatzhalter 6">
            <a:extLst>
              <a:ext uri="{FF2B5EF4-FFF2-40B4-BE49-F238E27FC236}">
                <a16:creationId xmlns:a16="http://schemas.microsoft.com/office/drawing/2014/main" id="{7E138685-E3C5-48A4-8460-3BEDDDEDA6AD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647699" y="1470977"/>
            <a:ext cx="5372097" cy="3839847"/>
          </a:xfr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>
              <a:defRPr lang="en-US" sz="1800"/>
            </a:lvl1pPr>
          </a:lstStyle>
          <a:p>
            <a:pPr marL="0" lvl="0" indent="0" algn="ctr" rtl="0">
              <a:buNone/>
            </a:pPr>
            <a:r>
              <a:rPr lang="de-DE" noProof="0"/>
              <a:t>Klicken Sie, um ein Bild hinzuzufügen.</a:t>
            </a:r>
          </a:p>
        </p:txBody>
      </p:sp>
      <p:sp>
        <p:nvSpPr>
          <p:cNvPr id="6" name="Bildplatzhalter 6">
            <a:extLst>
              <a:ext uri="{FF2B5EF4-FFF2-40B4-BE49-F238E27FC236}">
                <a16:creationId xmlns:a16="http://schemas.microsoft.com/office/drawing/2014/main" id="{B6811C8C-D1DA-4EE5-888B-A30D6285BA5D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254748" y="1462403"/>
            <a:ext cx="5372097" cy="3856995"/>
          </a:xfr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>
              <a:defRPr lang="en-US" sz="1800"/>
            </a:lvl1pPr>
          </a:lstStyle>
          <a:p>
            <a:pPr marL="0" lvl="0" indent="0" algn="ctr" rtl="0">
              <a:buNone/>
            </a:pPr>
            <a:r>
              <a:rPr lang="de-DE" noProof="0"/>
              <a:t>Klicken Sie, um ein Bild hinzuzufügen.</a:t>
            </a:r>
          </a:p>
        </p:txBody>
      </p:sp>
      <p:sp>
        <p:nvSpPr>
          <p:cNvPr id="9" name="Textplatzhalter 8">
            <a:extLst>
              <a:ext uri="{FF2B5EF4-FFF2-40B4-BE49-F238E27FC236}">
                <a16:creationId xmlns:a16="http://schemas.microsoft.com/office/drawing/2014/main" id="{B15B70BB-4776-4914-92C9-092579FD6EBE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47699" y="5451475"/>
            <a:ext cx="5372096" cy="711200"/>
          </a:xfrm>
        </p:spPr>
        <p:txBody>
          <a:bodyPr rtlCol="0" anchor="ctr">
            <a:noAutofit/>
          </a:bodyPr>
          <a:lstStyle>
            <a:lvl1pPr marL="0" indent="0" algn="ctr">
              <a:buNone/>
              <a:defRPr sz="2400" b="1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 rtl="0"/>
            <a:r>
              <a:rPr lang="de-DE" noProof="0"/>
              <a:t>Fügen Sie hier Ihren Text ein.</a:t>
            </a:r>
          </a:p>
        </p:txBody>
      </p:sp>
      <p:sp>
        <p:nvSpPr>
          <p:cNvPr id="10" name="Textplatzhalter 8">
            <a:extLst>
              <a:ext uri="{FF2B5EF4-FFF2-40B4-BE49-F238E27FC236}">
                <a16:creationId xmlns:a16="http://schemas.microsoft.com/office/drawing/2014/main" id="{58899736-796A-4B23-9534-D8784DD9A238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254748" y="591502"/>
            <a:ext cx="5372096" cy="711200"/>
          </a:xfrm>
        </p:spPr>
        <p:txBody>
          <a:bodyPr rtlCol="0" anchor="ctr">
            <a:noAutofit/>
          </a:bodyPr>
          <a:lstStyle>
            <a:lvl1pPr marL="0" indent="0" algn="ctr">
              <a:buNone/>
              <a:defRPr sz="2400" b="1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 rtl="0"/>
            <a:r>
              <a:rPr lang="de-DE" noProof="0"/>
              <a:t>Fügen Sie hier Ihren Text ein.</a:t>
            </a:r>
          </a:p>
        </p:txBody>
      </p:sp>
      <p:grpSp>
        <p:nvGrpSpPr>
          <p:cNvPr id="14" name="Gruppieren 13">
            <a:extLst>
              <a:ext uri="{FF2B5EF4-FFF2-40B4-BE49-F238E27FC236}">
                <a16:creationId xmlns:a16="http://schemas.microsoft.com/office/drawing/2014/main" id="{AF4B4D45-80E3-42F8-B437-4182608210C3}"/>
              </a:ext>
            </a:extLst>
          </p:cNvPr>
          <p:cNvGrpSpPr/>
          <p:nvPr userDrawn="1"/>
        </p:nvGrpSpPr>
        <p:grpSpPr>
          <a:xfrm>
            <a:off x="5387974" y="422433"/>
            <a:ext cx="644525" cy="973138"/>
            <a:chOff x="371475" y="671713"/>
            <a:chExt cx="496540" cy="836738"/>
          </a:xfrm>
          <a:solidFill>
            <a:schemeClr val="accent6"/>
          </a:solidFill>
        </p:grpSpPr>
        <p:sp>
          <p:nvSpPr>
            <p:cNvPr id="15" name="Rechteck 14">
              <a:extLst>
                <a:ext uri="{FF2B5EF4-FFF2-40B4-BE49-F238E27FC236}">
                  <a16:creationId xmlns:a16="http://schemas.microsoft.com/office/drawing/2014/main" id="{D670E361-AF23-4722-9250-CCF26B3C5884}"/>
                </a:ext>
              </a:extLst>
            </p:cNvPr>
            <p:cNvSpPr/>
            <p:nvPr userDrawn="1"/>
          </p:nvSpPr>
          <p:spPr>
            <a:xfrm>
              <a:off x="371475" y="1011911"/>
              <a:ext cx="496540" cy="49654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de-DE" noProof="0"/>
            </a:p>
          </p:txBody>
        </p:sp>
        <p:sp>
          <p:nvSpPr>
            <p:cNvPr id="16" name="Rechteck 15">
              <a:extLst>
                <a:ext uri="{FF2B5EF4-FFF2-40B4-BE49-F238E27FC236}">
                  <a16:creationId xmlns:a16="http://schemas.microsoft.com/office/drawing/2014/main" id="{BDE16CED-9FCD-4407-99EF-FFBE689DA9F1}"/>
                </a:ext>
              </a:extLst>
            </p:cNvPr>
            <p:cNvSpPr/>
            <p:nvPr userDrawn="1"/>
          </p:nvSpPr>
          <p:spPr>
            <a:xfrm>
              <a:off x="620587" y="671713"/>
              <a:ext cx="247428" cy="247428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de-DE" noProof="0"/>
            </a:p>
          </p:txBody>
        </p:sp>
      </p:grpSp>
      <p:grpSp>
        <p:nvGrpSpPr>
          <p:cNvPr id="17" name="Gruppieren 16">
            <a:extLst>
              <a:ext uri="{FF2B5EF4-FFF2-40B4-BE49-F238E27FC236}">
                <a16:creationId xmlns:a16="http://schemas.microsoft.com/office/drawing/2014/main" id="{FA147081-5AFB-463F-B27C-7A0C4CA0573B}"/>
              </a:ext>
            </a:extLst>
          </p:cNvPr>
          <p:cNvGrpSpPr/>
          <p:nvPr userDrawn="1"/>
        </p:nvGrpSpPr>
        <p:grpSpPr>
          <a:xfrm flipH="1">
            <a:off x="6248401" y="5451475"/>
            <a:ext cx="644525" cy="973138"/>
            <a:chOff x="371475" y="671713"/>
            <a:chExt cx="496540" cy="836738"/>
          </a:xfrm>
          <a:solidFill>
            <a:schemeClr val="accent6"/>
          </a:solidFill>
        </p:grpSpPr>
        <p:sp>
          <p:nvSpPr>
            <p:cNvPr id="18" name="Rechteck 17">
              <a:extLst>
                <a:ext uri="{FF2B5EF4-FFF2-40B4-BE49-F238E27FC236}">
                  <a16:creationId xmlns:a16="http://schemas.microsoft.com/office/drawing/2014/main" id="{AE24567E-B0AE-4E55-A5FB-3019A9598162}"/>
                </a:ext>
              </a:extLst>
            </p:cNvPr>
            <p:cNvSpPr/>
            <p:nvPr userDrawn="1"/>
          </p:nvSpPr>
          <p:spPr>
            <a:xfrm>
              <a:off x="371475" y="1011911"/>
              <a:ext cx="496540" cy="49654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de-DE" noProof="0"/>
            </a:p>
          </p:txBody>
        </p:sp>
        <p:sp>
          <p:nvSpPr>
            <p:cNvPr id="19" name="Rechteck 18">
              <a:extLst>
                <a:ext uri="{FF2B5EF4-FFF2-40B4-BE49-F238E27FC236}">
                  <a16:creationId xmlns:a16="http://schemas.microsoft.com/office/drawing/2014/main" id="{4918E6C0-B582-4943-9462-FE9740846585}"/>
                </a:ext>
              </a:extLst>
            </p:cNvPr>
            <p:cNvSpPr/>
            <p:nvPr userDrawn="1"/>
          </p:nvSpPr>
          <p:spPr>
            <a:xfrm>
              <a:off x="620587" y="671713"/>
              <a:ext cx="247428" cy="247428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de-DE" noProof="0"/>
            </a:p>
          </p:txBody>
        </p:sp>
      </p:grpSp>
    </p:spTree>
    <p:extLst>
      <p:ext uri="{BB962C8B-B14F-4D97-AF65-F5344CB8AC3E}">
        <p14:creationId xmlns:p14="http://schemas.microsoft.com/office/powerpoint/2010/main" val="4933882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8000">
        <p:fade/>
      </p:transition>
    </mc:Choice>
    <mc:Fallback xmlns="">
      <p:transition spd="slow" advClick="0" advTm="8000">
        <p:fade/>
      </p:transition>
    </mc:Fallback>
  </mc:AlternateConten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hteck 10">
            <a:extLst>
              <a:ext uri="{FF2B5EF4-FFF2-40B4-BE49-F238E27FC236}">
                <a16:creationId xmlns:a16="http://schemas.microsoft.com/office/drawing/2014/main" id="{0565E0AE-C9AC-4E26-B4A4-DDEE620D8979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4" name="Bildplatzhalter 6">
            <a:extLst>
              <a:ext uri="{FF2B5EF4-FFF2-40B4-BE49-F238E27FC236}">
                <a16:creationId xmlns:a16="http://schemas.microsoft.com/office/drawing/2014/main" id="{7E138685-E3C5-48A4-8460-3BEDDDEDA6AD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6019200" cy="6858000"/>
          </a:xfr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>
              <a:defRPr lang="en-US" sz="1800"/>
            </a:lvl1pPr>
          </a:lstStyle>
          <a:p>
            <a:pPr marL="0" lvl="0" indent="0" algn="ctr" rtl="0">
              <a:buNone/>
            </a:pPr>
            <a:r>
              <a:rPr lang="de-DE" noProof="0"/>
              <a:t>Klicken Sie, um ein Bild hinzuzufügen.</a:t>
            </a:r>
          </a:p>
        </p:txBody>
      </p:sp>
      <p:sp>
        <p:nvSpPr>
          <p:cNvPr id="6" name="Bildplatzhalter 6">
            <a:extLst>
              <a:ext uri="{FF2B5EF4-FFF2-40B4-BE49-F238E27FC236}">
                <a16:creationId xmlns:a16="http://schemas.microsoft.com/office/drawing/2014/main" id="{B6811C8C-D1DA-4EE5-888B-A30D6285BA5D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172201" y="0"/>
            <a:ext cx="6019799" cy="6858000"/>
          </a:xfr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>
              <a:defRPr lang="en-US" sz="1800"/>
            </a:lvl1pPr>
          </a:lstStyle>
          <a:p>
            <a:pPr marL="0" lvl="0" indent="0" algn="ctr" rtl="0">
              <a:buNone/>
            </a:pPr>
            <a:r>
              <a:rPr lang="de-DE" noProof="0"/>
              <a:t>Klicken Sie, um ein Bild hinzuzufügen.</a:t>
            </a:r>
          </a:p>
        </p:txBody>
      </p:sp>
      <p:sp>
        <p:nvSpPr>
          <p:cNvPr id="9" name="Textplatzhalter 8">
            <a:extLst>
              <a:ext uri="{FF2B5EF4-FFF2-40B4-BE49-F238E27FC236}">
                <a16:creationId xmlns:a16="http://schemas.microsoft.com/office/drawing/2014/main" id="{B15B70BB-4776-4914-92C9-092579FD6EBE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725351" y="5008563"/>
            <a:ext cx="4910400" cy="711200"/>
          </a:xfrm>
        </p:spPr>
        <p:txBody>
          <a:bodyPr rtlCol="0" anchor="ctr">
            <a:noAutofit/>
          </a:bodyPr>
          <a:lstStyle>
            <a:lvl1pPr marL="0" indent="0" algn="ctr">
              <a:buNone/>
              <a:defRPr sz="2400" b="1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 rtl="0"/>
            <a:r>
              <a:rPr lang="de-DE" noProof="0"/>
              <a:t>Fügen Sie hier Ihren Text ein.</a:t>
            </a:r>
          </a:p>
        </p:txBody>
      </p:sp>
      <p:sp>
        <p:nvSpPr>
          <p:cNvPr id="10" name="Textplatzhalter 8">
            <a:extLst>
              <a:ext uri="{FF2B5EF4-FFF2-40B4-BE49-F238E27FC236}">
                <a16:creationId xmlns:a16="http://schemas.microsoft.com/office/drawing/2014/main" id="{58899736-796A-4B23-9534-D8784DD9A238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635593" y="5008563"/>
            <a:ext cx="4908708" cy="711200"/>
          </a:xfrm>
        </p:spPr>
        <p:txBody>
          <a:bodyPr rtlCol="0" anchor="ctr">
            <a:noAutofit/>
          </a:bodyPr>
          <a:lstStyle>
            <a:lvl1pPr marL="0" indent="0" algn="ctr">
              <a:buNone/>
              <a:defRPr sz="2400" b="1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 rtl="0"/>
            <a:r>
              <a:rPr lang="de-DE" noProof="0"/>
              <a:t>Fügen Sie hier Ihren Text ein.</a:t>
            </a:r>
          </a:p>
        </p:txBody>
      </p:sp>
    </p:spTree>
    <p:extLst>
      <p:ext uri="{BB962C8B-B14F-4D97-AF65-F5344CB8AC3E}">
        <p14:creationId xmlns:p14="http://schemas.microsoft.com/office/powerpoint/2010/main" val="33037322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8000">
        <p:fade/>
      </p:transition>
    </mc:Choice>
    <mc:Fallback xmlns="">
      <p:transition spd="slow" advClick="0" advTm="8000">
        <p:fade/>
      </p:transition>
    </mc:Fallback>
  </mc:AlternateConten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hteck 10">
            <a:extLst>
              <a:ext uri="{FF2B5EF4-FFF2-40B4-BE49-F238E27FC236}">
                <a16:creationId xmlns:a16="http://schemas.microsoft.com/office/drawing/2014/main" id="{0565E0AE-C9AC-4E26-B4A4-DDEE620D8979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12" name="Rechteck 11">
            <a:extLst>
              <a:ext uri="{FF2B5EF4-FFF2-40B4-BE49-F238E27FC236}">
                <a16:creationId xmlns:a16="http://schemas.microsoft.com/office/drawing/2014/main" id="{6F023CF6-0A85-4867-A5CF-F75DDBC4C20A}"/>
              </a:ext>
            </a:extLst>
          </p:cNvPr>
          <p:cNvSpPr/>
          <p:nvPr userDrawn="1"/>
        </p:nvSpPr>
        <p:spPr>
          <a:xfrm>
            <a:off x="0" y="0"/>
            <a:ext cx="5372096" cy="6857999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4" name="Bildplatzhalter 6">
            <a:extLst>
              <a:ext uri="{FF2B5EF4-FFF2-40B4-BE49-F238E27FC236}">
                <a16:creationId xmlns:a16="http://schemas.microsoft.com/office/drawing/2014/main" id="{7E138685-E3C5-48A4-8460-3BEDDDEDA6AD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71475" y="260350"/>
            <a:ext cx="5618153" cy="6300787"/>
          </a:xfr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>
              <a:defRPr lang="en-US" sz="1800"/>
            </a:lvl1pPr>
          </a:lstStyle>
          <a:p>
            <a:pPr marL="0" lvl="0" indent="0" algn="ctr" rtl="0">
              <a:buNone/>
            </a:pPr>
            <a:r>
              <a:rPr lang="de-DE" noProof="0"/>
              <a:t>Klicken Sie, um ein Bild hinzuzufügen.</a:t>
            </a:r>
          </a:p>
        </p:txBody>
      </p:sp>
      <p:sp>
        <p:nvSpPr>
          <p:cNvPr id="20" name="Rechteck 19">
            <a:extLst>
              <a:ext uri="{FF2B5EF4-FFF2-40B4-BE49-F238E27FC236}">
                <a16:creationId xmlns:a16="http://schemas.microsoft.com/office/drawing/2014/main" id="{97E2F46B-C34E-40D3-9D43-BBA43EDFC924}"/>
              </a:ext>
            </a:extLst>
          </p:cNvPr>
          <p:cNvSpPr/>
          <p:nvPr userDrawn="1"/>
        </p:nvSpPr>
        <p:spPr>
          <a:xfrm>
            <a:off x="6819906" y="-18257"/>
            <a:ext cx="5372096" cy="6857999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6" name="Bildplatzhalter 6">
            <a:extLst>
              <a:ext uri="{FF2B5EF4-FFF2-40B4-BE49-F238E27FC236}">
                <a16:creationId xmlns:a16="http://schemas.microsoft.com/office/drawing/2014/main" id="{B6811C8C-D1DA-4EE5-888B-A30D6285BA5D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280147" y="260350"/>
            <a:ext cx="5619600" cy="6300787"/>
          </a:xfr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>
              <a:defRPr lang="en-US" sz="1800"/>
            </a:lvl1pPr>
          </a:lstStyle>
          <a:p>
            <a:pPr marL="0" lvl="0" indent="0" algn="ctr" rtl="0">
              <a:buNone/>
            </a:pPr>
            <a:r>
              <a:rPr lang="de-DE" noProof="0"/>
              <a:t>Klicken Sie, um ein Bild hinzuzufügen.</a:t>
            </a:r>
          </a:p>
        </p:txBody>
      </p:sp>
      <p:sp>
        <p:nvSpPr>
          <p:cNvPr id="9" name="Textplatzhalter 8">
            <a:extLst>
              <a:ext uri="{FF2B5EF4-FFF2-40B4-BE49-F238E27FC236}">
                <a16:creationId xmlns:a16="http://schemas.microsoft.com/office/drawing/2014/main" id="{B15B70BB-4776-4914-92C9-092579FD6EBE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725351" y="5008563"/>
            <a:ext cx="4910400" cy="711200"/>
          </a:xfrm>
        </p:spPr>
        <p:txBody>
          <a:bodyPr rtlCol="0" anchor="ctr">
            <a:noAutofit/>
          </a:bodyPr>
          <a:lstStyle>
            <a:lvl1pPr marL="0" indent="0" algn="ctr">
              <a:buNone/>
              <a:defRPr sz="2400" b="1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 rtl="0"/>
            <a:r>
              <a:rPr lang="de-DE" noProof="0"/>
              <a:t>Fügen Sie hier Ihren Text ein.</a:t>
            </a:r>
          </a:p>
        </p:txBody>
      </p:sp>
      <p:sp>
        <p:nvSpPr>
          <p:cNvPr id="10" name="Textplatzhalter 8">
            <a:extLst>
              <a:ext uri="{FF2B5EF4-FFF2-40B4-BE49-F238E27FC236}">
                <a16:creationId xmlns:a16="http://schemas.microsoft.com/office/drawing/2014/main" id="{58899736-796A-4B23-9534-D8784DD9A238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635593" y="5008563"/>
            <a:ext cx="4908708" cy="711200"/>
          </a:xfrm>
        </p:spPr>
        <p:txBody>
          <a:bodyPr rtlCol="0" anchor="ctr">
            <a:noAutofit/>
          </a:bodyPr>
          <a:lstStyle>
            <a:lvl1pPr marL="0" indent="0" algn="ctr">
              <a:buNone/>
              <a:defRPr sz="2400" b="1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 rtl="0"/>
            <a:r>
              <a:rPr lang="de-DE" noProof="0"/>
              <a:t>Fügen Sie hier Ihren Text ein.</a:t>
            </a:r>
          </a:p>
        </p:txBody>
      </p:sp>
    </p:spTree>
    <p:extLst>
      <p:ext uri="{BB962C8B-B14F-4D97-AF65-F5344CB8AC3E}">
        <p14:creationId xmlns:p14="http://schemas.microsoft.com/office/powerpoint/2010/main" val="36337101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8000">
        <p:fade/>
      </p:transition>
    </mc:Choice>
    <mc:Fallback xmlns="">
      <p:transition spd="slow" advClick="0" advTm="8000">
        <p:fade/>
      </p:transition>
    </mc:Fallback>
  </mc:AlternateConten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ADB3C88-F13B-4B5F-920D-B4EFFAA592E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6E5460C4-49C1-4270-BC58-5EEBC77615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3DC2DEF-D2FE-4B45-ABA4-9F153FD1C98A}" type="slidenum">
              <a:rPr lang="de-DE" noProof="0" smtClean="0"/>
              <a:t>‹Nr.›</a:t>
            </a:fld>
            <a:endParaRPr lang="de-DE" noProof="0"/>
          </a:p>
        </p:txBody>
      </p:sp>
      <p:sp>
        <p:nvSpPr>
          <p:cNvPr id="24" name="Rechteck 23">
            <a:extLst>
              <a:ext uri="{FF2B5EF4-FFF2-40B4-BE49-F238E27FC236}">
                <a16:creationId xmlns:a16="http://schemas.microsoft.com/office/drawing/2014/main" id="{E2950CCA-59F9-4C47-A5BA-294E9EDCBABE}"/>
              </a:ext>
            </a:extLst>
          </p:cNvPr>
          <p:cNvSpPr/>
          <p:nvPr userDrawn="1"/>
        </p:nvSpPr>
        <p:spPr>
          <a:xfrm>
            <a:off x="371475" y="1233488"/>
            <a:ext cx="2776354" cy="496728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25" name="Rechteck 24">
            <a:extLst>
              <a:ext uri="{FF2B5EF4-FFF2-40B4-BE49-F238E27FC236}">
                <a16:creationId xmlns:a16="http://schemas.microsoft.com/office/drawing/2014/main" id="{EB5BF167-B9E6-4F02-9FA8-3CA79D552F0E}"/>
              </a:ext>
            </a:extLst>
          </p:cNvPr>
          <p:cNvSpPr/>
          <p:nvPr userDrawn="1"/>
        </p:nvSpPr>
        <p:spPr>
          <a:xfrm>
            <a:off x="3286186" y="1233488"/>
            <a:ext cx="2776354" cy="496728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26" name="Rechteck 25">
            <a:extLst>
              <a:ext uri="{FF2B5EF4-FFF2-40B4-BE49-F238E27FC236}">
                <a16:creationId xmlns:a16="http://schemas.microsoft.com/office/drawing/2014/main" id="{B48694DE-D82B-49DB-8A45-D1DD4C9BCEF1}"/>
              </a:ext>
            </a:extLst>
          </p:cNvPr>
          <p:cNvSpPr/>
          <p:nvPr userDrawn="1"/>
        </p:nvSpPr>
        <p:spPr>
          <a:xfrm>
            <a:off x="6200897" y="1233488"/>
            <a:ext cx="2776354" cy="4967287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27" name="Rechteck 26">
            <a:extLst>
              <a:ext uri="{FF2B5EF4-FFF2-40B4-BE49-F238E27FC236}">
                <a16:creationId xmlns:a16="http://schemas.microsoft.com/office/drawing/2014/main" id="{407C1370-8D38-4641-8D37-30A1218A4372}"/>
              </a:ext>
            </a:extLst>
          </p:cNvPr>
          <p:cNvSpPr/>
          <p:nvPr userDrawn="1"/>
        </p:nvSpPr>
        <p:spPr>
          <a:xfrm>
            <a:off x="9115608" y="1246188"/>
            <a:ext cx="2776354" cy="4967287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cxnSp>
        <p:nvCxnSpPr>
          <p:cNvPr id="29" name="Gerader Verbinder 28">
            <a:extLst>
              <a:ext uri="{FF2B5EF4-FFF2-40B4-BE49-F238E27FC236}">
                <a16:creationId xmlns:a16="http://schemas.microsoft.com/office/drawing/2014/main" id="{CE3EDDE5-9B23-44D7-8546-0B2365B42B16}"/>
              </a:ext>
            </a:extLst>
          </p:cNvPr>
          <p:cNvCxnSpPr/>
          <p:nvPr userDrawn="1"/>
        </p:nvCxnSpPr>
        <p:spPr>
          <a:xfrm>
            <a:off x="591252" y="3721100"/>
            <a:ext cx="23368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Gerader Verbinder 29">
            <a:extLst>
              <a:ext uri="{FF2B5EF4-FFF2-40B4-BE49-F238E27FC236}">
                <a16:creationId xmlns:a16="http://schemas.microsoft.com/office/drawing/2014/main" id="{B9D259D5-D3C0-4B60-B2D9-9B6DFFD270D8}"/>
              </a:ext>
            </a:extLst>
          </p:cNvPr>
          <p:cNvCxnSpPr/>
          <p:nvPr userDrawn="1"/>
        </p:nvCxnSpPr>
        <p:spPr>
          <a:xfrm>
            <a:off x="3505963" y="3721100"/>
            <a:ext cx="23368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Gerader Verbinder 30">
            <a:extLst>
              <a:ext uri="{FF2B5EF4-FFF2-40B4-BE49-F238E27FC236}">
                <a16:creationId xmlns:a16="http://schemas.microsoft.com/office/drawing/2014/main" id="{0710C392-9E34-4640-AC70-210A1B8C47B5}"/>
              </a:ext>
            </a:extLst>
          </p:cNvPr>
          <p:cNvCxnSpPr/>
          <p:nvPr userDrawn="1"/>
        </p:nvCxnSpPr>
        <p:spPr>
          <a:xfrm>
            <a:off x="6420674" y="3721100"/>
            <a:ext cx="23368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Gerader Verbinder 31">
            <a:extLst>
              <a:ext uri="{FF2B5EF4-FFF2-40B4-BE49-F238E27FC236}">
                <a16:creationId xmlns:a16="http://schemas.microsoft.com/office/drawing/2014/main" id="{D7A92E0B-B060-48FA-A650-36894FF4B216}"/>
              </a:ext>
            </a:extLst>
          </p:cNvPr>
          <p:cNvCxnSpPr/>
          <p:nvPr userDrawn="1"/>
        </p:nvCxnSpPr>
        <p:spPr>
          <a:xfrm>
            <a:off x="9335385" y="3721100"/>
            <a:ext cx="23368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Bildplatzhalter 33">
            <a:extLst>
              <a:ext uri="{FF2B5EF4-FFF2-40B4-BE49-F238E27FC236}">
                <a16:creationId xmlns:a16="http://schemas.microsoft.com/office/drawing/2014/main" id="{D9056F2B-EAFD-4A57-BB92-D14816C84DDE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876300" y="1739900"/>
            <a:ext cx="1689100" cy="1397000"/>
          </a:xfrm>
        </p:spPr>
        <p:txBody>
          <a:bodyPr rtlCol="0"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de-DE" noProof="0"/>
              <a:t>Klicken Sie, um ein Bild hinzuzufügen.</a:t>
            </a:r>
          </a:p>
        </p:txBody>
      </p:sp>
      <p:sp>
        <p:nvSpPr>
          <p:cNvPr id="35" name="Bildplatzhalter 33">
            <a:extLst>
              <a:ext uri="{FF2B5EF4-FFF2-40B4-BE49-F238E27FC236}">
                <a16:creationId xmlns:a16="http://schemas.microsoft.com/office/drawing/2014/main" id="{E65006DE-F797-4019-BB72-F484F9FE7E58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3829813" y="4263232"/>
            <a:ext cx="1689100" cy="1397000"/>
          </a:xfrm>
        </p:spPr>
        <p:txBody>
          <a:bodyPr rtlCol="0"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de-DE" noProof="0"/>
              <a:t>Klicken Sie, um ein Bild hinzuzufügen.</a:t>
            </a:r>
          </a:p>
        </p:txBody>
      </p:sp>
      <p:sp>
        <p:nvSpPr>
          <p:cNvPr id="36" name="Bildplatzhalter 33">
            <a:extLst>
              <a:ext uri="{FF2B5EF4-FFF2-40B4-BE49-F238E27FC236}">
                <a16:creationId xmlns:a16="http://schemas.microsoft.com/office/drawing/2014/main" id="{0947D252-5545-4406-8764-B7712464DA56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6744524" y="1739900"/>
            <a:ext cx="1689100" cy="1397000"/>
          </a:xfrm>
        </p:spPr>
        <p:txBody>
          <a:bodyPr rtlCol="0"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de-DE" noProof="0"/>
              <a:t>Klicken Sie, um ein Bild hinzuzufügen.</a:t>
            </a:r>
          </a:p>
        </p:txBody>
      </p:sp>
      <p:sp>
        <p:nvSpPr>
          <p:cNvPr id="38" name="Bildplatzhalter 33">
            <a:extLst>
              <a:ext uri="{FF2B5EF4-FFF2-40B4-BE49-F238E27FC236}">
                <a16:creationId xmlns:a16="http://schemas.microsoft.com/office/drawing/2014/main" id="{DD89F80C-C1D7-4F63-BAD2-F4EE1F9A162F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9659235" y="4263232"/>
            <a:ext cx="1689100" cy="1397000"/>
          </a:xfrm>
        </p:spPr>
        <p:txBody>
          <a:bodyPr rtlCol="0"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de-DE" noProof="0"/>
              <a:t>Klicken Sie, um ein Bild hinzuzufügen.</a:t>
            </a:r>
          </a:p>
        </p:txBody>
      </p:sp>
      <p:sp>
        <p:nvSpPr>
          <p:cNvPr id="40" name="Textplatzhalter 39">
            <a:extLst>
              <a:ext uri="{FF2B5EF4-FFF2-40B4-BE49-F238E27FC236}">
                <a16:creationId xmlns:a16="http://schemas.microsoft.com/office/drawing/2014/main" id="{08BBFEC8-B6BE-4768-9284-26D98C06FFC4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90550" y="3949700"/>
            <a:ext cx="2336800" cy="1854200"/>
          </a:xfrm>
        </p:spPr>
        <p:txBody>
          <a:bodyPr rtlCol="0">
            <a:noAutofit/>
          </a:bodyPr>
          <a:lstStyle>
            <a:lvl1pPr marL="0" indent="0" algn="ctr"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600">
                <a:solidFill>
                  <a:schemeClr val="bg1"/>
                </a:solidFill>
              </a:defRPr>
            </a:lvl2pPr>
            <a:lvl3pPr marL="914400" indent="0">
              <a:buNone/>
              <a:defRPr sz="1400">
                <a:solidFill>
                  <a:schemeClr val="bg1"/>
                </a:solidFill>
              </a:defRPr>
            </a:lvl3pPr>
            <a:lvl4pPr marL="1371600" indent="0">
              <a:buNone/>
              <a:defRPr sz="1200">
                <a:solidFill>
                  <a:schemeClr val="bg1"/>
                </a:solidFill>
              </a:defRPr>
            </a:lvl4pPr>
            <a:lvl5pPr marL="1828800" indent="0">
              <a:buNone/>
              <a:defRPr sz="12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de-DE" noProof="0"/>
              <a:t>Fügen Sie hier Ihren Text ein.</a:t>
            </a:r>
          </a:p>
        </p:txBody>
      </p:sp>
      <p:sp>
        <p:nvSpPr>
          <p:cNvPr id="41" name="Textplatzhalter 39">
            <a:extLst>
              <a:ext uri="{FF2B5EF4-FFF2-40B4-BE49-F238E27FC236}">
                <a16:creationId xmlns:a16="http://schemas.microsoft.com/office/drawing/2014/main" id="{D12C79C2-427D-418B-8FFA-C27D8F2C986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3505963" y="1595835"/>
            <a:ext cx="2336800" cy="1854200"/>
          </a:xfrm>
        </p:spPr>
        <p:txBody>
          <a:bodyPr rtlCol="0" anchor="b">
            <a:noAutofit/>
          </a:bodyPr>
          <a:lstStyle>
            <a:lvl1pPr marL="0" indent="0" algn="ctr"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600">
                <a:solidFill>
                  <a:schemeClr val="bg1"/>
                </a:solidFill>
              </a:defRPr>
            </a:lvl2pPr>
            <a:lvl3pPr marL="914400" indent="0">
              <a:buNone/>
              <a:defRPr sz="1400">
                <a:solidFill>
                  <a:schemeClr val="bg1"/>
                </a:solidFill>
              </a:defRPr>
            </a:lvl3pPr>
            <a:lvl4pPr marL="1371600" indent="0">
              <a:buNone/>
              <a:defRPr sz="1200">
                <a:solidFill>
                  <a:schemeClr val="bg1"/>
                </a:solidFill>
              </a:defRPr>
            </a:lvl4pPr>
            <a:lvl5pPr marL="1828800" indent="0">
              <a:buNone/>
              <a:defRPr sz="12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de-DE" noProof="0"/>
              <a:t>Fügen Sie hier Ihren Text ein.</a:t>
            </a:r>
          </a:p>
        </p:txBody>
      </p:sp>
      <p:sp>
        <p:nvSpPr>
          <p:cNvPr id="42" name="Textplatzhalter 39">
            <a:extLst>
              <a:ext uri="{FF2B5EF4-FFF2-40B4-BE49-F238E27FC236}">
                <a16:creationId xmlns:a16="http://schemas.microsoft.com/office/drawing/2014/main" id="{0FD568C4-A06D-4A56-B7D6-AF338F5C329A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420674" y="3949700"/>
            <a:ext cx="2336800" cy="1854200"/>
          </a:xfrm>
        </p:spPr>
        <p:txBody>
          <a:bodyPr rtlCol="0">
            <a:noAutofit/>
          </a:bodyPr>
          <a:lstStyle>
            <a:lvl1pPr marL="0" indent="0" algn="ctr"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600">
                <a:solidFill>
                  <a:schemeClr val="bg1"/>
                </a:solidFill>
              </a:defRPr>
            </a:lvl2pPr>
            <a:lvl3pPr marL="914400" indent="0">
              <a:buNone/>
              <a:defRPr sz="1400">
                <a:solidFill>
                  <a:schemeClr val="bg1"/>
                </a:solidFill>
              </a:defRPr>
            </a:lvl3pPr>
            <a:lvl4pPr marL="1371600" indent="0">
              <a:buNone/>
              <a:defRPr sz="1200">
                <a:solidFill>
                  <a:schemeClr val="bg1"/>
                </a:solidFill>
              </a:defRPr>
            </a:lvl4pPr>
            <a:lvl5pPr marL="1828800" indent="0">
              <a:buNone/>
              <a:defRPr sz="12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de-DE" noProof="0"/>
              <a:t>Fügen Sie hier Ihren Text ein.</a:t>
            </a:r>
          </a:p>
        </p:txBody>
      </p:sp>
      <p:sp>
        <p:nvSpPr>
          <p:cNvPr id="43" name="Textplatzhalter 39">
            <a:extLst>
              <a:ext uri="{FF2B5EF4-FFF2-40B4-BE49-F238E27FC236}">
                <a16:creationId xmlns:a16="http://schemas.microsoft.com/office/drawing/2014/main" id="{76B41443-1233-4172-B61C-7CC516D8880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9335385" y="1595835"/>
            <a:ext cx="2336800" cy="1854200"/>
          </a:xfrm>
        </p:spPr>
        <p:txBody>
          <a:bodyPr rtlCol="0" anchor="b">
            <a:noAutofit/>
          </a:bodyPr>
          <a:lstStyle>
            <a:lvl1pPr marL="0" indent="0" algn="ctr"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600">
                <a:solidFill>
                  <a:schemeClr val="bg1"/>
                </a:solidFill>
              </a:defRPr>
            </a:lvl2pPr>
            <a:lvl3pPr marL="914400" indent="0">
              <a:buNone/>
              <a:defRPr sz="1400">
                <a:solidFill>
                  <a:schemeClr val="bg1"/>
                </a:solidFill>
              </a:defRPr>
            </a:lvl3pPr>
            <a:lvl4pPr marL="1371600" indent="0">
              <a:buNone/>
              <a:defRPr sz="1200">
                <a:solidFill>
                  <a:schemeClr val="bg1"/>
                </a:solidFill>
              </a:defRPr>
            </a:lvl4pPr>
            <a:lvl5pPr marL="1828800" indent="0">
              <a:buNone/>
              <a:defRPr sz="12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de-DE" noProof="0"/>
              <a:t>Fügen Sie hier Ihren Text ein.</a:t>
            </a:r>
          </a:p>
        </p:txBody>
      </p:sp>
    </p:spTree>
    <p:extLst>
      <p:ext uri="{BB962C8B-B14F-4D97-AF65-F5344CB8AC3E}">
        <p14:creationId xmlns:p14="http://schemas.microsoft.com/office/powerpoint/2010/main" val="21080789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8000">
        <p:fade/>
      </p:transition>
    </mc:Choice>
    <mc:Fallback xmlns="">
      <p:transition spd="slow" advClick="0" advTm="8000">
        <p:fade/>
      </p:transition>
    </mc:Fallback>
  </mc:AlternateConten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hteck 20">
            <a:extLst>
              <a:ext uri="{FF2B5EF4-FFF2-40B4-BE49-F238E27FC236}">
                <a16:creationId xmlns:a16="http://schemas.microsoft.com/office/drawing/2014/main" id="{6B607F24-5B01-4964-9736-E876BC347E55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ADB3C88-F13B-4B5F-920D-B4EFFAA592E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71475" y="260351"/>
            <a:ext cx="6168473" cy="758824"/>
          </a:xfrm>
        </p:spPr>
        <p:txBody>
          <a:bodyPr rtlCol="0"/>
          <a:lstStyle/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24" name="Rechteck 23">
            <a:extLst>
              <a:ext uri="{FF2B5EF4-FFF2-40B4-BE49-F238E27FC236}">
                <a16:creationId xmlns:a16="http://schemas.microsoft.com/office/drawing/2014/main" id="{E2950CCA-59F9-4C47-A5BA-294E9EDCBABE}"/>
              </a:ext>
            </a:extLst>
          </p:cNvPr>
          <p:cNvSpPr/>
          <p:nvPr userDrawn="1"/>
        </p:nvSpPr>
        <p:spPr>
          <a:xfrm>
            <a:off x="6769101" y="0"/>
            <a:ext cx="2711082" cy="2286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22" name="Rechteck 21">
            <a:extLst>
              <a:ext uri="{FF2B5EF4-FFF2-40B4-BE49-F238E27FC236}">
                <a16:creationId xmlns:a16="http://schemas.microsoft.com/office/drawing/2014/main" id="{F44232AA-36A1-4A85-8868-9D12848EB106}"/>
              </a:ext>
            </a:extLst>
          </p:cNvPr>
          <p:cNvSpPr/>
          <p:nvPr userDrawn="1"/>
        </p:nvSpPr>
        <p:spPr>
          <a:xfrm>
            <a:off x="9480918" y="2286000"/>
            <a:ext cx="2711082" cy="2286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23" name="Rechteck 22">
            <a:extLst>
              <a:ext uri="{FF2B5EF4-FFF2-40B4-BE49-F238E27FC236}">
                <a16:creationId xmlns:a16="http://schemas.microsoft.com/office/drawing/2014/main" id="{0B045D93-056D-486E-A634-890ECB9AF9C2}"/>
              </a:ext>
            </a:extLst>
          </p:cNvPr>
          <p:cNvSpPr/>
          <p:nvPr userDrawn="1"/>
        </p:nvSpPr>
        <p:spPr>
          <a:xfrm>
            <a:off x="6769100" y="4572000"/>
            <a:ext cx="2711082" cy="2286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28" name="Rechteck 27">
            <a:extLst>
              <a:ext uri="{FF2B5EF4-FFF2-40B4-BE49-F238E27FC236}">
                <a16:creationId xmlns:a16="http://schemas.microsoft.com/office/drawing/2014/main" id="{567CD5E4-19A9-4EFD-BBF1-2B1FBC9BB9BD}"/>
              </a:ext>
            </a:extLst>
          </p:cNvPr>
          <p:cNvSpPr/>
          <p:nvPr userDrawn="1"/>
        </p:nvSpPr>
        <p:spPr>
          <a:xfrm>
            <a:off x="9480918" y="0"/>
            <a:ext cx="2711082" cy="2286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33" name="Rechteck 32">
            <a:extLst>
              <a:ext uri="{FF2B5EF4-FFF2-40B4-BE49-F238E27FC236}">
                <a16:creationId xmlns:a16="http://schemas.microsoft.com/office/drawing/2014/main" id="{AA533582-AC3E-4F3B-9602-085EB97AD294}"/>
              </a:ext>
            </a:extLst>
          </p:cNvPr>
          <p:cNvSpPr/>
          <p:nvPr userDrawn="1"/>
        </p:nvSpPr>
        <p:spPr>
          <a:xfrm>
            <a:off x="6768364" y="2286000"/>
            <a:ext cx="2711082" cy="2286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37" name="Rechteck 36">
            <a:extLst>
              <a:ext uri="{FF2B5EF4-FFF2-40B4-BE49-F238E27FC236}">
                <a16:creationId xmlns:a16="http://schemas.microsoft.com/office/drawing/2014/main" id="{CF0B1BD9-4AC2-4549-9001-383664C7F224}"/>
              </a:ext>
            </a:extLst>
          </p:cNvPr>
          <p:cNvSpPr/>
          <p:nvPr userDrawn="1"/>
        </p:nvSpPr>
        <p:spPr>
          <a:xfrm>
            <a:off x="9480918" y="4572000"/>
            <a:ext cx="2711082" cy="2286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4" name="Gleichschenkliges Dreieck 3">
            <a:extLst>
              <a:ext uri="{FF2B5EF4-FFF2-40B4-BE49-F238E27FC236}">
                <a16:creationId xmlns:a16="http://schemas.microsoft.com/office/drawing/2014/main" id="{32B2DC05-AAD7-458D-B737-BE8CCA1FFA99}"/>
              </a:ext>
            </a:extLst>
          </p:cNvPr>
          <p:cNvSpPr/>
          <p:nvPr userDrawn="1"/>
        </p:nvSpPr>
        <p:spPr>
          <a:xfrm rot="5400000">
            <a:off x="9422986" y="1050373"/>
            <a:ext cx="298174" cy="185254"/>
          </a:xfrm>
          <a:prstGeom prst="triangl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39" name="Gleichschenkliges Dreieck 38">
            <a:extLst>
              <a:ext uri="{FF2B5EF4-FFF2-40B4-BE49-F238E27FC236}">
                <a16:creationId xmlns:a16="http://schemas.microsoft.com/office/drawing/2014/main" id="{E423C01B-EB10-48EF-8F1C-C2A7E1923E3E}"/>
              </a:ext>
            </a:extLst>
          </p:cNvPr>
          <p:cNvSpPr/>
          <p:nvPr userDrawn="1"/>
        </p:nvSpPr>
        <p:spPr>
          <a:xfrm rot="16200000">
            <a:off x="9238100" y="3336373"/>
            <a:ext cx="298174" cy="185254"/>
          </a:xfrm>
          <a:prstGeom prst="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44" name="Gleichschenkliges Dreieck 43">
            <a:extLst>
              <a:ext uri="{FF2B5EF4-FFF2-40B4-BE49-F238E27FC236}">
                <a16:creationId xmlns:a16="http://schemas.microsoft.com/office/drawing/2014/main" id="{BB0D5D5D-BB46-489A-A006-03E52FDA0AB6}"/>
              </a:ext>
            </a:extLst>
          </p:cNvPr>
          <p:cNvSpPr/>
          <p:nvPr userDrawn="1"/>
        </p:nvSpPr>
        <p:spPr>
          <a:xfrm rot="5400000">
            <a:off x="9422986" y="5622373"/>
            <a:ext cx="298174" cy="185254"/>
          </a:xfrm>
          <a:prstGeom prst="triangl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45" name="Bildplatzhalter 33">
            <a:extLst>
              <a:ext uri="{FF2B5EF4-FFF2-40B4-BE49-F238E27FC236}">
                <a16:creationId xmlns:a16="http://schemas.microsoft.com/office/drawing/2014/main" id="{2D0DCA06-9544-45C9-BE22-EBB853AE757C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10133588" y="561678"/>
            <a:ext cx="1405742" cy="1162644"/>
          </a:xfrm>
        </p:spPr>
        <p:txBody>
          <a:bodyPr rtlCol="0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</a:lstStyle>
          <a:p>
            <a:pPr rtl="0"/>
            <a:r>
              <a:rPr lang="de-DE" noProof="0"/>
              <a:t>Klicken Sie, um ein Bild hinzuzufügen.</a:t>
            </a:r>
          </a:p>
        </p:txBody>
      </p:sp>
      <p:sp>
        <p:nvSpPr>
          <p:cNvPr id="46" name="Bildplatzhalter 33">
            <a:extLst>
              <a:ext uri="{FF2B5EF4-FFF2-40B4-BE49-F238E27FC236}">
                <a16:creationId xmlns:a16="http://schemas.microsoft.com/office/drawing/2014/main" id="{21403A13-F195-405D-B352-4B77969E358B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7421034" y="2847678"/>
            <a:ext cx="1405742" cy="1162644"/>
          </a:xfrm>
        </p:spPr>
        <p:txBody>
          <a:bodyPr rtlCol="0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</a:lstStyle>
          <a:p>
            <a:pPr rtl="0"/>
            <a:r>
              <a:rPr lang="de-DE" noProof="0"/>
              <a:t>Klicken Sie, um ein Bild hinzuzufügen.</a:t>
            </a:r>
          </a:p>
        </p:txBody>
      </p:sp>
      <p:sp>
        <p:nvSpPr>
          <p:cNvPr id="47" name="Bildplatzhalter 33">
            <a:extLst>
              <a:ext uri="{FF2B5EF4-FFF2-40B4-BE49-F238E27FC236}">
                <a16:creationId xmlns:a16="http://schemas.microsoft.com/office/drawing/2014/main" id="{390C9BE2-4328-41D9-82FB-F6FEE7026C55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10133588" y="5133678"/>
            <a:ext cx="1405742" cy="1162644"/>
          </a:xfrm>
        </p:spPr>
        <p:txBody>
          <a:bodyPr rtlCol="0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</a:lstStyle>
          <a:p>
            <a:pPr rtl="0"/>
            <a:r>
              <a:rPr lang="de-DE" noProof="0"/>
              <a:t>Klicken Sie, um ein Bild hinzuzufügen.</a:t>
            </a:r>
          </a:p>
        </p:txBody>
      </p:sp>
      <p:sp>
        <p:nvSpPr>
          <p:cNvPr id="48" name="Bildplatzhalter 6">
            <a:extLst>
              <a:ext uri="{FF2B5EF4-FFF2-40B4-BE49-F238E27FC236}">
                <a16:creationId xmlns:a16="http://schemas.microsoft.com/office/drawing/2014/main" id="{7E57D58E-479C-4409-8D5F-7CAC3178A771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371475" y="1233488"/>
            <a:ext cx="6168473" cy="5624512"/>
          </a:xfr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>
              <a:defRPr lang="en-US" sz="1800"/>
            </a:lvl1pPr>
          </a:lstStyle>
          <a:p>
            <a:pPr marL="0" lvl="0" indent="0" algn="ctr" rtl="0">
              <a:buNone/>
            </a:pPr>
            <a:r>
              <a:rPr lang="de-DE" noProof="0"/>
              <a:t>Klicken Sie, um ein Bild hinzuzufügen.</a:t>
            </a:r>
          </a:p>
        </p:txBody>
      </p:sp>
      <p:sp>
        <p:nvSpPr>
          <p:cNvPr id="17" name="Textplatzhalter 39">
            <a:extLst>
              <a:ext uri="{FF2B5EF4-FFF2-40B4-BE49-F238E27FC236}">
                <a16:creationId xmlns:a16="http://schemas.microsoft.com/office/drawing/2014/main" id="{1EE624A7-7FE4-44DC-B710-D995C25C9CE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956242" y="215900"/>
            <a:ext cx="2336800" cy="1854200"/>
          </a:xfrm>
        </p:spPr>
        <p:txBody>
          <a:bodyPr rtlCol="0" anchor="ctr">
            <a:noAutofit/>
          </a:bodyPr>
          <a:lstStyle>
            <a:lvl1pPr marL="0" indent="0" algn="ctr"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600">
                <a:solidFill>
                  <a:schemeClr val="bg1"/>
                </a:solidFill>
              </a:defRPr>
            </a:lvl2pPr>
            <a:lvl3pPr marL="914400" indent="0">
              <a:buNone/>
              <a:defRPr sz="1400">
                <a:solidFill>
                  <a:schemeClr val="bg1"/>
                </a:solidFill>
              </a:defRPr>
            </a:lvl3pPr>
            <a:lvl4pPr marL="1371600" indent="0">
              <a:buNone/>
              <a:defRPr sz="1200">
                <a:solidFill>
                  <a:schemeClr val="bg1"/>
                </a:solidFill>
              </a:defRPr>
            </a:lvl4pPr>
            <a:lvl5pPr marL="1828800" indent="0">
              <a:buNone/>
              <a:defRPr sz="12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de-DE" noProof="0"/>
              <a:t>Fügen Sie hier Ihren Text ein.</a:t>
            </a:r>
          </a:p>
        </p:txBody>
      </p:sp>
      <p:sp>
        <p:nvSpPr>
          <p:cNvPr id="18" name="Textplatzhalter 39">
            <a:extLst>
              <a:ext uri="{FF2B5EF4-FFF2-40B4-BE49-F238E27FC236}">
                <a16:creationId xmlns:a16="http://schemas.microsoft.com/office/drawing/2014/main" id="{34CC27D1-7AB7-4922-81C5-41E9C01BAAE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668059" y="2501900"/>
            <a:ext cx="2336800" cy="1854200"/>
          </a:xfrm>
        </p:spPr>
        <p:txBody>
          <a:bodyPr rtlCol="0" anchor="ctr">
            <a:noAutofit/>
          </a:bodyPr>
          <a:lstStyle>
            <a:lvl1pPr marL="0" indent="0" algn="ctr"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600">
                <a:solidFill>
                  <a:schemeClr val="bg1"/>
                </a:solidFill>
              </a:defRPr>
            </a:lvl2pPr>
            <a:lvl3pPr marL="914400" indent="0">
              <a:buNone/>
              <a:defRPr sz="1400">
                <a:solidFill>
                  <a:schemeClr val="bg1"/>
                </a:solidFill>
              </a:defRPr>
            </a:lvl3pPr>
            <a:lvl4pPr marL="1371600" indent="0">
              <a:buNone/>
              <a:defRPr sz="1200">
                <a:solidFill>
                  <a:schemeClr val="bg1"/>
                </a:solidFill>
              </a:defRPr>
            </a:lvl4pPr>
            <a:lvl5pPr marL="1828800" indent="0">
              <a:buNone/>
              <a:defRPr sz="12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de-DE" noProof="0"/>
              <a:t>Fügen Sie hier Ihren Text ein.</a:t>
            </a:r>
          </a:p>
        </p:txBody>
      </p:sp>
      <p:sp>
        <p:nvSpPr>
          <p:cNvPr id="19" name="Textplatzhalter 39">
            <a:extLst>
              <a:ext uri="{FF2B5EF4-FFF2-40B4-BE49-F238E27FC236}">
                <a16:creationId xmlns:a16="http://schemas.microsoft.com/office/drawing/2014/main" id="{03F0CFEB-33B8-47FE-BC44-44AF273543D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956241" y="4787900"/>
            <a:ext cx="2336800" cy="1854200"/>
          </a:xfrm>
        </p:spPr>
        <p:txBody>
          <a:bodyPr rtlCol="0" anchor="ctr">
            <a:noAutofit/>
          </a:bodyPr>
          <a:lstStyle>
            <a:lvl1pPr marL="0" indent="0" algn="ctr"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600">
                <a:solidFill>
                  <a:schemeClr val="bg1"/>
                </a:solidFill>
              </a:defRPr>
            </a:lvl2pPr>
            <a:lvl3pPr marL="914400" indent="0">
              <a:buNone/>
              <a:defRPr sz="1400">
                <a:solidFill>
                  <a:schemeClr val="bg1"/>
                </a:solidFill>
              </a:defRPr>
            </a:lvl3pPr>
            <a:lvl4pPr marL="1371600" indent="0">
              <a:buNone/>
              <a:defRPr sz="1200">
                <a:solidFill>
                  <a:schemeClr val="bg1"/>
                </a:solidFill>
              </a:defRPr>
            </a:lvl4pPr>
            <a:lvl5pPr marL="1828800" indent="0">
              <a:buNone/>
              <a:defRPr sz="12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de-DE" noProof="0"/>
              <a:t>Fügen Sie hier Ihren Text ein.</a:t>
            </a:r>
          </a:p>
        </p:txBody>
      </p:sp>
    </p:spTree>
    <p:extLst>
      <p:ext uri="{BB962C8B-B14F-4D97-AF65-F5344CB8AC3E}">
        <p14:creationId xmlns:p14="http://schemas.microsoft.com/office/powerpoint/2010/main" val="20142591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8000">
        <p:fade/>
      </p:transition>
    </mc:Choice>
    <mc:Fallback xmlns="">
      <p:transition spd="slow" advClick="0" advTm="8000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>
            <a:extLst>
              <a:ext uri="{FF2B5EF4-FFF2-40B4-BE49-F238E27FC236}">
                <a16:creationId xmlns:a16="http://schemas.microsoft.com/office/drawing/2014/main" id="{76607FB0-0FB2-41FD-B334-74C7B05B8CEE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D1A59197-7C21-44E6-8A97-DE0ABD1E6909}"/>
              </a:ext>
            </a:extLst>
          </p:cNvPr>
          <p:cNvSpPr/>
          <p:nvPr userDrawn="1"/>
        </p:nvSpPr>
        <p:spPr>
          <a:xfrm>
            <a:off x="0" y="0"/>
            <a:ext cx="641350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9" name="Bildplatzhalter 8">
            <a:extLst>
              <a:ext uri="{FF2B5EF4-FFF2-40B4-BE49-F238E27FC236}">
                <a16:creationId xmlns:a16="http://schemas.microsoft.com/office/drawing/2014/main" id="{2D02598E-521E-41CD-B068-134834CFF4F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5016500" y="472281"/>
            <a:ext cx="7175500" cy="5913439"/>
          </a:xfrm>
          <a:solidFill>
            <a:schemeClr val="bg1">
              <a:lumMod val="95000"/>
            </a:schemeClr>
          </a:solidFill>
        </p:spPr>
        <p:txBody>
          <a:bodyPr rtlCol="0">
            <a:normAutofit/>
          </a:bodyPr>
          <a:lstStyle>
            <a:lvl1pPr marL="0" indent="0" algn="ctr">
              <a:buNone/>
              <a:defRPr sz="1800"/>
            </a:lvl1pPr>
          </a:lstStyle>
          <a:p>
            <a:pPr rtl="0"/>
            <a:r>
              <a:rPr lang="de-DE" noProof="0"/>
              <a:t>Klicken Sie, um ein Bild hinzuzufügen.</a:t>
            </a: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4E8B51C6-9166-4F67-995A-396809E6533C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71476" y="1779589"/>
            <a:ext cx="4416424" cy="2182811"/>
          </a:xfrm>
        </p:spPr>
        <p:txBody>
          <a:bodyPr rtlCol="0" anchor="b">
            <a:normAutofit/>
          </a:bodyPr>
          <a:lstStyle>
            <a:lvl1pPr algn="l">
              <a:defRPr sz="5400">
                <a:solidFill>
                  <a:schemeClr val="bg1"/>
                </a:solidFill>
              </a:defRPr>
            </a:lvl1pPr>
          </a:lstStyle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A951C9A4-8764-4CB3-AC26-C957C0E84BCD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71476" y="4079083"/>
            <a:ext cx="4416424" cy="976311"/>
          </a:xfrm>
        </p:spPr>
        <p:txBody>
          <a:bodyPr rtlCol="0"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de-DE" noProof="0"/>
              <a:t>Formatvorlage des Untertitelmasters durch Klicken bearbeiten</a:t>
            </a:r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id="{C1626B81-8882-4179-8C3A-BEA9BBEF2A62}"/>
              </a:ext>
            </a:extLst>
          </p:cNvPr>
          <p:cNvSpPr/>
          <p:nvPr userDrawn="1"/>
        </p:nvSpPr>
        <p:spPr>
          <a:xfrm>
            <a:off x="5021263" y="368300"/>
            <a:ext cx="3159760" cy="11668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27248364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8000">
        <p:fade/>
      </p:transition>
    </mc:Choice>
    <mc:Fallback xmlns="">
      <p:transition spd="slow" advClick="0" advTm="8000">
        <p:fade/>
      </p:transition>
    </mc:Fallback>
  </mc:AlternateContent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ADB3C88-F13B-4B5F-920D-B4EFFAA592E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71475" y="260351"/>
            <a:ext cx="11520488" cy="758824"/>
          </a:xfrm>
        </p:spPr>
        <p:txBody>
          <a:bodyPr rtlCol="0"/>
          <a:lstStyle/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48" name="Bildplatzhalter 6">
            <a:extLst>
              <a:ext uri="{FF2B5EF4-FFF2-40B4-BE49-F238E27FC236}">
                <a16:creationId xmlns:a16="http://schemas.microsoft.com/office/drawing/2014/main" id="{7E57D58E-479C-4409-8D5F-7CAC3178A771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371475" y="1233488"/>
            <a:ext cx="11520487" cy="3049754"/>
          </a:xfr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>
              <a:defRPr lang="en-US" sz="1800"/>
            </a:lvl1pPr>
          </a:lstStyle>
          <a:p>
            <a:pPr marL="0" lvl="0" indent="0" algn="ctr" rtl="0">
              <a:buNone/>
            </a:pPr>
            <a:r>
              <a:rPr lang="de-DE" noProof="0"/>
              <a:t>Klicken Sie, um ein Bild hinzuzufügen.</a:t>
            </a:r>
          </a:p>
        </p:txBody>
      </p:sp>
      <p:sp>
        <p:nvSpPr>
          <p:cNvPr id="17" name="Foliennummernplatzhalter 4">
            <a:extLst>
              <a:ext uri="{FF2B5EF4-FFF2-40B4-BE49-F238E27FC236}">
                <a16:creationId xmlns:a16="http://schemas.microsoft.com/office/drawing/2014/main" id="{76336E3A-55EE-4423-B1AA-7489CA9888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18900" y="6581978"/>
            <a:ext cx="373062" cy="206104"/>
          </a:xfrm>
        </p:spPr>
        <p:txBody>
          <a:bodyPr rtlCol="0"/>
          <a:lstStyle/>
          <a:p>
            <a:pPr rtl="0"/>
            <a:fld id="{03DC2DEF-D2FE-4B45-ABA4-9F153FD1C98A}" type="slidenum">
              <a:rPr lang="de-DE" noProof="0" smtClean="0"/>
              <a:t>‹Nr.›</a:t>
            </a:fld>
            <a:endParaRPr lang="de-DE" noProof="0"/>
          </a:p>
        </p:txBody>
      </p:sp>
      <p:sp>
        <p:nvSpPr>
          <p:cNvPr id="20" name="Bildplatzhalter 33">
            <a:extLst>
              <a:ext uri="{FF2B5EF4-FFF2-40B4-BE49-F238E27FC236}">
                <a16:creationId xmlns:a16="http://schemas.microsoft.com/office/drawing/2014/main" id="{917F3183-F8DC-409E-BDAF-E3190E5CC10A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1466711" y="2999731"/>
            <a:ext cx="1405742" cy="1162644"/>
          </a:xfrm>
        </p:spPr>
        <p:txBody>
          <a:bodyPr rtlCol="0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</a:lstStyle>
          <a:p>
            <a:pPr rtl="0"/>
            <a:r>
              <a:rPr lang="de-DE" noProof="0"/>
              <a:t>Klicken Sie, um ein Bild hinzuzufügen.</a:t>
            </a:r>
          </a:p>
        </p:txBody>
      </p:sp>
      <p:sp>
        <p:nvSpPr>
          <p:cNvPr id="25" name="Bildplatzhalter 33">
            <a:extLst>
              <a:ext uri="{FF2B5EF4-FFF2-40B4-BE49-F238E27FC236}">
                <a16:creationId xmlns:a16="http://schemas.microsoft.com/office/drawing/2014/main" id="{8DCF90EE-8A0F-46BB-A8EC-27CB7826EB0D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4108135" y="2999731"/>
            <a:ext cx="1405742" cy="1162644"/>
          </a:xfrm>
        </p:spPr>
        <p:txBody>
          <a:bodyPr rtlCol="0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</a:lstStyle>
          <a:p>
            <a:pPr rtl="0"/>
            <a:r>
              <a:rPr lang="de-DE" noProof="0"/>
              <a:t>Klicken Sie, um ein Bild hinzuzufügen.</a:t>
            </a:r>
          </a:p>
        </p:txBody>
      </p:sp>
      <p:sp>
        <p:nvSpPr>
          <p:cNvPr id="26" name="Bildplatzhalter 33">
            <a:extLst>
              <a:ext uri="{FF2B5EF4-FFF2-40B4-BE49-F238E27FC236}">
                <a16:creationId xmlns:a16="http://schemas.microsoft.com/office/drawing/2014/main" id="{4B6BCE84-A7A7-4701-966F-9F969C523C51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6749558" y="2999731"/>
            <a:ext cx="1405742" cy="1162644"/>
          </a:xfrm>
        </p:spPr>
        <p:txBody>
          <a:bodyPr rtlCol="0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</a:lstStyle>
          <a:p>
            <a:pPr rtl="0"/>
            <a:r>
              <a:rPr lang="de-DE" noProof="0"/>
              <a:t>Klicken Sie, um ein Bild hinzuzufügen.</a:t>
            </a:r>
          </a:p>
        </p:txBody>
      </p:sp>
      <p:sp>
        <p:nvSpPr>
          <p:cNvPr id="27" name="Bildplatzhalter 33">
            <a:extLst>
              <a:ext uri="{FF2B5EF4-FFF2-40B4-BE49-F238E27FC236}">
                <a16:creationId xmlns:a16="http://schemas.microsoft.com/office/drawing/2014/main" id="{2F810615-16AA-4D3F-93BB-1074BABE1234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9435088" y="2999731"/>
            <a:ext cx="1405742" cy="1162644"/>
          </a:xfrm>
        </p:spPr>
        <p:txBody>
          <a:bodyPr rtlCol="0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</a:lstStyle>
          <a:p>
            <a:pPr rtl="0"/>
            <a:r>
              <a:rPr lang="de-DE" noProof="0"/>
              <a:t>Klicken Sie, um ein Bild hinzuzufügen.</a:t>
            </a:r>
          </a:p>
        </p:txBody>
      </p:sp>
      <p:sp>
        <p:nvSpPr>
          <p:cNvPr id="32" name="Rechteck 31">
            <a:extLst>
              <a:ext uri="{FF2B5EF4-FFF2-40B4-BE49-F238E27FC236}">
                <a16:creationId xmlns:a16="http://schemas.microsoft.com/office/drawing/2014/main" id="{E9E999B4-BC91-4EF5-915C-59E58E141134}"/>
              </a:ext>
            </a:extLst>
          </p:cNvPr>
          <p:cNvSpPr/>
          <p:nvPr userDrawn="1"/>
        </p:nvSpPr>
        <p:spPr>
          <a:xfrm>
            <a:off x="979920" y="4514247"/>
            <a:ext cx="2379325" cy="168652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34" name="Rechteck 33">
            <a:extLst>
              <a:ext uri="{FF2B5EF4-FFF2-40B4-BE49-F238E27FC236}">
                <a16:creationId xmlns:a16="http://schemas.microsoft.com/office/drawing/2014/main" id="{8E3D72D1-545E-4FA9-B18F-DBE257DA9472}"/>
              </a:ext>
            </a:extLst>
          </p:cNvPr>
          <p:cNvSpPr/>
          <p:nvPr userDrawn="1"/>
        </p:nvSpPr>
        <p:spPr>
          <a:xfrm>
            <a:off x="3621344" y="4514247"/>
            <a:ext cx="2379325" cy="168652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35" name="Rechteck 34">
            <a:extLst>
              <a:ext uri="{FF2B5EF4-FFF2-40B4-BE49-F238E27FC236}">
                <a16:creationId xmlns:a16="http://schemas.microsoft.com/office/drawing/2014/main" id="{A1FF2C74-7F94-4D15-9530-4844CA0ABABA}"/>
              </a:ext>
            </a:extLst>
          </p:cNvPr>
          <p:cNvSpPr/>
          <p:nvPr userDrawn="1"/>
        </p:nvSpPr>
        <p:spPr>
          <a:xfrm>
            <a:off x="6262766" y="4514247"/>
            <a:ext cx="2379325" cy="1686527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36" name="Rechteck 35">
            <a:extLst>
              <a:ext uri="{FF2B5EF4-FFF2-40B4-BE49-F238E27FC236}">
                <a16:creationId xmlns:a16="http://schemas.microsoft.com/office/drawing/2014/main" id="{D65048BF-5755-467D-94DA-799CD1A9ED70}"/>
              </a:ext>
            </a:extLst>
          </p:cNvPr>
          <p:cNvSpPr/>
          <p:nvPr userDrawn="1"/>
        </p:nvSpPr>
        <p:spPr>
          <a:xfrm>
            <a:off x="8904188" y="4514247"/>
            <a:ext cx="2379325" cy="1686527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38" name="Textplatzhalter 39">
            <a:extLst>
              <a:ext uri="{FF2B5EF4-FFF2-40B4-BE49-F238E27FC236}">
                <a16:creationId xmlns:a16="http://schemas.microsoft.com/office/drawing/2014/main" id="{3C8488B4-AC1B-43A6-A416-3F5BC72456F9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091465" y="4598182"/>
            <a:ext cx="2156235" cy="1330436"/>
          </a:xfrm>
        </p:spPr>
        <p:txBody>
          <a:bodyPr rtlCol="0">
            <a:noAutofit/>
          </a:bodyPr>
          <a:lstStyle>
            <a:lvl1pPr marL="0" indent="0" algn="ctr"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600">
                <a:solidFill>
                  <a:schemeClr val="bg1"/>
                </a:solidFill>
              </a:defRPr>
            </a:lvl2pPr>
            <a:lvl3pPr marL="914400" indent="0">
              <a:buNone/>
              <a:defRPr sz="1400">
                <a:solidFill>
                  <a:schemeClr val="bg1"/>
                </a:solidFill>
              </a:defRPr>
            </a:lvl3pPr>
            <a:lvl4pPr marL="1371600" indent="0">
              <a:buNone/>
              <a:defRPr sz="1200">
                <a:solidFill>
                  <a:schemeClr val="bg1"/>
                </a:solidFill>
              </a:defRPr>
            </a:lvl4pPr>
            <a:lvl5pPr marL="1828800" indent="0">
              <a:buNone/>
              <a:defRPr sz="12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de-DE" noProof="0"/>
              <a:t>Fügen Sie hier Ihren Text ein.</a:t>
            </a:r>
          </a:p>
        </p:txBody>
      </p:sp>
      <p:sp>
        <p:nvSpPr>
          <p:cNvPr id="40" name="Textplatzhalter 39">
            <a:extLst>
              <a:ext uri="{FF2B5EF4-FFF2-40B4-BE49-F238E27FC236}">
                <a16:creationId xmlns:a16="http://schemas.microsoft.com/office/drawing/2014/main" id="{950DB978-3832-472D-9958-42D6A712EA6B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3732888" y="4598182"/>
            <a:ext cx="2156235" cy="1330436"/>
          </a:xfrm>
        </p:spPr>
        <p:txBody>
          <a:bodyPr rtlCol="0">
            <a:noAutofit/>
          </a:bodyPr>
          <a:lstStyle>
            <a:lvl1pPr marL="0" indent="0" algn="ctr"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600">
                <a:solidFill>
                  <a:schemeClr val="bg1"/>
                </a:solidFill>
              </a:defRPr>
            </a:lvl2pPr>
            <a:lvl3pPr marL="914400" indent="0">
              <a:buNone/>
              <a:defRPr sz="1400">
                <a:solidFill>
                  <a:schemeClr val="bg1"/>
                </a:solidFill>
              </a:defRPr>
            </a:lvl3pPr>
            <a:lvl4pPr marL="1371600" indent="0">
              <a:buNone/>
              <a:defRPr sz="1200">
                <a:solidFill>
                  <a:schemeClr val="bg1"/>
                </a:solidFill>
              </a:defRPr>
            </a:lvl4pPr>
            <a:lvl5pPr marL="1828800" indent="0">
              <a:buNone/>
              <a:defRPr sz="12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de-DE" noProof="0"/>
              <a:t>Fügen Sie hier Ihren Text ein.</a:t>
            </a:r>
          </a:p>
        </p:txBody>
      </p:sp>
      <p:sp>
        <p:nvSpPr>
          <p:cNvPr id="41" name="Textplatzhalter 39">
            <a:extLst>
              <a:ext uri="{FF2B5EF4-FFF2-40B4-BE49-F238E27FC236}">
                <a16:creationId xmlns:a16="http://schemas.microsoft.com/office/drawing/2014/main" id="{7A9C8821-D3DD-40C3-83BD-38D190405711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374310" y="4598182"/>
            <a:ext cx="2156235" cy="1330436"/>
          </a:xfrm>
        </p:spPr>
        <p:txBody>
          <a:bodyPr rtlCol="0">
            <a:noAutofit/>
          </a:bodyPr>
          <a:lstStyle>
            <a:lvl1pPr marL="0" indent="0" algn="ctr"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600">
                <a:solidFill>
                  <a:schemeClr val="bg1"/>
                </a:solidFill>
              </a:defRPr>
            </a:lvl2pPr>
            <a:lvl3pPr marL="914400" indent="0">
              <a:buNone/>
              <a:defRPr sz="1400">
                <a:solidFill>
                  <a:schemeClr val="bg1"/>
                </a:solidFill>
              </a:defRPr>
            </a:lvl3pPr>
            <a:lvl4pPr marL="1371600" indent="0">
              <a:buNone/>
              <a:defRPr sz="1200">
                <a:solidFill>
                  <a:schemeClr val="bg1"/>
                </a:solidFill>
              </a:defRPr>
            </a:lvl4pPr>
            <a:lvl5pPr marL="1828800" indent="0">
              <a:buNone/>
              <a:defRPr sz="12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de-DE" noProof="0"/>
              <a:t>Fügen Sie hier Ihren Text ein.</a:t>
            </a:r>
          </a:p>
        </p:txBody>
      </p:sp>
      <p:sp>
        <p:nvSpPr>
          <p:cNvPr id="42" name="Textplatzhalter 39">
            <a:extLst>
              <a:ext uri="{FF2B5EF4-FFF2-40B4-BE49-F238E27FC236}">
                <a16:creationId xmlns:a16="http://schemas.microsoft.com/office/drawing/2014/main" id="{C3FC554A-BF67-40BD-BD4F-B2EA17BBDBC1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9015732" y="4598182"/>
            <a:ext cx="2156235" cy="1330436"/>
          </a:xfrm>
        </p:spPr>
        <p:txBody>
          <a:bodyPr rtlCol="0">
            <a:noAutofit/>
          </a:bodyPr>
          <a:lstStyle>
            <a:lvl1pPr marL="0" indent="0" algn="ctr"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600">
                <a:solidFill>
                  <a:schemeClr val="bg1"/>
                </a:solidFill>
              </a:defRPr>
            </a:lvl2pPr>
            <a:lvl3pPr marL="914400" indent="0">
              <a:buNone/>
              <a:defRPr sz="1400">
                <a:solidFill>
                  <a:schemeClr val="bg1"/>
                </a:solidFill>
              </a:defRPr>
            </a:lvl3pPr>
            <a:lvl4pPr marL="1371600" indent="0">
              <a:buNone/>
              <a:defRPr sz="1200">
                <a:solidFill>
                  <a:schemeClr val="bg1"/>
                </a:solidFill>
              </a:defRPr>
            </a:lvl4pPr>
            <a:lvl5pPr marL="1828800" indent="0">
              <a:buNone/>
              <a:defRPr sz="12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de-DE" noProof="0"/>
              <a:t>Fügen Sie hier Ihren Text ein.</a:t>
            </a:r>
          </a:p>
        </p:txBody>
      </p:sp>
      <p:cxnSp>
        <p:nvCxnSpPr>
          <p:cNvPr id="6" name="Gerader Verbinder 5">
            <a:extLst>
              <a:ext uri="{FF2B5EF4-FFF2-40B4-BE49-F238E27FC236}">
                <a16:creationId xmlns:a16="http://schemas.microsoft.com/office/drawing/2014/main" id="{62ECF54D-C7AE-4FFE-A9FA-ECD663CD2A09}"/>
              </a:ext>
            </a:extLst>
          </p:cNvPr>
          <p:cNvCxnSpPr>
            <a:cxnSpLocks/>
          </p:cNvCxnSpPr>
          <p:nvPr userDrawn="1"/>
        </p:nvCxnSpPr>
        <p:spPr>
          <a:xfrm>
            <a:off x="979920" y="4357837"/>
            <a:ext cx="2379325" cy="0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Gerader Verbinder 28">
            <a:extLst>
              <a:ext uri="{FF2B5EF4-FFF2-40B4-BE49-F238E27FC236}">
                <a16:creationId xmlns:a16="http://schemas.microsoft.com/office/drawing/2014/main" id="{7FB84BED-8481-4D23-AE06-31529215FE6C}"/>
              </a:ext>
            </a:extLst>
          </p:cNvPr>
          <p:cNvCxnSpPr>
            <a:cxnSpLocks/>
          </p:cNvCxnSpPr>
          <p:nvPr userDrawn="1"/>
        </p:nvCxnSpPr>
        <p:spPr>
          <a:xfrm>
            <a:off x="3621344" y="4357837"/>
            <a:ext cx="2379325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Gerader Verbinder 29">
            <a:extLst>
              <a:ext uri="{FF2B5EF4-FFF2-40B4-BE49-F238E27FC236}">
                <a16:creationId xmlns:a16="http://schemas.microsoft.com/office/drawing/2014/main" id="{4A09D405-9228-4697-A91F-4E5A2B5B6512}"/>
              </a:ext>
            </a:extLst>
          </p:cNvPr>
          <p:cNvCxnSpPr>
            <a:cxnSpLocks/>
          </p:cNvCxnSpPr>
          <p:nvPr userDrawn="1"/>
        </p:nvCxnSpPr>
        <p:spPr>
          <a:xfrm>
            <a:off x="6262767" y="4357837"/>
            <a:ext cx="2379325" cy="0"/>
          </a:xfrm>
          <a:prstGeom prst="line">
            <a:avLst/>
          </a:prstGeom>
          <a:ln w="28575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Gerader Verbinder 30">
            <a:extLst>
              <a:ext uri="{FF2B5EF4-FFF2-40B4-BE49-F238E27FC236}">
                <a16:creationId xmlns:a16="http://schemas.microsoft.com/office/drawing/2014/main" id="{9645748A-37E1-4661-B50F-D1FCAF7F3088}"/>
              </a:ext>
            </a:extLst>
          </p:cNvPr>
          <p:cNvCxnSpPr>
            <a:cxnSpLocks/>
          </p:cNvCxnSpPr>
          <p:nvPr userDrawn="1"/>
        </p:nvCxnSpPr>
        <p:spPr>
          <a:xfrm>
            <a:off x="8904191" y="4357837"/>
            <a:ext cx="2379325" cy="0"/>
          </a:xfrm>
          <a:prstGeom prst="line">
            <a:avLst/>
          </a:prstGeom>
          <a:ln w="28575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308721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8000">
        <p:fade/>
      </p:transition>
    </mc:Choice>
    <mc:Fallback xmlns="">
      <p:transition spd="slow" advClick="0" advTm="8000">
        <p:fade/>
      </p:transition>
    </mc:Fallback>
  </mc:AlternateConten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ADB3C88-F13B-4B5F-920D-B4EFFAA592E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71475" y="260351"/>
            <a:ext cx="11520488" cy="758824"/>
          </a:xfrm>
        </p:spPr>
        <p:txBody>
          <a:bodyPr rtlCol="0"/>
          <a:lstStyle/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48" name="Bildplatzhalter 6">
            <a:extLst>
              <a:ext uri="{FF2B5EF4-FFF2-40B4-BE49-F238E27FC236}">
                <a16:creationId xmlns:a16="http://schemas.microsoft.com/office/drawing/2014/main" id="{7E57D58E-479C-4409-8D5F-7CAC3178A771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371476" y="1233488"/>
            <a:ext cx="4140890" cy="5148262"/>
          </a:xfr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>
              <a:defRPr lang="en-US" sz="1800"/>
            </a:lvl1pPr>
          </a:lstStyle>
          <a:p>
            <a:pPr marL="0" lvl="0" indent="0" algn="ctr" rtl="0">
              <a:buNone/>
            </a:pPr>
            <a:r>
              <a:rPr lang="de-DE" noProof="0"/>
              <a:t>Klicken Sie, um ein Bild hinzuzufügen.</a:t>
            </a:r>
          </a:p>
        </p:txBody>
      </p:sp>
      <p:sp>
        <p:nvSpPr>
          <p:cNvPr id="17" name="Foliennummernplatzhalter 4">
            <a:extLst>
              <a:ext uri="{FF2B5EF4-FFF2-40B4-BE49-F238E27FC236}">
                <a16:creationId xmlns:a16="http://schemas.microsoft.com/office/drawing/2014/main" id="{76336E3A-55EE-4423-B1AA-7489CA9888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18900" y="6581978"/>
            <a:ext cx="373062" cy="206104"/>
          </a:xfrm>
        </p:spPr>
        <p:txBody>
          <a:bodyPr rtlCol="0"/>
          <a:lstStyle/>
          <a:p>
            <a:pPr rtl="0"/>
            <a:fld id="{03DC2DEF-D2FE-4B45-ABA4-9F153FD1C98A}" type="slidenum">
              <a:rPr lang="de-DE" noProof="0" smtClean="0"/>
              <a:t>‹Nr.›</a:t>
            </a:fld>
            <a:endParaRPr lang="de-DE" noProof="0"/>
          </a:p>
        </p:txBody>
      </p:sp>
      <p:sp>
        <p:nvSpPr>
          <p:cNvPr id="18" name="Rechteck 17">
            <a:extLst>
              <a:ext uri="{FF2B5EF4-FFF2-40B4-BE49-F238E27FC236}">
                <a16:creationId xmlns:a16="http://schemas.microsoft.com/office/drawing/2014/main" id="{1DD2DC66-11E4-4714-A8DE-E8AC34D49655}"/>
              </a:ext>
            </a:extLst>
          </p:cNvPr>
          <p:cNvSpPr/>
          <p:nvPr userDrawn="1"/>
        </p:nvSpPr>
        <p:spPr>
          <a:xfrm>
            <a:off x="4615257" y="1233489"/>
            <a:ext cx="2371952" cy="514826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grpSp>
        <p:nvGrpSpPr>
          <p:cNvPr id="5" name="Gruppieren 4">
            <a:extLst>
              <a:ext uri="{FF2B5EF4-FFF2-40B4-BE49-F238E27FC236}">
                <a16:creationId xmlns:a16="http://schemas.microsoft.com/office/drawing/2014/main" id="{B6748F93-9B1D-4874-A164-A654BF7D6C8C}"/>
              </a:ext>
            </a:extLst>
          </p:cNvPr>
          <p:cNvGrpSpPr/>
          <p:nvPr userDrawn="1"/>
        </p:nvGrpSpPr>
        <p:grpSpPr>
          <a:xfrm>
            <a:off x="4842107" y="2462886"/>
            <a:ext cx="1918252" cy="2689468"/>
            <a:chOff x="4790661" y="2266122"/>
            <a:chExt cx="1918252" cy="2852530"/>
          </a:xfrm>
        </p:grpSpPr>
        <p:cxnSp>
          <p:nvCxnSpPr>
            <p:cNvPr id="4" name="Gerader Verbinder 3">
              <a:extLst>
                <a:ext uri="{FF2B5EF4-FFF2-40B4-BE49-F238E27FC236}">
                  <a16:creationId xmlns:a16="http://schemas.microsoft.com/office/drawing/2014/main" id="{4AEF10CE-C943-4C6B-9DBF-5A0E63CDC89B}"/>
                </a:ext>
              </a:extLst>
            </p:cNvPr>
            <p:cNvCxnSpPr/>
            <p:nvPr userDrawn="1"/>
          </p:nvCxnSpPr>
          <p:spPr>
            <a:xfrm>
              <a:off x="4790661" y="2266122"/>
              <a:ext cx="1918252" cy="0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Gerader Verbinder 20">
              <a:extLst>
                <a:ext uri="{FF2B5EF4-FFF2-40B4-BE49-F238E27FC236}">
                  <a16:creationId xmlns:a16="http://schemas.microsoft.com/office/drawing/2014/main" id="{3428B198-0637-4F15-900F-6709BFE4BDEA}"/>
                </a:ext>
              </a:extLst>
            </p:cNvPr>
            <p:cNvCxnSpPr/>
            <p:nvPr userDrawn="1"/>
          </p:nvCxnSpPr>
          <p:spPr>
            <a:xfrm>
              <a:off x="4790661" y="3692387"/>
              <a:ext cx="1918252" cy="0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Gerader Verbinder 21">
              <a:extLst>
                <a:ext uri="{FF2B5EF4-FFF2-40B4-BE49-F238E27FC236}">
                  <a16:creationId xmlns:a16="http://schemas.microsoft.com/office/drawing/2014/main" id="{7F29A1B0-F4AB-4243-979A-50FADE3330EA}"/>
                </a:ext>
              </a:extLst>
            </p:cNvPr>
            <p:cNvCxnSpPr/>
            <p:nvPr userDrawn="1"/>
          </p:nvCxnSpPr>
          <p:spPr>
            <a:xfrm>
              <a:off x="4790661" y="5118652"/>
              <a:ext cx="1918252" cy="0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4" name="Gerader Verbinder 23">
            <a:extLst>
              <a:ext uri="{FF2B5EF4-FFF2-40B4-BE49-F238E27FC236}">
                <a16:creationId xmlns:a16="http://schemas.microsoft.com/office/drawing/2014/main" id="{0C61EA57-B8EA-4589-A9DD-E25F300D5AFD}"/>
              </a:ext>
            </a:extLst>
          </p:cNvPr>
          <p:cNvCxnSpPr/>
          <p:nvPr userDrawn="1"/>
        </p:nvCxnSpPr>
        <p:spPr>
          <a:xfrm>
            <a:off x="4790661" y="6917634"/>
            <a:ext cx="1918252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8" name="Gruppieren 27">
            <a:extLst>
              <a:ext uri="{FF2B5EF4-FFF2-40B4-BE49-F238E27FC236}">
                <a16:creationId xmlns:a16="http://schemas.microsoft.com/office/drawing/2014/main" id="{F894F998-0FDF-4CA2-802E-4FCFA7674171}"/>
              </a:ext>
            </a:extLst>
          </p:cNvPr>
          <p:cNvGrpSpPr/>
          <p:nvPr userDrawn="1"/>
        </p:nvGrpSpPr>
        <p:grpSpPr>
          <a:xfrm>
            <a:off x="7090100" y="2462886"/>
            <a:ext cx="4801862" cy="2689468"/>
            <a:chOff x="4790661" y="2266122"/>
            <a:chExt cx="1918252" cy="2852530"/>
          </a:xfrm>
        </p:grpSpPr>
        <p:cxnSp>
          <p:nvCxnSpPr>
            <p:cNvPr id="33" name="Gerader Verbinder 32">
              <a:extLst>
                <a:ext uri="{FF2B5EF4-FFF2-40B4-BE49-F238E27FC236}">
                  <a16:creationId xmlns:a16="http://schemas.microsoft.com/office/drawing/2014/main" id="{C1F0C0C8-87C4-49FB-B35B-E937E9D0BEC5}"/>
                </a:ext>
              </a:extLst>
            </p:cNvPr>
            <p:cNvCxnSpPr/>
            <p:nvPr userDrawn="1"/>
          </p:nvCxnSpPr>
          <p:spPr>
            <a:xfrm>
              <a:off x="4790661" y="2266122"/>
              <a:ext cx="1918252" cy="0"/>
            </a:xfrm>
            <a:prstGeom prst="line">
              <a:avLst/>
            </a:prstGeom>
            <a:ln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Gerader Verbinder 36">
              <a:extLst>
                <a:ext uri="{FF2B5EF4-FFF2-40B4-BE49-F238E27FC236}">
                  <a16:creationId xmlns:a16="http://schemas.microsoft.com/office/drawing/2014/main" id="{4857C5D3-7E33-4894-8AC3-0FD1BEB12F40}"/>
                </a:ext>
              </a:extLst>
            </p:cNvPr>
            <p:cNvCxnSpPr/>
            <p:nvPr userDrawn="1"/>
          </p:nvCxnSpPr>
          <p:spPr>
            <a:xfrm>
              <a:off x="4790661" y="3692387"/>
              <a:ext cx="1918252" cy="0"/>
            </a:xfrm>
            <a:prstGeom prst="line">
              <a:avLst/>
            </a:prstGeom>
            <a:ln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Gerader Verbinder 37">
              <a:extLst>
                <a:ext uri="{FF2B5EF4-FFF2-40B4-BE49-F238E27FC236}">
                  <a16:creationId xmlns:a16="http://schemas.microsoft.com/office/drawing/2014/main" id="{100BA9F8-92BF-42F0-BD46-D9B7E7422F75}"/>
                </a:ext>
              </a:extLst>
            </p:cNvPr>
            <p:cNvCxnSpPr/>
            <p:nvPr userDrawn="1"/>
          </p:nvCxnSpPr>
          <p:spPr>
            <a:xfrm>
              <a:off x="4790661" y="5118652"/>
              <a:ext cx="1918252" cy="0"/>
            </a:xfrm>
            <a:prstGeom prst="line">
              <a:avLst/>
            </a:prstGeom>
            <a:ln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9" name="Textplatzhalter 39">
            <a:extLst>
              <a:ext uri="{FF2B5EF4-FFF2-40B4-BE49-F238E27FC236}">
                <a16:creationId xmlns:a16="http://schemas.microsoft.com/office/drawing/2014/main" id="{9760B601-DCBC-47C8-95BE-A5DFCCBAD09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7166507" y="1463643"/>
            <a:ext cx="4725455" cy="758822"/>
          </a:xfrm>
        </p:spPr>
        <p:txBody>
          <a:bodyPr rtlCol="0" anchor="ctr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bg1"/>
                </a:solidFill>
              </a:defRPr>
            </a:lvl2pPr>
            <a:lvl3pPr marL="914400" indent="0">
              <a:buNone/>
              <a:defRPr sz="1400">
                <a:solidFill>
                  <a:schemeClr val="bg1"/>
                </a:solidFill>
              </a:defRPr>
            </a:lvl3pPr>
            <a:lvl4pPr marL="1371600" indent="0">
              <a:buNone/>
              <a:defRPr sz="1200">
                <a:solidFill>
                  <a:schemeClr val="bg1"/>
                </a:solidFill>
              </a:defRPr>
            </a:lvl4pPr>
            <a:lvl5pPr marL="1828800" indent="0">
              <a:buNone/>
              <a:defRPr sz="12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de-DE" noProof="0"/>
              <a:t>Fügen Sie hier Ihren Text ein.</a:t>
            </a:r>
          </a:p>
        </p:txBody>
      </p:sp>
      <p:sp>
        <p:nvSpPr>
          <p:cNvPr id="40" name="Textplatzhalter 39">
            <a:extLst>
              <a:ext uri="{FF2B5EF4-FFF2-40B4-BE49-F238E27FC236}">
                <a16:creationId xmlns:a16="http://schemas.microsoft.com/office/drawing/2014/main" id="{179CBA0C-6465-4209-AF3F-548A57F20CE8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166507" y="2741755"/>
            <a:ext cx="4725455" cy="758822"/>
          </a:xfrm>
        </p:spPr>
        <p:txBody>
          <a:bodyPr rtlCol="0" anchor="ctr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bg1"/>
                </a:solidFill>
              </a:defRPr>
            </a:lvl2pPr>
            <a:lvl3pPr marL="914400" indent="0">
              <a:buNone/>
              <a:defRPr sz="1400">
                <a:solidFill>
                  <a:schemeClr val="bg1"/>
                </a:solidFill>
              </a:defRPr>
            </a:lvl3pPr>
            <a:lvl4pPr marL="1371600" indent="0">
              <a:buNone/>
              <a:defRPr sz="1200">
                <a:solidFill>
                  <a:schemeClr val="bg1"/>
                </a:solidFill>
              </a:defRPr>
            </a:lvl4pPr>
            <a:lvl5pPr marL="1828800" indent="0">
              <a:buNone/>
              <a:defRPr sz="12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de-DE" noProof="0"/>
              <a:t>Fügen Sie hier Ihren Text ein.</a:t>
            </a:r>
          </a:p>
        </p:txBody>
      </p:sp>
      <p:sp>
        <p:nvSpPr>
          <p:cNvPr id="41" name="Textplatzhalter 39">
            <a:extLst>
              <a:ext uri="{FF2B5EF4-FFF2-40B4-BE49-F238E27FC236}">
                <a16:creationId xmlns:a16="http://schemas.microsoft.com/office/drawing/2014/main" id="{99852211-6BD9-4B69-BBC9-F2181F272D23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7166507" y="4069997"/>
            <a:ext cx="4725455" cy="758822"/>
          </a:xfrm>
        </p:spPr>
        <p:txBody>
          <a:bodyPr rtlCol="0" anchor="ctr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bg1"/>
                </a:solidFill>
              </a:defRPr>
            </a:lvl2pPr>
            <a:lvl3pPr marL="914400" indent="0">
              <a:buNone/>
              <a:defRPr sz="1400">
                <a:solidFill>
                  <a:schemeClr val="bg1"/>
                </a:solidFill>
              </a:defRPr>
            </a:lvl3pPr>
            <a:lvl4pPr marL="1371600" indent="0">
              <a:buNone/>
              <a:defRPr sz="1200">
                <a:solidFill>
                  <a:schemeClr val="bg1"/>
                </a:solidFill>
              </a:defRPr>
            </a:lvl4pPr>
            <a:lvl5pPr marL="1828800" indent="0">
              <a:buNone/>
              <a:defRPr sz="12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de-DE" noProof="0"/>
              <a:t>Fügen Sie hier Ihren Text ein.</a:t>
            </a:r>
          </a:p>
        </p:txBody>
      </p:sp>
      <p:sp>
        <p:nvSpPr>
          <p:cNvPr id="42" name="Textplatzhalter 39">
            <a:extLst>
              <a:ext uri="{FF2B5EF4-FFF2-40B4-BE49-F238E27FC236}">
                <a16:creationId xmlns:a16="http://schemas.microsoft.com/office/drawing/2014/main" id="{EEF11D65-7095-41D2-9630-E2EB44552E58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7166507" y="5394355"/>
            <a:ext cx="4725455" cy="758822"/>
          </a:xfrm>
        </p:spPr>
        <p:txBody>
          <a:bodyPr rtlCol="0" anchor="ctr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bg1"/>
                </a:solidFill>
              </a:defRPr>
            </a:lvl2pPr>
            <a:lvl3pPr marL="914400" indent="0">
              <a:buNone/>
              <a:defRPr sz="1400">
                <a:solidFill>
                  <a:schemeClr val="bg1"/>
                </a:solidFill>
              </a:defRPr>
            </a:lvl3pPr>
            <a:lvl4pPr marL="1371600" indent="0">
              <a:buNone/>
              <a:defRPr sz="1200">
                <a:solidFill>
                  <a:schemeClr val="bg1"/>
                </a:solidFill>
              </a:defRPr>
            </a:lvl4pPr>
            <a:lvl5pPr marL="1828800" indent="0">
              <a:buNone/>
              <a:defRPr sz="12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de-DE" noProof="0"/>
              <a:t>Fügen Sie hier Ihren Text ein.</a:t>
            </a:r>
          </a:p>
        </p:txBody>
      </p:sp>
      <p:sp>
        <p:nvSpPr>
          <p:cNvPr id="43" name="Bildplatzhalter 33">
            <a:extLst>
              <a:ext uri="{FF2B5EF4-FFF2-40B4-BE49-F238E27FC236}">
                <a16:creationId xmlns:a16="http://schemas.microsoft.com/office/drawing/2014/main" id="{1644FD94-AD03-4C4F-A1A5-085DD8F56646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5227571" y="1437538"/>
            <a:ext cx="1147325" cy="811033"/>
          </a:xfrm>
        </p:spPr>
        <p:txBody>
          <a:bodyPr rtlCol="0">
            <a:normAutofit/>
          </a:bodyPr>
          <a:lstStyle>
            <a:lvl1pPr marL="0" indent="0" algn="ctr">
              <a:buNone/>
              <a:defRPr sz="1600">
                <a:solidFill>
                  <a:schemeClr val="bg1"/>
                </a:solidFill>
              </a:defRPr>
            </a:lvl1pPr>
          </a:lstStyle>
          <a:p>
            <a:pPr rtl="0"/>
            <a:r>
              <a:rPr lang="de-DE" noProof="0"/>
              <a:t>Klicken Sie, um ein Bild hinzuzufügen.</a:t>
            </a:r>
          </a:p>
        </p:txBody>
      </p:sp>
      <p:sp>
        <p:nvSpPr>
          <p:cNvPr id="44" name="Bildplatzhalter 33">
            <a:extLst>
              <a:ext uri="{FF2B5EF4-FFF2-40B4-BE49-F238E27FC236}">
                <a16:creationId xmlns:a16="http://schemas.microsoft.com/office/drawing/2014/main" id="{9A1BE0BE-1FFD-445C-B6BA-E4A602D22112}"/>
              </a:ext>
            </a:extLst>
          </p:cNvPr>
          <p:cNvSpPr>
            <a:spLocks noGrp="1"/>
          </p:cNvSpPr>
          <p:nvPr>
            <p:ph type="pic" sz="quarter" idx="24" hasCustomPrompt="1"/>
          </p:nvPr>
        </p:nvSpPr>
        <p:spPr>
          <a:xfrm>
            <a:off x="5227571" y="2715650"/>
            <a:ext cx="1147325" cy="811033"/>
          </a:xfrm>
        </p:spPr>
        <p:txBody>
          <a:bodyPr rtlCol="0">
            <a:normAutofit/>
          </a:bodyPr>
          <a:lstStyle>
            <a:lvl1pPr marL="0" indent="0" algn="ctr">
              <a:buNone/>
              <a:defRPr sz="1600">
                <a:solidFill>
                  <a:schemeClr val="bg1"/>
                </a:solidFill>
              </a:defRPr>
            </a:lvl1pPr>
          </a:lstStyle>
          <a:p>
            <a:pPr rtl="0"/>
            <a:r>
              <a:rPr lang="de-DE" noProof="0"/>
              <a:t>Klicken Sie, um ein Bild hinzuzufügen.</a:t>
            </a:r>
          </a:p>
        </p:txBody>
      </p:sp>
      <p:sp>
        <p:nvSpPr>
          <p:cNvPr id="45" name="Bildplatzhalter 33">
            <a:extLst>
              <a:ext uri="{FF2B5EF4-FFF2-40B4-BE49-F238E27FC236}">
                <a16:creationId xmlns:a16="http://schemas.microsoft.com/office/drawing/2014/main" id="{B577AF17-6C7E-48B9-B267-0874B232A710}"/>
              </a:ext>
            </a:extLst>
          </p:cNvPr>
          <p:cNvSpPr>
            <a:spLocks noGrp="1"/>
          </p:cNvSpPr>
          <p:nvPr>
            <p:ph type="pic" sz="quarter" idx="25" hasCustomPrompt="1"/>
          </p:nvPr>
        </p:nvSpPr>
        <p:spPr>
          <a:xfrm>
            <a:off x="5227571" y="4043892"/>
            <a:ext cx="1147325" cy="811033"/>
          </a:xfrm>
        </p:spPr>
        <p:txBody>
          <a:bodyPr rtlCol="0">
            <a:normAutofit/>
          </a:bodyPr>
          <a:lstStyle>
            <a:lvl1pPr marL="0" indent="0" algn="ctr">
              <a:buNone/>
              <a:defRPr sz="1600">
                <a:solidFill>
                  <a:schemeClr val="bg1"/>
                </a:solidFill>
              </a:defRPr>
            </a:lvl1pPr>
          </a:lstStyle>
          <a:p>
            <a:pPr rtl="0"/>
            <a:r>
              <a:rPr lang="de-DE" noProof="0"/>
              <a:t>Klicken Sie, um ein Bild hinzuzufügen.</a:t>
            </a:r>
          </a:p>
        </p:txBody>
      </p:sp>
      <p:sp>
        <p:nvSpPr>
          <p:cNvPr id="46" name="Bildplatzhalter 33">
            <a:extLst>
              <a:ext uri="{FF2B5EF4-FFF2-40B4-BE49-F238E27FC236}">
                <a16:creationId xmlns:a16="http://schemas.microsoft.com/office/drawing/2014/main" id="{98A01AB1-3434-46C7-B1B3-90AFD4B1799F}"/>
              </a:ext>
            </a:extLst>
          </p:cNvPr>
          <p:cNvSpPr>
            <a:spLocks noGrp="1"/>
          </p:cNvSpPr>
          <p:nvPr>
            <p:ph type="pic" sz="quarter" idx="26" hasCustomPrompt="1"/>
          </p:nvPr>
        </p:nvSpPr>
        <p:spPr>
          <a:xfrm>
            <a:off x="5227571" y="5368250"/>
            <a:ext cx="1147325" cy="811033"/>
          </a:xfrm>
        </p:spPr>
        <p:txBody>
          <a:bodyPr rtlCol="0">
            <a:normAutofit/>
          </a:bodyPr>
          <a:lstStyle>
            <a:lvl1pPr marL="0" indent="0" algn="ctr">
              <a:buNone/>
              <a:defRPr sz="1600">
                <a:solidFill>
                  <a:schemeClr val="bg1"/>
                </a:solidFill>
              </a:defRPr>
            </a:lvl1pPr>
          </a:lstStyle>
          <a:p>
            <a:pPr rtl="0"/>
            <a:r>
              <a:rPr lang="de-DE" noProof="0"/>
              <a:t>Klicken Sie, um ein Bild hinzuzufügen.</a:t>
            </a:r>
          </a:p>
        </p:txBody>
      </p:sp>
    </p:spTree>
    <p:extLst>
      <p:ext uri="{BB962C8B-B14F-4D97-AF65-F5344CB8AC3E}">
        <p14:creationId xmlns:p14="http://schemas.microsoft.com/office/powerpoint/2010/main" val="27280925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8000">
        <p:fade/>
      </p:transition>
    </mc:Choice>
    <mc:Fallback xmlns="">
      <p:transition spd="slow" advClick="0" advTm="8000">
        <p:fade/>
      </p:transition>
    </mc:Fallback>
  </mc:AlternateConten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ADB3C88-F13B-4B5F-920D-B4EFFAA592E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71475" y="260351"/>
            <a:ext cx="11520488" cy="758824"/>
          </a:xfrm>
        </p:spPr>
        <p:txBody>
          <a:bodyPr rtlCol="0"/>
          <a:lstStyle/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17" name="Foliennummernplatzhalter 4">
            <a:extLst>
              <a:ext uri="{FF2B5EF4-FFF2-40B4-BE49-F238E27FC236}">
                <a16:creationId xmlns:a16="http://schemas.microsoft.com/office/drawing/2014/main" id="{76336E3A-55EE-4423-B1AA-7489CA9888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18900" y="6581978"/>
            <a:ext cx="373062" cy="206104"/>
          </a:xfrm>
        </p:spPr>
        <p:txBody>
          <a:bodyPr rtlCol="0"/>
          <a:lstStyle/>
          <a:p>
            <a:pPr rtl="0"/>
            <a:fld id="{03DC2DEF-D2FE-4B45-ABA4-9F153FD1C98A}" type="slidenum">
              <a:rPr lang="de-DE" noProof="0" smtClean="0"/>
              <a:t>‹Nr.›</a:t>
            </a:fld>
            <a:endParaRPr lang="de-DE" noProof="0"/>
          </a:p>
        </p:txBody>
      </p:sp>
      <p:cxnSp>
        <p:nvCxnSpPr>
          <p:cNvPr id="24" name="Gerader Verbinder 23">
            <a:extLst>
              <a:ext uri="{FF2B5EF4-FFF2-40B4-BE49-F238E27FC236}">
                <a16:creationId xmlns:a16="http://schemas.microsoft.com/office/drawing/2014/main" id="{0C61EA57-B8EA-4589-A9DD-E25F300D5AFD}"/>
              </a:ext>
            </a:extLst>
          </p:cNvPr>
          <p:cNvCxnSpPr/>
          <p:nvPr userDrawn="1"/>
        </p:nvCxnSpPr>
        <p:spPr>
          <a:xfrm>
            <a:off x="4790661" y="6917634"/>
            <a:ext cx="1918252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hteck 17">
            <a:extLst>
              <a:ext uri="{FF2B5EF4-FFF2-40B4-BE49-F238E27FC236}">
                <a16:creationId xmlns:a16="http://schemas.microsoft.com/office/drawing/2014/main" id="{1DD2DC66-11E4-4714-A8DE-E8AC34D49655}"/>
              </a:ext>
            </a:extLst>
          </p:cNvPr>
          <p:cNvSpPr/>
          <p:nvPr userDrawn="1"/>
        </p:nvSpPr>
        <p:spPr>
          <a:xfrm>
            <a:off x="371475" y="1233488"/>
            <a:ext cx="2293200" cy="24276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23" name="Rechteck 22">
            <a:extLst>
              <a:ext uri="{FF2B5EF4-FFF2-40B4-BE49-F238E27FC236}">
                <a16:creationId xmlns:a16="http://schemas.microsoft.com/office/drawing/2014/main" id="{EAF541B1-4F4B-40BC-BF0B-B80864399D0C}"/>
              </a:ext>
            </a:extLst>
          </p:cNvPr>
          <p:cNvSpPr/>
          <p:nvPr userDrawn="1"/>
        </p:nvSpPr>
        <p:spPr>
          <a:xfrm>
            <a:off x="371475" y="3773172"/>
            <a:ext cx="2293200" cy="242760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26" name="Rechteck 25">
            <a:extLst>
              <a:ext uri="{FF2B5EF4-FFF2-40B4-BE49-F238E27FC236}">
                <a16:creationId xmlns:a16="http://schemas.microsoft.com/office/drawing/2014/main" id="{DB837A4A-8DA3-4F45-9468-2C7DE5B35803}"/>
              </a:ext>
            </a:extLst>
          </p:cNvPr>
          <p:cNvSpPr/>
          <p:nvPr userDrawn="1"/>
        </p:nvSpPr>
        <p:spPr>
          <a:xfrm>
            <a:off x="6170635" y="1233487"/>
            <a:ext cx="2294237" cy="2427601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27" name="Rechteck 26">
            <a:extLst>
              <a:ext uri="{FF2B5EF4-FFF2-40B4-BE49-F238E27FC236}">
                <a16:creationId xmlns:a16="http://schemas.microsoft.com/office/drawing/2014/main" id="{39CA034F-F360-4CF5-B944-C16768254C5A}"/>
              </a:ext>
            </a:extLst>
          </p:cNvPr>
          <p:cNvSpPr/>
          <p:nvPr userDrawn="1"/>
        </p:nvSpPr>
        <p:spPr>
          <a:xfrm>
            <a:off x="6170635" y="3773171"/>
            <a:ext cx="2294237" cy="2427601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43" name="Bildplatzhalter 33">
            <a:extLst>
              <a:ext uri="{FF2B5EF4-FFF2-40B4-BE49-F238E27FC236}">
                <a16:creationId xmlns:a16="http://schemas.microsoft.com/office/drawing/2014/main" id="{1644FD94-AD03-4C4F-A1A5-085DD8F56646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615473" y="1713955"/>
            <a:ext cx="1805204" cy="1466666"/>
          </a:xfrm>
        </p:spPr>
        <p:txBody>
          <a:bodyPr rtlCol="0">
            <a:normAutofit/>
          </a:bodyPr>
          <a:lstStyle>
            <a:lvl1pPr marL="0" indent="0" algn="ctr">
              <a:buNone/>
              <a:defRPr sz="1600">
                <a:solidFill>
                  <a:schemeClr val="bg1"/>
                </a:solidFill>
              </a:defRPr>
            </a:lvl1pPr>
          </a:lstStyle>
          <a:p>
            <a:pPr rtl="0"/>
            <a:r>
              <a:rPr lang="de-DE" noProof="0"/>
              <a:t>Klicken Sie, um ein Bild hinzuzufügen.</a:t>
            </a:r>
          </a:p>
        </p:txBody>
      </p:sp>
      <p:sp>
        <p:nvSpPr>
          <p:cNvPr id="32" name="Rechteck 31">
            <a:extLst>
              <a:ext uri="{FF2B5EF4-FFF2-40B4-BE49-F238E27FC236}">
                <a16:creationId xmlns:a16="http://schemas.microsoft.com/office/drawing/2014/main" id="{ECA01639-D8FA-4F18-8FE5-E923F5A1BB48}"/>
              </a:ext>
            </a:extLst>
          </p:cNvPr>
          <p:cNvSpPr/>
          <p:nvPr userDrawn="1"/>
        </p:nvSpPr>
        <p:spPr>
          <a:xfrm>
            <a:off x="2730561" y="1233488"/>
            <a:ext cx="3342248" cy="242760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34" name="Rechteck 33">
            <a:extLst>
              <a:ext uri="{FF2B5EF4-FFF2-40B4-BE49-F238E27FC236}">
                <a16:creationId xmlns:a16="http://schemas.microsoft.com/office/drawing/2014/main" id="{AF02D09E-3C25-405E-BF24-A884A07C224A}"/>
              </a:ext>
            </a:extLst>
          </p:cNvPr>
          <p:cNvSpPr/>
          <p:nvPr userDrawn="1"/>
        </p:nvSpPr>
        <p:spPr>
          <a:xfrm>
            <a:off x="2730561" y="3773171"/>
            <a:ext cx="3342248" cy="242760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39" name="Textplatzhalter 39">
            <a:extLst>
              <a:ext uri="{FF2B5EF4-FFF2-40B4-BE49-F238E27FC236}">
                <a16:creationId xmlns:a16="http://schemas.microsoft.com/office/drawing/2014/main" id="{9760B601-DCBC-47C8-95BE-A5DFCCBAD09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2900245" y="1460126"/>
            <a:ext cx="3002880" cy="1974324"/>
          </a:xfrm>
        </p:spPr>
        <p:txBody>
          <a:bodyPr rtlCol="0" anchor="ctr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bg1"/>
                </a:solidFill>
              </a:defRPr>
            </a:lvl2pPr>
            <a:lvl3pPr marL="914400" indent="0">
              <a:buNone/>
              <a:defRPr sz="1400">
                <a:solidFill>
                  <a:schemeClr val="bg1"/>
                </a:solidFill>
              </a:defRPr>
            </a:lvl3pPr>
            <a:lvl4pPr marL="1371600" indent="0">
              <a:buNone/>
              <a:defRPr sz="1200">
                <a:solidFill>
                  <a:schemeClr val="bg1"/>
                </a:solidFill>
              </a:defRPr>
            </a:lvl4pPr>
            <a:lvl5pPr marL="1828800" indent="0">
              <a:buNone/>
              <a:defRPr sz="12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de-DE" noProof="0"/>
              <a:t>Fügen Sie hier Ihren Text ein.</a:t>
            </a:r>
          </a:p>
        </p:txBody>
      </p:sp>
      <p:sp>
        <p:nvSpPr>
          <p:cNvPr id="35" name="Textplatzhalter 39">
            <a:extLst>
              <a:ext uri="{FF2B5EF4-FFF2-40B4-BE49-F238E27FC236}">
                <a16:creationId xmlns:a16="http://schemas.microsoft.com/office/drawing/2014/main" id="{33BDF68D-A417-4526-95BD-83DC0A4FA5B1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2900245" y="3999809"/>
            <a:ext cx="3002880" cy="1974324"/>
          </a:xfrm>
        </p:spPr>
        <p:txBody>
          <a:bodyPr rtlCol="0" anchor="ctr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bg1"/>
                </a:solidFill>
              </a:defRPr>
            </a:lvl2pPr>
            <a:lvl3pPr marL="914400" indent="0">
              <a:buNone/>
              <a:defRPr sz="1400">
                <a:solidFill>
                  <a:schemeClr val="bg1"/>
                </a:solidFill>
              </a:defRPr>
            </a:lvl3pPr>
            <a:lvl4pPr marL="1371600" indent="0">
              <a:buNone/>
              <a:defRPr sz="1200">
                <a:solidFill>
                  <a:schemeClr val="bg1"/>
                </a:solidFill>
              </a:defRPr>
            </a:lvl4pPr>
            <a:lvl5pPr marL="1828800" indent="0">
              <a:buNone/>
              <a:defRPr sz="12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de-DE" noProof="0"/>
              <a:t>Fügen Sie hier Ihren Text ein.</a:t>
            </a:r>
          </a:p>
        </p:txBody>
      </p:sp>
      <p:sp>
        <p:nvSpPr>
          <p:cNvPr id="36" name="Rechteck 35">
            <a:extLst>
              <a:ext uri="{FF2B5EF4-FFF2-40B4-BE49-F238E27FC236}">
                <a16:creationId xmlns:a16="http://schemas.microsoft.com/office/drawing/2014/main" id="{1C6F0F84-9668-4EA8-A3F5-3AD5AED3EFDD}"/>
              </a:ext>
            </a:extLst>
          </p:cNvPr>
          <p:cNvSpPr/>
          <p:nvPr userDrawn="1"/>
        </p:nvSpPr>
        <p:spPr>
          <a:xfrm>
            <a:off x="8549714" y="1233488"/>
            <a:ext cx="3342248" cy="242760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47" name="Rechteck 46">
            <a:extLst>
              <a:ext uri="{FF2B5EF4-FFF2-40B4-BE49-F238E27FC236}">
                <a16:creationId xmlns:a16="http://schemas.microsoft.com/office/drawing/2014/main" id="{19CCCFCB-4EAD-47A3-8F4A-307EE022DD53}"/>
              </a:ext>
            </a:extLst>
          </p:cNvPr>
          <p:cNvSpPr/>
          <p:nvPr userDrawn="1"/>
        </p:nvSpPr>
        <p:spPr>
          <a:xfrm>
            <a:off x="8549714" y="3773171"/>
            <a:ext cx="3342248" cy="242760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49" name="Textplatzhalter 39">
            <a:extLst>
              <a:ext uri="{FF2B5EF4-FFF2-40B4-BE49-F238E27FC236}">
                <a16:creationId xmlns:a16="http://schemas.microsoft.com/office/drawing/2014/main" id="{058CD71F-A7E3-4F68-ADE3-4E6B1BAE3129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719398" y="1460126"/>
            <a:ext cx="3002880" cy="1974324"/>
          </a:xfrm>
        </p:spPr>
        <p:txBody>
          <a:bodyPr rtlCol="0" anchor="ctr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bg1"/>
                </a:solidFill>
              </a:defRPr>
            </a:lvl2pPr>
            <a:lvl3pPr marL="914400" indent="0">
              <a:buNone/>
              <a:defRPr sz="1400">
                <a:solidFill>
                  <a:schemeClr val="bg1"/>
                </a:solidFill>
              </a:defRPr>
            </a:lvl3pPr>
            <a:lvl4pPr marL="1371600" indent="0">
              <a:buNone/>
              <a:defRPr sz="1200">
                <a:solidFill>
                  <a:schemeClr val="bg1"/>
                </a:solidFill>
              </a:defRPr>
            </a:lvl4pPr>
            <a:lvl5pPr marL="1828800" indent="0">
              <a:buNone/>
              <a:defRPr sz="12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de-DE" noProof="0"/>
              <a:t>Fügen Sie hier Ihren Text ein.</a:t>
            </a:r>
          </a:p>
        </p:txBody>
      </p:sp>
      <p:sp>
        <p:nvSpPr>
          <p:cNvPr id="50" name="Textplatzhalter 39">
            <a:extLst>
              <a:ext uri="{FF2B5EF4-FFF2-40B4-BE49-F238E27FC236}">
                <a16:creationId xmlns:a16="http://schemas.microsoft.com/office/drawing/2014/main" id="{6EC40EC2-3775-4AF2-965D-0235107D8342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8719398" y="3999809"/>
            <a:ext cx="3002880" cy="1974324"/>
          </a:xfrm>
        </p:spPr>
        <p:txBody>
          <a:bodyPr rtlCol="0" anchor="ctr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bg1"/>
                </a:solidFill>
              </a:defRPr>
            </a:lvl2pPr>
            <a:lvl3pPr marL="914400" indent="0">
              <a:buNone/>
              <a:defRPr sz="1400">
                <a:solidFill>
                  <a:schemeClr val="bg1"/>
                </a:solidFill>
              </a:defRPr>
            </a:lvl3pPr>
            <a:lvl4pPr marL="1371600" indent="0">
              <a:buNone/>
              <a:defRPr sz="1200">
                <a:solidFill>
                  <a:schemeClr val="bg1"/>
                </a:solidFill>
              </a:defRPr>
            </a:lvl4pPr>
            <a:lvl5pPr marL="1828800" indent="0">
              <a:buNone/>
              <a:defRPr sz="12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de-DE" noProof="0"/>
              <a:t>Fügen Sie hier Ihren Text ein.</a:t>
            </a:r>
          </a:p>
        </p:txBody>
      </p:sp>
      <p:sp>
        <p:nvSpPr>
          <p:cNvPr id="51" name="Bildplatzhalter 33">
            <a:extLst>
              <a:ext uri="{FF2B5EF4-FFF2-40B4-BE49-F238E27FC236}">
                <a16:creationId xmlns:a16="http://schemas.microsoft.com/office/drawing/2014/main" id="{F196EA03-E36C-4E2A-A82F-8FA76EC2DBFC}"/>
              </a:ext>
            </a:extLst>
          </p:cNvPr>
          <p:cNvSpPr>
            <a:spLocks noGrp="1"/>
          </p:cNvSpPr>
          <p:nvPr>
            <p:ph type="pic" sz="quarter" idx="30" hasCustomPrompt="1"/>
          </p:nvPr>
        </p:nvSpPr>
        <p:spPr>
          <a:xfrm>
            <a:off x="615473" y="4253638"/>
            <a:ext cx="1805204" cy="1466666"/>
          </a:xfrm>
        </p:spPr>
        <p:txBody>
          <a:bodyPr rtlCol="0">
            <a:normAutofit/>
          </a:bodyPr>
          <a:lstStyle>
            <a:lvl1pPr marL="0" indent="0" algn="ctr">
              <a:buNone/>
              <a:defRPr sz="1600">
                <a:solidFill>
                  <a:schemeClr val="bg1"/>
                </a:solidFill>
              </a:defRPr>
            </a:lvl1pPr>
          </a:lstStyle>
          <a:p>
            <a:pPr rtl="0"/>
            <a:r>
              <a:rPr lang="de-DE" noProof="0"/>
              <a:t>Klicken Sie, um ein Bild hinzuzufügen.</a:t>
            </a:r>
          </a:p>
        </p:txBody>
      </p:sp>
      <p:sp>
        <p:nvSpPr>
          <p:cNvPr id="52" name="Bildplatzhalter 33">
            <a:extLst>
              <a:ext uri="{FF2B5EF4-FFF2-40B4-BE49-F238E27FC236}">
                <a16:creationId xmlns:a16="http://schemas.microsoft.com/office/drawing/2014/main" id="{9A754FAD-4B3A-4A76-9F0D-84DA72FD822B}"/>
              </a:ext>
            </a:extLst>
          </p:cNvPr>
          <p:cNvSpPr>
            <a:spLocks noGrp="1"/>
          </p:cNvSpPr>
          <p:nvPr>
            <p:ph type="pic" sz="quarter" idx="31" hasCustomPrompt="1"/>
          </p:nvPr>
        </p:nvSpPr>
        <p:spPr>
          <a:xfrm>
            <a:off x="6415151" y="4253638"/>
            <a:ext cx="1805204" cy="1466666"/>
          </a:xfrm>
        </p:spPr>
        <p:txBody>
          <a:bodyPr rtlCol="0">
            <a:normAutofit/>
          </a:bodyPr>
          <a:lstStyle>
            <a:lvl1pPr marL="0" indent="0" algn="ctr">
              <a:buNone/>
              <a:defRPr sz="1600">
                <a:solidFill>
                  <a:schemeClr val="bg1"/>
                </a:solidFill>
              </a:defRPr>
            </a:lvl1pPr>
          </a:lstStyle>
          <a:p>
            <a:pPr rtl="0"/>
            <a:r>
              <a:rPr lang="de-DE" noProof="0"/>
              <a:t>Klicken Sie, um ein Bild hinzuzufügen.</a:t>
            </a:r>
          </a:p>
        </p:txBody>
      </p:sp>
      <p:sp>
        <p:nvSpPr>
          <p:cNvPr id="53" name="Bildplatzhalter 33">
            <a:extLst>
              <a:ext uri="{FF2B5EF4-FFF2-40B4-BE49-F238E27FC236}">
                <a16:creationId xmlns:a16="http://schemas.microsoft.com/office/drawing/2014/main" id="{7A45718F-1012-47C4-BF29-7462E5C6CB90}"/>
              </a:ext>
            </a:extLst>
          </p:cNvPr>
          <p:cNvSpPr>
            <a:spLocks noGrp="1"/>
          </p:cNvSpPr>
          <p:nvPr>
            <p:ph type="pic" sz="quarter" idx="32" hasCustomPrompt="1"/>
          </p:nvPr>
        </p:nvSpPr>
        <p:spPr>
          <a:xfrm>
            <a:off x="6415151" y="1713954"/>
            <a:ext cx="1805204" cy="1466666"/>
          </a:xfrm>
        </p:spPr>
        <p:txBody>
          <a:bodyPr rtlCol="0">
            <a:normAutofit/>
          </a:bodyPr>
          <a:lstStyle>
            <a:lvl1pPr marL="0" indent="0" algn="ctr">
              <a:buNone/>
              <a:defRPr sz="1600">
                <a:solidFill>
                  <a:schemeClr val="bg1"/>
                </a:solidFill>
              </a:defRPr>
            </a:lvl1pPr>
          </a:lstStyle>
          <a:p>
            <a:pPr rtl="0"/>
            <a:r>
              <a:rPr lang="de-DE" noProof="0"/>
              <a:t>Klicken Sie, um ein Bild hinzuzufügen.</a:t>
            </a:r>
          </a:p>
        </p:txBody>
      </p:sp>
    </p:spTree>
    <p:extLst>
      <p:ext uri="{BB962C8B-B14F-4D97-AF65-F5344CB8AC3E}">
        <p14:creationId xmlns:p14="http://schemas.microsoft.com/office/powerpoint/2010/main" val="62773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8000">
        <p:fade/>
      </p:transition>
    </mc:Choice>
    <mc:Fallback xmlns="">
      <p:transition spd="slow" advClick="0" advTm="8000">
        <p:fade/>
      </p:transition>
    </mc:Fallback>
  </mc:AlternateContent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hteck 17">
            <a:extLst>
              <a:ext uri="{FF2B5EF4-FFF2-40B4-BE49-F238E27FC236}">
                <a16:creationId xmlns:a16="http://schemas.microsoft.com/office/drawing/2014/main" id="{1DD2DC66-11E4-4714-A8DE-E8AC34D49655}"/>
              </a:ext>
            </a:extLst>
          </p:cNvPr>
          <p:cNvSpPr/>
          <p:nvPr userDrawn="1"/>
        </p:nvSpPr>
        <p:spPr>
          <a:xfrm>
            <a:off x="371474" y="1660868"/>
            <a:ext cx="2686613" cy="24276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21" name="Rechteck 20">
            <a:extLst>
              <a:ext uri="{FF2B5EF4-FFF2-40B4-BE49-F238E27FC236}">
                <a16:creationId xmlns:a16="http://schemas.microsoft.com/office/drawing/2014/main" id="{8CD9ECBB-3A0A-409C-B1C0-C8F4C3087894}"/>
              </a:ext>
            </a:extLst>
          </p:cNvPr>
          <p:cNvSpPr/>
          <p:nvPr userDrawn="1"/>
        </p:nvSpPr>
        <p:spPr>
          <a:xfrm>
            <a:off x="3316099" y="1660868"/>
            <a:ext cx="2686613" cy="242760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22" name="Rechteck 21">
            <a:extLst>
              <a:ext uri="{FF2B5EF4-FFF2-40B4-BE49-F238E27FC236}">
                <a16:creationId xmlns:a16="http://schemas.microsoft.com/office/drawing/2014/main" id="{6FB4FA2C-0414-484D-95CD-C5E17E33E238}"/>
              </a:ext>
            </a:extLst>
          </p:cNvPr>
          <p:cNvSpPr/>
          <p:nvPr userDrawn="1"/>
        </p:nvSpPr>
        <p:spPr>
          <a:xfrm>
            <a:off x="6260723" y="1660868"/>
            <a:ext cx="2686613" cy="2427601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25" name="Rechteck 24">
            <a:extLst>
              <a:ext uri="{FF2B5EF4-FFF2-40B4-BE49-F238E27FC236}">
                <a16:creationId xmlns:a16="http://schemas.microsoft.com/office/drawing/2014/main" id="{8D0DE753-6478-4950-8F99-15952FCB6521}"/>
              </a:ext>
            </a:extLst>
          </p:cNvPr>
          <p:cNvSpPr/>
          <p:nvPr userDrawn="1"/>
        </p:nvSpPr>
        <p:spPr>
          <a:xfrm>
            <a:off x="9205348" y="1660868"/>
            <a:ext cx="2686613" cy="2427601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ADB3C88-F13B-4B5F-920D-B4EFFAA592E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71475" y="260351"/>
            <a:ext cx="11520488" cy="758824"/>
          </a:xfrm>
        </p:spPr>
        <p:txBody>
          <a:bodyPr rtlCol="0"/>
          <a:lstStyle/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17" name="Foliennummernplatzhalter 4">
            <a:extLst>
              <a:ext uri="{FF2B5EF4-FFF2-40B4-BE49-F238E27FC236}">
                <a16:creationId xmlns:a16="http://schemas.microsoft.com/office/drawing/2014/main" id="{76336E3A-55EE-4423-B1AA-7489CA9888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18900" y="6581978"/>
            <a:ext cx="373062" cy="206104"/>
          </a:xfrm>
        </p:spPr>
        <p:txBody>
          <a:bodyPr rtlCol="0"/>
          <a:lstStyle/>
          <a:p>
            <a:pPr rtl="0"/>
            <a:fld id="{03DC2DEF-D2FE-4B45-ABA4-9F153FD1C98A}" type="slidenum">
              <a:rPr lang="de-DE" noProof="0" smtClean="0"/>
              <a:t>‹Nr.›</a:t>
            </a:fld>
            <a:endParaRPr lang="de-DE" noProof="0"/>
          </a:p>
        </p:txBody>
      </p:sp>
      <p:cxnSp>
        <p:nvCxnSpPr>
          <p:cNvPr id="24" name="Gerader Verbinder 23">
            <a:extLst>
              <a:ext uri="{FF2B5EF4-FFF2-40B4-BE49-F238E27FC236}">
                <a16:creationId xmlns:a16="http://schemas.microsoft.com/office/drawing/2014/main" id="{0C61EA57-B8EA-4589-A9DD-E25F300D5AFD}"/>
              </a:ext>
            </a:extLst>
          </p:cNvPr>
          <p:cNvCxnSpPr/>
          <p:nvPr userDrawn="1"/>
        </p:nvCxnSpPr>
        <p:spPr>
          <a:xfrm>
            <a:off x="4790661" y="6917634"/>
            <a:ext cx="1918252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Bildplatzhalter 33">
            <a:extLst>
              <a:ext uri="{FF2B5EF4-FFF2-40B4-BE49-F238E27FC236}">
                <a16:creationId xmlns:a16="http://schemas.microsoft.com/office/drawing/2014/main" id="{1644FD94-AD03-4C4F-A1A5-085DD8F56646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467420" y="1761485"/>
            <a:ext cx="2494721" cy="2226366"/>
          </a:xfrm>
        </p:spPr>
        <p:txBody>
          <a:bodyPr rtlCol="0">
            <a:normAutofit/>
          </a:bodyPr>
          <a:lstStyle>
            <a:lvl1pPr marL="0" indent="0" algn="ctr">
              <a:buNone/>
              <a:defRPr sz="1600">
                <a:solidFill>
                  <a:schemeClr val="bg1"/>
                </a:solidFill>
              </a:defRPr>
            </a:lvl1pPr>
          </a:lstStyle>
          <a:p>
            <a:pPr rtl="0"/>
            <a:r>
              <a:rPr lang="de-DE" noProof="0"/>
              <a:t>Klicken Sie, um ein Bild hinzuzufügen.</a:t>
            </a:r>
          </a:p>
        </p:txBody>
      </p:sp>
      <p:sp>
        <p:nvSpPr>
          <p:cNvPr id="28" name="Bildplatzhalter 33">
            <a:extLst>
              <a:ext uri="{FF2B5EF4-FFF2-40B4-BE49-F238E27FC236}">
                <a16:creationId xmlns:a16="http://schemas.microsoft.com/office/drawing/2014/main" id="{85BB27A3-DB87-46F4-8CA4-3C04A088E787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3412045" y="1761485"/>
            <a:ext cx="2494721" cy="2226366"/>
          </a:xfrm>
        </p:spPr>
        <p:txBody>
          <a:bodyPr rtlCol="0">
            <a:normAutofit/>
          </a:bodyPr>
          <a:lstStyle>
            <a:lvl1pPr marL="0" indent="0" algn="ctr">
              <a:buNone/>
              <a:defRPr sz="1600">
                <a:solidFill>
                  <a:schemeClr val="bg1"/>
                </a:solidFill>
              </a:defRPr>
            </a:lvl1pPr>
          </a:lstStyle>
          <a:p>
            <a:pPr rtl="0"/>
            <a:r>
              <a:rPr lang="de-DE" noProof="0"/>
              <a:t>Klicken Sie, um ein Bild hinzuzufügen.</a:t>
            </a:r>
          </a:p>
        </p:txBody>
      </p:sp>
      <p:sp>
        <p:nvSpPr>
          <p:cNvPr id="29" name="Bildplatzhalter 33">
            <a:extLst>
              <a:ext uri="{FF2B5EF4-FFF2-40B4-BE49-F238E27FC236}">
                <a16:creationId xmlns:a16="http://schemas.microsoft.com/office/drawing/2014/main" id="{F356E399-83ED-4937-A1CC-F591866C0E8C}"/>
              </a:ext>
            </a:extLst>
          </p:cNvPr>
          <p:cNvSpPr>
            <a:spLocks noGrp="1"/>
          </p:cNvSpPr>
          <p:nvPr>
            <p:ph type="pic" sz="quarter" idx="22" hasCustomPrompt="1"/>
          </p:nvPr>
        </p:nvSpPr>
        <p:spPr>
          <a:xfrm>
            <a:off x="6356669" y="1761485"/>
            <a:ext cx="2494721" cy="2226366"/>
          </a:xfrm>
        </p:spPr>
        <p:txBody>
          <a:bodyPr rtlCol="0">
            <a:normAutofit/>
          </a:bodyPr>
          <a:lstStyle>
            <a:lvl1pPr marL="0" indent="0" algn="ctr">
              <a:buNone/>
              <a:defRPr sz="1600">
                <a:solidFill>
                  <a:schemeClr val="bg1"/>
                </a:solidFill>
              </a:defRPr>
            </a:lvl1pPr>
          </a:lstStyle>
          <a:p>
            <a:pPr rtl="0"/>
            <a:r>
              <a:rPr lang="de-DE" noProof="0"/>
              <a:t>Klicken Sie, um ein Bild hinzuzufügen.</a:t>
            </a:r>
          </a:p>
        </p:txBody>
      </p:sp>
      <p:sp>
        <p:nvSpPr>
          <p:cNvPr id="30" name="Bildplatzhalter 33">
            <a:extLst>
              <a:ext uri="{FF2B5EF4-FFF2-40B4-BE49-F238E27FC236}">
                <a16:creationId xmlns:a16="http://schemas.microsoft.com/office/drawing/2014/main" id="{0967254B-CF1D-4F0D-A7F6-EC4E117B7509}"/>
              </a:ext>
            </a:extLst>
          </p:cNvPr>
          <p:cNvSpPr>
            <a:spLocks noGrp="1"/>
          </p:cNvSpPr>
          <p:nvPr>
            <p:ph type="pic" sz="quarter" idx="23" hasCustomPrompt="1"/>
          </p:nvPr>
        </p:nvSpPr>
        <p:spPr>
          <a:xfrm>
            <a:off x="9301294" y="1761485"/>
            <a:ext cx="2494721" cy="2226366"/>
          </a:xfrm>
        </p:spPr>
        <p:txBody>
          <a:bodyPr rtlCol="0">
            <a:normAutofit/>
          </a:bodyPr>
          <a:lstStyle>
            <a:lvl1pPr marL="0" indent="0" algn="ctr">
              <a:buNone/>
              <a:defRPr sz="1600">
                <a:solidFill>
                  <a:schemeClr val="bg1"/>
                </a:solidFill>
              </a:defRPr>
            </a:lvl1pPr>
          </a:lstStyle>
          <a:p>
            <a:pPr rtl="0"/>
            <a:r>
              <a:rPr lang="de-DE" noProof="0"/>
              <a:t>Klicken Sie, um ein Bild hinzuzufügen.</a:t>
            </a:r>
          </a:p>
        </p:txBody>
      </p:sp>
      <p:sp>
        <p:nvSpPr>
          <p:cNvPr id="31" name="Textplatzhalter 39">
            <a:extLst>
              <a:ext uri="{FF2B5EF4-FFF2-40B4-BE49-F238E27FC236}">
                <a16:creationId xmlns:a16="http://schemas.microsoft.com/office/drawing/2014/main" id="{0CEF6C35-6F7B-43AD-9E4D-44C2F8A7DFAC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371474" y="4302782"/>
            <a:ext cx="2686613" cy="666781"/>
          </a:xfrm>
        </p:spPr>
        <p:txBody>
          <a:bodyPr rtlCol="0" anchor="t">
            <a:noAutofit/>
          </a:bodyPr>
          <a:lstStyle>
            <a:lvl1pPr marL="0" indent="0" algn="ctr">
              <a:buNone/>
              <a:defRPr sz="2000" b="1">
                <a:solidFill>
                  <a:schemeClr val="accent1"/>
                </a:solidFill>
                <a:latin typeface="+mj-lt"/>
              </a:defRPr>
            </a:lvl1pPr>
            <a:lvl2pPr marL="457200" indent="0">
              <a:buNone/>
              <a:defRPr sz="1600">
                <a:solidFill>
                  <a:schemeClr val="bg1"/>
                </a:solidFill>
              </a:defRPr>
            </a:lvl2pPr>
            <a:lvl3pPr marL="914400" indent="0">
              <a:buNone/>
              <a:defRPr sz="1400">
                <a:solidFill>
                  <a:schemeClr val="bg1"/>
                </a:solidFill>
              </a:defRPr>
            </a:lvl3pPr>
            <a:lvl4pPr marL="1371600" indent="0">
              <a:buNone/>
              <a:defRPr sz="1200">
                <a:solidFill>
                  <a:schemeClr val="bg1"/>
                </a:solidFill>
              </a:defRPr>
            </a:lvl4pPr>
            <a:lvl5pPr marL="1828800" indent="0">
              <a:buNone/>
              <a:defRPr sz="12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de-DE" noProof="0"/>
              <a:t>Fügen Sie hier Ihren Text ein.</a:t>
            </a:r>
          </a:p>
        </p:txBody>
      </p:sp>
      <p:sp>
        <p:nvSpPr>
          <p:cNvPr id="33" name="Textplatzhalter 39">
            <a:extLst>
              <a:ext uri="{FF2B5EF4-FFF2-40B4-BE49-F238E27FC236}">
                <a16:creationId xmlns:a16="http://schemas.microsoft.com/office/drawing/2014/main" id="{44EF032C-161A-4C58-B624-66488C255E1F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371474" y="5058156"/>
            <a:ext cx="2686613" cy="666781"/>
          </a:xfrm>
        </p:spPr>
        <p:txBody>
          <a:bodyPr rtlCol="0" anchor="t">
            <a:noAutofit/>
          </a:bodyPr>
          <a:lstStyle>
            <a:lvl1pPr marL="0" indent="0" algn="ctr">
              <a:buNone/>
              <a:defRPr sz="1600" b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1600">
                <a:solidFill>
                  <a:schemeClr val="bg1"/>
                </a:solidFill>
              </a:defRPr>
            </a:lvl2pPr>
            <a:lvl3pPr marL="914400" indent="0">
              <a:buNone/>
              <a:defRPr sz="1400">
                <a:solidFill>
                  <a:schemeClr val="bg1"/>
                </a:solidFill>
              </a:defRPr>
            </a:lvl3pPr>
            <a:lvl4pPr marL="1371600" indent="0">
              <a:buNone/>
              <a:defRPr sz="1200">
                <a:solidFill>
                  <a:schemeClr val="bg1"/>
                </a:solidFill>
              </a:defRPr>
            </a:lvl4pPr>
            <a:lvl5pPr marL="1828800" indent="0">
              <a:buNone/>
              <a:defRPr sz="12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de-DE" noProof="0"/>
              <a:t>Fügen Sie hier Ihren Text ein.</a:t>
            </a:r>
          </a:p>
        </p:txBody>
      </p:sp>
      <p:sp>
        <p:nvSpPr>
          <p:cNvPr id="37" name="Textplatzhalter 39">
            <a:extLst>
              <a:ext uri="{FF2B5EF4-FFF2-40B4-BE49-F238E27FC236}">
                <a16:creationId xmlns:a16="http://schemas.microsoft.com/office/drawing/2014/main" id="{ACF86334-F4A8-4CCD-944F-524700CD8386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3316099" y="4302782"/>
            <a:ext cx="2686613" cy="666781"/>
          </a:xfrm>
        </p:spPr>
        <p:txBody>
          <a:bodyPr rtlCol="0" anchor="t">
            <a:noAutofit/>
          </a:bodyPr>
          <a:lstStyle>
            <a:lvl1pPr marL="0" indent="0" algn="ctr">
              <a:buNone/>
              <a:defRPr sz="2000" b="1">
                <a:solidFill>
                  <a:schemeClr val="accent2"/>
                </a:solidFill>
                <a:latin typeface="+mj-lt"/>
              </a:defRPr>
            </a:lvl1pPr>
            <a:lvl2pPr marL="457200" indent="0">
              <a:buNone/>
              <a:defRPr sz="1600">
                <a:solidFill>
                  <a:schemeClr val="bg1"/>
                </a:solidFill>
              </a:defRPr>
            </a:lvl2pPr>
            <a:lvl3pPr marL="914400" indent="0">
              <a:buNone/>
              <a:defRPr sz="1400">
                <a:solidFill>
                  <a:schemeClr val="bg1"/>
                </a:solidFill>
              </a:defRPr>
            </a:lvl3pPr>
            <a:lvl4pPr marL="1371600" indent="0">
              <a:buNone/>
              <a:defRPr sz="1200">
                <a:solidFill>
                  <a:schemeClr val="bg1"/>
                </a:solidFill>
              </a:defRPr>
            </a:lvl4pPr>
            <a:lvl5pPr marL="1828800" indent="0">
              <a:buNone/>
              <a:defRPr sz="12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de-DE" noProof="0"/>
              <a:t>Fügen Sie hier Ihren Text ein.</a:t>
            </a:r>
          </a:p>
        </p:txBody>
      </p:sp>
      <p:sp>
        <p:nvSpPr>
          <p:cNvPr id="38" name="Textplatzhalter 39">
            <a:extLst>
              <a:ext uri="{FF2B5EF4-FFF2-40B4-BE49-F238E27FC236}">
                <a16:creationId xmlns:a16="http://schemas.microsoft.com/office/drawing/2014/main" id="{135B4AC9-821C-4D70-8A4A-1992394DE432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3316099" y="5058156"/>
            <a:ext cx="2686613" cy="666781"/>
          </a:xfrm>
        </p:spPr>
        <p:txBody>
          <a:bodyPr rtlCol="0" anchor="t">
            <a:noAutofit/>
          </a:bodyPr>
          <a:lstStyle>
            <a:lvl1pPr marL="0" indent="0" algn="ctr">
              <a:buNone/>
              <a:defRPr sz="1600" b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1600">
                <a:solidFill>
                  <a:schemeClr val="bg1"/>
                </a:solidFill>
              </a:defRPr>
            </a:lvl2pPr>
            <a:lvl3pPr marL="914400" indent="0">
              <a:buNone/>
              <a:defRPr sz="1400">
                <a:solidFill>
                  <a:schemeClr val="bg1"/>
                </a:solidFill>
              </a:defRPr>
            </a:lvl3pPr>
            <a:lvl4pPr marL="1371600" indent="0">
              <a:buNone/>
              <a:defRPr sz="1200">
                <a:solidFill>
                  <a:schemeClr val="bg1"/>
                </a:solidFill>
              </a:defRPr>
            </a:lvl4pPr>
            <a:lvl5pPr marL="1828800" indent="0">
              <a:buNone/>
              <a:defRPr sz="12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de-DE" noProof="0"/>
              <a:t>Fügen Sie hier Ihren Text ein.</a:t>
            </a:r>
          </a:p>
        </p:txBody>
      </p:sp>
      <p:sp>
        <p:nvSpPr>
          <p:cNvPr id="40" name="Textplatzhalter 39">
            <a:extLst>
              <a:ext uri="{FF2B5EF4-FFF2-40B4-BE49-F238E27FC236}">
                <a16:creationId xmlns:a16="http://schemas.microsoft.com/office/drawing/2014/main" id="{D2CF516C-7598-43D3-95E9-5633F8F4469B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6260723" y="4302782"/>
            <a:ext cx="2686613" cy="666781"/>
          </a:xfrm>
        </p:spPr>
        <p:txBody>
          <a:bodyPr rtlCol="0" anchor="t">
            <a:noAutofit/>
          </a:bodyPr>
          <a:lstStyle>
            <a:lvl1pPr marL="0" indent="0" algn="ctr">
              <a:buNone/>
              <a:defRPr sz="2000" b="1">
                <a:solidFill>
                  <a:schemeClr val="accent4"/>
                </a:solidFill>
                <a:latin typeface="+mj-lt"/>
              </a:defRPr>
            </a:lvl1pPr>
            <a:lvl2pPr marL="457200" indent="0">
              <a:buNone/>
              <a:defRPr sz="1600">
                <a:solidFill>
                  <a:schemeClr val="bg1"/>
                </a:solidFill>
              </a:defRPr>
            </a:lvl2pPr>
            <a:lvl3pPr marL="914400" indent="0">
              <a:buNone/>
              <a:defRPr sz="1400">
                <a:solidFill>
                  <a:schemeClr val="bg1"/>
                </a:solidFill>
              </a:defRPr>
            </a:lvl3pPr>
            <a:lvl4pPr marL="1371600" indent="0">
              <a:buNone/>
              <a:defRPr sz="1200">
                <a:solidFill>
                  <a:schemeClr val="bg1"/>
                </a:solidFill>
              </a:defRPr>
            </a:lvl4pPr>
            <a:lvl5pPr marL="1828800" indent="0">
              <a:buNone/>
              <a:defRPr sz="12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de-DE" noProof="0"/>
              <a:t>Fügen Sie hier Ihren Text ein.</a:t>
            </a:r>
          </a:p>
        </p:txBody>
      </p:sp>
      <p:sp>
        <p:nvSpPr>
          <p:cNvPr id="41" name="Textplatzhalter 39">
            <a:extLst>
              <a:ext uri="{FF2B5EF4-FFF2-40B4-BE49-F238E27FC236}">
                <a16:creationId xmlns:a16="http://schemas.microsoft.com/office/drawing/2014/main" id="{12A6084C-5383-4EFC-8D49-33C5B61E6492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6260723" y="5058156"/>
            <a:ext cx="2686613" cy="666781"/>
          </a:xfrm>
        </p:spPr>
        <p:txBody>
          <a:bodyPr rtlCol="0" anchor="t">
            <a:noAutofit/>
          </a:bodyPr>
          <a:lstStyle>
            <a:lvl1pPr marL="0" indent="0" algn="ctr">
              <a:buNone/>
              <a:defRPr sz="1600" b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1600">
                <a:solidFill>
                  <a:schemeClr val="bg1"/>
                </a:solidFill>
              </a:defRPr>
            </a:lvl2pPr>
            <a:lvl3pPr marL="914400" indent="0">
              <a:buNone/>
              <a:defRPr sz="1400">
                <a:solidFill>
                  <a:schemeClr val="bg1"/>
                </a:solidFill>
              </a:defRPr>
            </a:lvl3pPr>
            <a:lvl4pPr marL="1371600" indent="0">
              <a:buNone/>
              <a:defRPr sz="1200">
                <a:solidFill>
                  <a:schemeClr val="bg1"/>
                </a:solidFill>
              </a:defRPr>
            </a:lvl4pPr>
            <a:lvl5pPr marL="1828800" indent="0">
              <a:buNone/>
              <a:defRPr sz="12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de-DE" noProof="0"/>
              <a:t>Fügen Sie hier Ihren Text ein.</a:t>
            </a:r>
          </a:p>
        </p:txBody>
      </p:sp>
      <p:sp>
        <p:nvSpPr>
          <p:cNvPr id="42" name="Textplatzhalter 39">
            <a:extLst>
              <a:ext uri="{FF2B5EF4-FFF2-40B4-BE49-F238E27FC236}">
                <a16:creationId xmlns:a16="http://schemas.microsoft.com/office/drawing/2014/main" id="{EFC5493B-D3CF-41B9-A996-7FBE932504B8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9205350" y="4302782"/>
            <a:ext cx="2686613" cy="666781"/>
          </a:xfrm>
        </p:spPr>
        <p:txBody>
          <a:bodyPr rtlCol="0" anchor="t">
            <a:noAutofit/>
          </a:bodyPr>
          <a:lstStyle>
            <a:lvl1pPr marL="0" indent="0" algn="ctr">
              <a:buNone/>
              <a:defRPr sz="2000" b="1">
                <a:solidFill>
                  <a:schemeClr val="accent6"/>
                </a:solidFill>
                <a:latin typeface="+mj-lt"/>
              </a:defRPr>
            </a:lvl1pPr>
            <a:lvl2pPr marL="457200" indent="0">
              <a:buNone/>
              <a:defRPr sz="1600">
                <a:solidFill>
                  <a:schemeClr val="bg1"/>
                </a:solidFill>
              </a:defRPr>
            </a:lvl2pPr>
            <a:lvl3pPr marL="914400" indent="0">
              <a:buNone/>
              <a:defRPr sz="1400">
                <a:solidFill>
                  <a:schemeClr val="bg1"/>
                </a:solidFill>
              </a:defRPr>
            </a:lvl3pPr>
            <a:lvl4pPr marL="1371600" indent="0">
              <a:buNone/>
              <a:defRPr sz="1200">
                <a:solidFill>
                  <a:schemeClr val="bg1"/>
                </a:solidFill>
              </a:defRPr>
            </a:lvl4pPr>
            <a:lvl5pPr marL="1828800" indent="0">
              <a:buNone/>
              <a:defRPr sz="12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de-DE" noProof="0"/>
              <a:t>Fügen Sie hier Ihren Text ein.</a:t>
            </a:r>
          </a:p>
        </p:txBody>
      </p:sp>
      <p:sp>
        <p:nvSpPr>
          <p:cNvPr id="44" name="Textplatzhalter 39">
            <a:extLst>
              <a:ext uri="{FF2B5EF4-FFF2-40B4-BE49-F238E27FC236}">
                <a16:creationId xmlns:a16="http://schemas.microsoft.com/office/drawing/2014/main" id="{33A98F60-C169-44C1-9654-2239C9C1F29A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9205350" y="5058156"/>
            <a:ext cx="2686613" cy="666781"/>
          </a:xfrm>
        </p:spPr>
        <p:txBody>
          <a:bodyPr rtlCol="0" anchor="t">
            <a:noAutofit/>
          </a:bodyPr>
          <a:lstStyle>
            <a:lvl1pPr marL="0" indent="0" algn="ctr">
              <a:buNone/>
              <a:defRPr sz="1600" b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1600">
                <a:solidFill>
                  <a:schemeClr val="bg1"/>
                </a:solidFill>
              </a:defRPr>
            </a:lvl2pPr>
            <a:lvl3pPr marL="914400" indent="0">
              <a:buNone/>
              <a:defRPr sz="1400">
                <a:solidFill>
                  <a:schemeClr val="bg1"/>
                </a:solidFill>
              </a:defRPr>
            </a:lvl3pPr>
            <a:lvl4pPr marL="1371600" indent="0">
              <a:buNone/>
              <a:defRPr sz="1200">
                <a:solidFill>
                  <a:schemeClr val="bg1"/>
                </a:solidFill>
              </a:defRPr>
            </a:lvl4pPr>
            <a:lvl5pPr marL="1828800" indent="0">
              <a:buNone/>
              <a:defRPr sz="12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de-DE" noProof="0"/>
              <a:t>Fügen Sie hier Ihren Text ein.</a:t>
            </a:r>
          </a:p>
        </p:txBody>
      </p:sp>
    </p:spTree>
    <p:extLst>
      <p:ext uri="{BB962C8B-B14F-4D97-AF65-F5344CB8AC3E}">
        <p14:creationId xmlns:p14="http://schemas.microsoft.com/office/powerpoint/2010/main" val="18847343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8000">
        <p:fade/>
      </p:transition>
    </mc:Choice>
    <mc:Fallback xmlns="">
      <p:transition spd="slow" advClick="0" advTm="8000">
        <p:fade/>
      </p:transition>
    </mc:Fallback>
  </mc:AlternateContent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hteck 22">
            <a:extLst>
              <a:ext uri="{FF2B5EF4-FFF2-40B4-BE49-F238E27FC236}">
                <a16:creationId xmlns:a16="http://schemas.microsoft.com/office/drawing/2014/main" id="{FBB81E01-55F6-44A7-8ACB-B172EA0F9FB3}"/>
              </a:ext>
            </a:extLst>
          </p:cNvPr>
          <p:cNvSpPr/>
          <p:nvPr userDrawn="1"/>
        </p:nvSpPr>
        <p:spPr>
          <a:xfrm>
            <a:off x="467420" y="3895002"/>
            <a:ext cx="2494721" cy="2067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26" name="Rechteck 25">
            <a:extLst>
              <a:ext uri="{FF2B5EF4-FFF2-40B4-BE49-F238E27FC236}">
                <a16:creationId xmlns:a16="http://schemas.microsoft.com/office/drawing/2014/main" id="{FAD85DF7-0BE8-4B88-98A1-F5062CDAA964}"/>
              </a:ext>
            </a:extLst>
          </p:cNvPr>
          <p:cNvSpPr/>
          <p:nvPr userDrawn="1"/>
        </p:nvSpPr>
        <p:spPr>
          <a:xfrm>
            <a:off x="3412044" y="3895002"/>
            <a:ext cx="2494721" cy="20672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27" name="Rechteck 26">
            <a:extLst>
              <a:ext uri="{FF2B5EF4-FFF2-40B4-BE49-F238E27FC236}">
                <a16:creationId xmlns:a16="http://schemas.microsoft.com/office/drawing/2014/main" id="{DF69394C-95D0-4D10-A34D-A35EF27D2806}"/>
              </a:ext>
            </a:extLst>
          </p:cNvPr>
          <p:cNvSpPr/>
          <p:nvPr userDrawn="1"/>
        </p:nvSpPr>
        <p:spPr>
          <a:xfrm>
            <a:off x="6356668" y="3895002"/>
            <a:ext cx="2494721" cy="206723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32" name="Rechteck 31">
            <a:extLst>
              <a:ext uri="{FF2B5EF4-FFF2-40B4-BE49-F238E27FC236}">
                <a16:creationId xmlns:a16="http://schemas.microsoft.com/office/drawing/2014/main" id="{86DBF753-694A-4503-A33B-73C09E8EE3A5}"/>
              </a:ext>
            </a:extLst>
          </p:cNvPr>
          <p:cNvSpPr/>
          <p:nvPr userDrawn="1"/>
        </p:nvSpPr>
        <p:spPr>
          <a:xfrm>
            <a:off x="9301294" y="3895002"/>
            <a:ext cx="2494721" cy="2067238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ADB3C88-F13B-4B5F-920D-B4EFFAA592E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71475" y="260351"/>
            <a:ext cx="11520488" cy="758824"/>
          </a:xfrm>
        </p:spPr>
        <p:txBody>
          <a:bodyPr rtlCol="0"/>
          <a:lstStyle/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17" name="Foliennummernplatzhalter 4">
            <a:extLst>
              <a:ext uri="{FF2B5EF4-FFF2-40B4-BE49-F238E27FC236}">
                <a16:creationId xmlns:a16="http://schemas.microsoft.com/office/drawing/2014/main" id="{76336E3A-55EE-4423-B1AA-7489CA9888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18900" y="6581978"/>
            <a:ext cx="373062" cy="206104"/>
          </a:xfrm>
        </p:spPr>
        <p:txBody>
          <a:bodyPr rtlCol="0"/>
          <a:lstStyle/>
          <a:p>
            <a:pPr rtl="0"/>
            <a:fld id="{03DC2DEF-D2FE-4B45-ABA4-9F153FD1C98A}" type="slidenum">
              <a:rPr lang="de-DE" noProof="0" smtClean="0"/>
              <a:t>‹Nr.›</a:t>
            </a:fld>
            <a:endParaRPr lang="de-DE" noProof="0"/>
          </a:p>
        </p:txBody>
      </p:sp>
      <p:cxnSp>
        <p:nvCxnSpPr>
          <p:cNvPr id="24" name="Gerader Verbinder 23">
            <a:extLst>
              <a:ext uri="{FF2B5EF4-FFF2-40B4-BE49-F238E27FC236}">
                <a16:creationId xmlns:a16="http://schemas.microsoft.com/office/drawing/2014/main" id="{0C61EA57-B8EA-4589-A9DD-E25F300D5AFD}"/>
              </a:ext>
            </a:extLst>
          </p:cNvPr>
          <p:cNvCxnSpPr/>
          <p:nvPr userDrawn="1"/>
        </p:nvCxnSpPr>
        <p:spPr>
          <a:xfrm>
            <a:off x="4790661" y="6917634"/>
            <a:ext cx="1918252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Bildplatzhalter 33">
            <a:extLst>
              <a:ext uri="{FF2B5EF4-FFF2-40B4-BE49-F238E27FC236}">
                <a16:creationId xmlns:a16="http://schemas.microsoft.com/office/drawing/2014/main" id="{1644FD94-AD03-4C4F-A1A5-085DD8F56646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467420" y="1522949"/>
            <a:ext cx="2494721" cy="2226366"/>
          </a:xfrm>
        </p:spPr>
        <p:txBody>
          <a:bodyPr rtlCol="0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</a:defRPr>
            </a:lvl1pPr>
          </a:lstStyle>
          <a:p>
            <a:pPr rtl="0"/>
            <a:r>
              <a:rPr lang="de-DE" noProof="0"/>
              <a:t>Klicken Sie, um ein Bild hinzuzufügen.</a:t>
            </a:r>
          </a:p>
        </p:txBody>
      </p:sp>
      <p:sp>
        <p:nvSpPr>
          <p:cNvPr id="28" name="Bildplatzhalter 33">
            <a:extLst>
              <a:ext uri="{FF2B5EF4-FFF2-40B4-BE49-F238E27FC236}">
                <a16:creationId xmlns:a16="http://schemas.microsoft.com/office/drawing/2014/main" id="{85BB27A3-DB87-46F4-8CA4-3C04A088E787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3412045" y="1522949"/>
            <a:ext cx="2494721" cy="2226366"/>
          </a:xfrm>
        </p:spPr>
        <p:txBody>
          <a:bodyPr rtlCol="0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</a:defRPr>
            </a:lvl1pPr>
          </a:lstStyle>
          <a:p>
            <a:pPr rtl="0"/>
            <a:r>
              <a:rPr lang="de-DE" noProof="0"/>
              <a:t>Klicken Sie, um ein Bild hinzuzufügen.</a:t>
            </a:r>
          </a:p>
        </p:txBody>
      </p:sp>
      <p:sp>
        <p:nvSpPr>
          <p:cNvPr id="29" name="Bildplatzhalter 33">
            <a:extLst>
              <a:ext uri="{FF2B5EF4-FFF2-40B4-BE49-F238E27FC236}">
                <a16:creationId xmlns:a16="http://schemas.microsoft.com/office/drawing/2014/main" id="{F356E399-83ED-4937-A1CC-F591866C0E8C}"/>
              </a:ext>
            </a:extLst>
          </p:cNvPr>
          <p:cNvSpPr>
            <a:spLocks noGrp="1"/>
          </p:cNvSpPr>
          <p:nvPr>
            <p:ph type="pic" sz="quarter" idx="22" hasCustomPrompt="1"/>
          </p:nvPr>
        </p:nvSpPr>
        <p:spPr>
          <a:xfrm>
            <a:off x="6356669" y="1522949"/>
            <a:ext cx="2494721" cy="2226366"/>
          </a:xfrm>
        </p:spPr>
        <p:txBody>
          <a:bodyPr rtlCol="0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</a:defRPr>
            </a:lvl1pPr>
          </a:lstStyle>
          <a:p>
            <a:pPr rtl="0"/>
            <a:r>
              <a:rPr lang="de-DE" noProof="0"/>
              <a:t>Klicken Sie, um ein Bild hinzuzufügen.</a:t>
            </a:r>
          </a:p>
        </p:txBody>
      </p:sp>
      <p:sp>
        <p:nvSpPr>
          <p:cNvPr id="30" name="Bildplatzhalter 33">
            <a:extLst>
              <a:ext uri="{FF2B5EF4-FFF2-40B4-BE49-F238E27FC236}">
                <a16:creationId xmlns:a16="http://schemas.microsoft.com/office/drawing/2014/main" id="{0967254B-CF1D-4F0D-A7F6-EC4E117B7509}"/>
              </a:ext>
            </a:extLst>
          </p:cNvPr>
          <p:cNvSpPr>
            <a:spLocks noGrp="1"/>
          </p:cNvSpPr>
          <p:nvPr>
            <p:ph type="pic" sz="quarter" idx="23" hasCustomPrompt="1"/>
          </p:nvPr>
        </p:nvSpPr>
        <p:spPr>
          <a:xfrm>
            <a:off x="9301294" y="1522949"/>
            <a:ext cx="2494721" cy="2226366"/>
          </a:xfrm>
        </p:spPr>
        <p:txBody>
          <a:bodyPr rtlCol="0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</a:defRPr>
            </a:lvl1pPr>
          </a:lstStyle>
          <a:p>
            <a:pPr rtl="0"/>
            <a:r>
              <a:rPr lang="de-DE" noProof="0"/>
              <a:t>Klicken Sie, um ein Bild hinzuzufügen.</a:t>
            </a:r>
          </a:p>
        </p:txBody>
      </p:sp>
      <p:sp>
        <p:nvSpPr>
          <p:cNvPr id="31" name="Textplatzhalter 39">
            <a:extLst>
              <a:ext uri="{FF2B5EF4-FFF2-40B4-BE49-F238E27FC236}">
                <a16:creationId xmlns:a16="http://schemas.microsoft.com/office/drawing/2014/main" id="{0CEF6C35-6F7B-43AD-9E4D-44C2F8A7DFAC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04610" y="4123880"/>
            <a:ext cx="2220341" cy="666781"/>
          </a:xfrm>
        </p:spPr>
        <p:txBody>
          <a:bodyPr rtlCol="0" anchor="t">
            <a:noAutofit/>
          </a:bodyPr>
          <a:lstStyle>
            <a:lvl1pPr marL="0" indent="0" algn="ctr">
              <a:buNone/>
              <a:defRPr sz="2000" b="1">
                <a:solidFill>
                  <a:schemeClr val="bg1"/>
                </a:solidFill>
                <a:latin typeface="+mj-lt"/>
              </a:defRPr>
            </a:lvl1pPr>
            <a:lvl2pPr marL="457200" indent="0">
              <a:buNone/>
              <a:defRPr sz="1600">
                <a:solidFill>
                  <a:schemeClr val="bg1"/>
                </a:solidFill>
              </a:defRPr>
            </a:lvl2pPr>
            <a:lvl3pPr marL="914400" indent="0">
              <a:buNone/>
              <a:defRPr sz="1400">
                <a:solidFill>
                  <a:schemeClr val="bg1"/>
                </a:solidFill>
              </a:defRPr>
            </a:lvl3pPr>
            <a:lvl4pPr marL="1371600" indent="0">
              <a:buNone/>
              <a:defRPr sz="1200">
                <a:solidFill>
                  <a:schemeClr val="bg1"/>
                </a:solidFill>
              </a:defRPr>
            </a:lvl4pPr>
            <a:lvl5pPr marL="1828800" indent="0">
              <a:buNone/>
              <a:defRPr sz="12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de-DE" noProof="0"/>
              <a:t>Fügen Sie hier Ihren Text ein.</a:t>
            </a:r>
          </a:p>
        </p:txBody>
      </p:sp>
      <p:sp>
        <p:nvSpPr>
          <p:cNvPr id="33" name="Textplatzhalter 39">
            <a:extLst>
              <a:ext uri="{FF2B5EF4-FFF2-40B4-BE49-F238E27FC236}">
                <a16:creationId xmlns:a16="http://schemas.microsoft.com/office/drawing/2014/main" id="{44EF032C-161A-4C58-B624-66488C255E1F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604610" y="4879254"/>
            <a:ext cx="2220341" cy="666781"/>
          </a:xfrm>
        </p:spPr>
        <p:txBody>
          <a:bodyPr rtlCol="0" anchor="t">
            <a:noAutofit/>
          </a:bodyPr>
          <a:lstStyle>
            <a:lvl1pPr marL="0" indent="0" algn="ctr">
              <a:buNone/>
              <a:defRPr sz="1600" b="0">
                <a:solidFill>
                  <a:schemeClr val="bg1"/>
                </a:solidFill>
                <a:latin typeface="+mn-lt"/>
              </a:defRPr>
            </a:lvl1pPr>
            <a:lvl2pPr marL="457200" indent="0">
              <a:buNone/>
              <a:defRPr sz="1600">
                <a:solidFill>
                  <a:schemeClr val="bg1"/>
                </a:solidFill>
              </a:defRPr>
            </a:lvl2pPr>
            <a:lvl3pPr marL="914400" indent="0">
              <a:buNone/>
              <a:defRPr sz="1400">
                <a:solidFill>
                  <a:schemeClr val="bg1"/>
                </a:solidFill>
              </a:defRPr>
            </a:lvl3pPr>
            <a:lvl4pPr marL="1371600" indent="0">
              <a:buNone/>
              <a:defRPr sz="1200">
                <a:solidFill>
                  <a:schemeClr val="bg1"/>
                </a:solidFill>
              </a:defRPr>
            </a:lvl4pPr>
            <a:lvl5pPr marL="1828800" indent="0">
              <a:buNone/>
              <a:defRPr sz="12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de-DE" noProof="0"/>
              <a:t>Fügen Sie hier Ihren Text ein.</a:t>
            </a:r>
          </a:p>
        </p:txBody>
      </p:sp>
      <p:sp>
        <p:nvSpPr>
          <p:cNvPr id="37" name="Textplatzhalter 39">
            <a:extLst>
              <a:ext uri="{FF2B5EF4-FFF2-40B4-BE49-F238E27FC236}">
                <a16:creationId xmlns:a16="http://schemas.microsoft.com/office/drawing/2014/main" id="{ACF86334-F4A8-4CCD-944F-524700CD8386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3549235" y="4123880"/>
            <a:ext cx="2220341" cy="666781"/>
          </a:xfrm>
        </p:spPr>
        <p:txBody>
          <a:bodyPr rtlCol="0" anchor="t">
            <a:noAutofit/>
          </a:bodyPr>
          <a:lstStyle>
            <a:lvl1pPr marL="0" indent="0" algn="ctr">
              <a:buNone/>
              <a:defRPr sz="2000" b="1">
                <a:solidFill>
                  <a:schemeClr val="bg1"/>
                </a:solidFill>
                <a:latin typeface="+mj-lt"/>
              </a:defRPr>
            </a:lvl1pPr>
            <a:lvl2pPr marL="457200" indent="0">
              <a:buNone/>
              <a:defRPr sz="1600">
                <a:solidFill>
                  <a:schemeClr val="bg1"/>
                </a:solidFill>
              </a:defRPr>
            </a:lvl2pPr>
            <a:lvl3pPr marL="914400" indent="0">
              <a:buNone/>
              <a:defRPr sz="1400">
                <a:solidFill>
                  <a:schemeClr val="bg1"/>
                </a:solidFill>
              </a:defRPr>
            </a:lvl3pPr>
            <a:lvl4pPr marL="1371600" indent="0">
              <a:buNone/>
              <a:defRPr sz="1200">
                <a:solidFill>
                  <a:schemeClr val="bg1"/>
                </a:solidFill>
              </a:defRPr>
            </a:lvl4pPr>
            <a:lvl5pPr marL="1828800" indent="0">
              <a:buNone/>
              <a:defRPr sz="12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de-DE" noProof="0"/>
              <a:t>Fügen Sie hier Ihren Text ein.</a:t>
            </a:r>
          </a:p>
        </p:txBody>
      </p:sp>
      <p:sp>
        <p:nvSpPr>
          <p:cNvPr id="38" name="Textplatzhalter 39">
            <a:extLst>
              <a:ext uri="{FF2B5EF4-FFF2-40B4-BE49-F238E27FC236}">
                <a16:creationId xmlns:a16="http://schemas.microsoft.com/office/drawing/2014/main" id="{135B4AC9-821C-4D70-8A4A-1992394DE432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3549235" y="4879254"/>
            <a:ext cx="2220341" cy="666781"/>
          </a:xfrm>
        </p:spPr>
        <p:txBody>
          <a:bodyPr rtlCol="0" anchor="t">
            <a:noAutofit/>
          </a:bodyPr>
          <a:lstStyle>
            <a:lvl1pPr marL="0" indent="0" algn="ctr">
              <a:buNone/>
              <a:defRPr sz="1600" b="0">
                <a:solidFill>
                  <a:schemeClr val="bg1"/>
                </a:solidFill>
                <a:latin typeface="+mn-lt"/>
              </a:defRPr>
            </a:lvl1pPr>
            <a:lvl2pPr marL="457200" indent="0">
              <a:buNone/>
              <a:defRPr sz="1600">
                <a:solidFill>
                  <a:schemeClr val="bg1"/>
                </a:solidFill>
              </a:defRPr>
            </a:lvl2pPr>
            <a:lvl3pPr marL="914400" indent="0">
              <a:buNone/>
              <a:defRPr sz="1400">
                <a:solidFill>
                  <a:schemeClr val="bg1"/>
                </a:solidFill>
              </a:defRPr>
            </a:lvl3pPr>
            <a:lvl4pPr marL="1371600" indent="0">
              <a:buNone/>
              <a:defRPr sz="1200">
                <a:solidFill>
                  <a:schemeClr val="bg1"/>
                </a:solidFill>
              </a:defRPr>
            </a:lvl4pPr>
            <a:lvl5pPr marL="1828800" indent="0">
              <a:buNone/>
              <a:defRPr sz="12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de-DE" noProof="0"/>
              <a:t>Fügen Sie hier Ihren Text ein.</a:t>
            </a:r>
          </a:p>
        </p:txBody>
      </p:sp>
      <p:sp>
        <p:nvSpPr>
          <p:cNvPr id="40" name="Textplatzhalter 39">
            <a:extLst>
              <a:ext uri="{FF2B5EF4-FFF2-40B4-BE49-F238E27FC236}">
                <a16:creationId xmlns:a16="http://schemas.microsoft.com/office/drawing/2014/main" id="{D2CF516C-7598-43D3-95E9-5633F8F4469B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6493859" y="4123880"/>
            <a:ext cx="2220341" cy="666781"/>
          </a:xfrm>
        </p:spPr>
        <p:txBody>
          <a:bodyPr rtlCol="0" anchor="t">
            <a:noAutofit/>
          </a:bodyPr>
          <a:lstStyle>
            <a:lvl1pPr marL="0" indent="0" algn="ctr">
              <a:buNone/>
              <a:defRPr sz="2000" b="1">
                <a:solidFill>
                  <a:schemeClr val="bg1"/>
                </a:solidFill>
                <a:latin typeface="+mj-lt"/>
              </a:defRPr>
            </a:lvl1pPr>
            <a:lvl2pPr marL="457200" indent="0">
              <a:buNone/>
              <a:defRPr sz="1600">
                <a:solidFill>
                  <a:schemeClr val="bg1"/>
                </a:solidFill>
              </a:defRPr>
            </a:lvl2pPr>
            <a:lvl3pPr marL="914400" indent="0">
              <a:buNone/>
              <a:defRPr sz="1400">
                <a:solidFill>
                  <a:schemeClr val="bg1"/>
                </a:solidFill>
              </a:defRPr>
            </a:lvl3pPr>
            <a:lvl4pPr marL="1371600" indent="0">
              <a:buNone/>
              <a:defRPr sz="1200">
                <a:solidFill>
                  <a:schemeClr val="bg1"/>
                </a:solidFill>
              </a:defRPr>
            </a:lvl4pPr>
            <a:lvl5pPr marL="1828800" indent="0">
              <a:buNone/>
              <a:defRPr sz="12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de-DE" noProof="0"/>
              <a:t>Fügen Sie hier Ihren Text ein.</a:t>
            </a:r>
          </a:p>
        </p:txBody>
      </p:sp>
      <p:sp>
        <p:nvSpPr>
          <p:cNvPr id="41" name="Textplatzhalter 39">
            <a:extLst>
              <a:ext uri="{FF2B5EF4-FFF2-40B4-BE49-F238E27FC236}">
                <a16:creationId xmlns:a16="http://schemas.microsoft.com/office/drawing/2014/main" id="{12A6084C-5383-4EFC-8D49-33C5B61E6492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6493859" y="4879254"/>
            <a:ext cx="2220341" cy="666781"/>
          </a:xfrm>
        </p:spPr>
        <p:txBody>
          <a:bodyPr rtlCol="0" anchor="t">
            <a:noAutofit/>
          </a:bodyPr>
          <a:lstStyle>
            <a:lvl1pPr marL="0" indent="0" algn="ctr">
              <a:buNone/>
              <a:defRPr sz="1600" b="0">
                <a:solidFill>
                  <a:schemeClr val="bg1"/>
                </a:solidFill>
                <a:latin typeface="+mn-lt"/>
              </a:defRPr>
            </a:lvl1pPr>
            <a:lvl2pPr marL="457200" indent="0">
              <a:buNone/>
              <a:defRPr sz="1600">
                <a:solidFill>
                  <a:schemeClr val="bg1"/>
                </a:solidFill>
              </a:defRPr>
            </a:lvl2pPr>
            <a:lvl3pPr marL="914400" indent="0">
              <a:buNone/>
              <a:defRPr sz="1400">
                <a:solidFill>
                  <a:schemeClr val="bg1"/>
                </a:solidFill>
              </a:defRPr>
            </a:lvl3pPr>
            <a:lvl4pPr marL="1371600" indent="0">
              <a:buNone/>
              <a:defRPr sz="1200">
                <a:solidFill>
                  <a:schemeClr val="bg1"/>
                </a:solidFill>
              </a:defRPr>
            </a:lvl4pPr>
            <a:lvl5pPr marL="1828800" indent="0">
              <a:buNone/>
              <a:defRPr sz="12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de-DE" noProof="0"/>
              <a:t>Fügen Sie hier Ihren Text ein.</a:t>
            </a:r>
          </a:p>
        </p:txBody>
      </p:sp>
      <p:sp>
        <p:nvSpPr>
          <p:cNvPr id="42" name="Textplatzhalter 39">
            <a:extLst>
              <a:ext uri="{FF2B5EF4-FFF2-40B4-BE49-F238E27FC236}">
                <a16:creationId xmlns:a16="http://schemas.microsoft.com/office/drawing/2014/main" id="{EFC5493B-D3CF-41B9-A996-7FBE932504B8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9438486" y="4123880"/>
            <a:ext cx="2220341" cy="666781"/>
          </a:xfrm>
        </p:spPr>
        <p:txBody>
          <a:bodyPr rtlCol="0" anchor="t">
            <a:noAutofit/>
          </a:bodyPr>
          <a:lstStyle>
            <a:lvl1pPr marL="0" indent="0" algn="ctr">
              <a:buNone/>
              <a:defRPr sz="2000" b="1">
                <a:solidFill>
                  <a:schemeClr val="bg1"/>
                </a:solidFill>
                <a:latin typeface="+mj-lt"/>
              </a:defRPr>
            </a:lvl1pPr>
            <a:lvl2pPr marL="457200" indent="0">
              <a:buNone/>
              <a:defRPr sz="1600">
                <a:solidFill>
                  <a:schemeClr val="bg1"/>
                </a:solidFill>
              </a:defRPr>
            </a:lvl2pPr>
            <a:lvl3pPr marL="914400" indent="0">
              <a:buNone/>
              <a:defRPr sz="1400">
                <a:solidFill>
                  <a:schemeClr val="bg1"/>
                </a:solidFill>
              </a:defRPr>
            </a:lvl3pPr>
            <a:lvl4pPr marL="1371600" indent="0">
              <a:buNone/>
              <a:defRPr sz="1200">
                <a:solidFill>
                  <a:schemeClr val="bg1"/>
                </a:solidFill>
              </a:defRPr>
            </a:lvl4pPr>
            <a:lvl5pPr marL="1828800" indent="0">
              <a:buNone/>
              <a:defRPr sz="12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de-DE" noProof="0"/>
              <a:t>Fügen Sie hier Ihren Text ein.</a:t>
            </a:r>
          </a:p>
        </p:txBody>
      </p:sp>
      <p:sp>
        <p:nvSpPr>
          <p:cNvPr id="44" name="Textplatzhalter 39">
            <a:extLst>
              <a:ext uri="{FF2B5EF4-FFF2-40B4-BE49-F238E27FC236}">
                <a16:creationId xmlns:a16="http://schemas.microsoft.com/office/drawing/2014/main" id="{33A98F60-C169-44C1-9654-2239C9C1F29A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9438486" y="4879254"/>
            <a:ext cx="2220341" cy="666781"/>
          </a:xfrm>
        </p:spPr>
        <p:txBody>
          <a:bodyPr rtlCol="0" anchor="t">
            <a:noAutofit/>
          </a:bodyPr>
          <a:lstStyle>
            <a:lvl1pPr marL="0" indent="0" algn="ctr">
              <a:buNone/>
              <a:defRPr sz="1600" b="0">
                <a:solidFill>
                  <a:schemeClr val="bg1"/>
                </a:solidFill>
                <a:latin typeface="+mn-lt"/>
              </a:defRPr>
            </a:lvl1pPr>
            <a:lvl2pPr marL="457200" indent="0">
              <a:buNone/>
              <a:defRPr sz="1600">
                <a:solidFill>
                  <a:schemeClr val="bg1"/>
                </a:solidFill>
              </a:defRPr>
            </a:lvl2pPr>
            <a:lvl3pPr marL="914400" indent="0">
              <a:buNone/>
              <a:defRPr sz="1400">
                <a:solidFill>
                  <a:schemeClr val="bg1"/>
                </a:solidFill>
              </a:defRPr>
            </a:lvl3pPr>
            <a:lvl4pPr marL="1371600" indent="0">
              <a:buNone/>
              <a:defRPr sz="1200">
                <a:solidFill>
                  <a:schemeClr val="bg1"/>
                </a:solidFill>
              </a:defRPr>
            </a:lvl4pPr>
            <a:lvl5pPr marL="1828800" indent="0">
              <a:buNone/>
              <a:defRPr sz="12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de-DE" noProof="0"/>
              <a:t>Fügen Sie hier Ihren Text ein.</a:t>
            </a:r>
          </a:p>
        </p:txBody>
      </p:sp>
    </p:spTree>
    <p:extLst>
      <p:ext uri="{BB962C8B-B14F-4D97-AF65-F5344CB8AC3E}">
        <p14:creationId xmlns:p14="http://schemas.microsoft.com/office/powerpoint/2010/main" val="5653828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8000">
        <p:fade/>
      </p:transition>
    </mc:Choice>
    <mc:Fallback xmlns="">
      <p:transition spd="slow" advClick="0" advTm="8000">
        <p:fade/>
      </p:transition>
    </mc:Fallback>
  </mc:AlternateContent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ADB3C88-F13B-4B5F-920D-B4EFFAA592E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71475" y="260351"/>
            <a:ext cx="11520488" cy="758824"/>
          </a:xfrm>
        </p:spPr>
        <p:txBody>
          <a:bodyPr rtlCol="0"/>
          <a:lstStyle/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17" name="Foliennummernplatzhalter 4">
            <a:extLst>
              <a:ext uri="{FF2B5EF4-FFF2-40B4-BE49-F238E27FC236}">
                <a16:creationId xmlns:a16="http://schemas.microsoft.com/office/drawing/2014/main" id="{76336E3A-55EE-4423-B1AA-7489CA9888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18900" y="6581978"/>
            <a:ext cx="373062" cy="206104"/>
          </a:xfrm>
        </p:spPr>
        <p:txBody>
          <a:bodyPr rtlCol="0"/>
          <a:lstStyle/>
          <a:p>
            <a:pPr rtl="0"/>
            <a:fld id="{03DC2DEF-D2FE-4B45-ABA4-9F153FD1C98A}" type="slidenum">
              <a:rPr lang="de-DE" noProof="0" smtClean="0"/>
              <a:t>‹Nr.›</a:t>
            </a:fld>
            <a:endParaRPr lang="de-DE" noProof="0"/>
          </a:p>
        </p:txBody>
      </p:sp>
      <p:cxnSp>
        <p:nvCxnSpPr>
          <p:cNvPr id="24" name="Gerader Verbinder 23">
            <a:extLst>
              <a:ext uri="{FF2B5EF4-FFF2-40B4-BE49-F238E27FC236}">
                <a16:creationId xmlns:a16="http://schemas.microsoft.com/office/drawing/2014/main" id="{0C61EA57-B8EA-4589-A9DD-E25F300D5AFD}"/>
              </a:ext>
            </a:extLst>
          </p:cNvPr>
          <p:cNvCxnSpPr/>
          <p:nvPr userDrawn="1"/>
        </p:nvCxnSpPr>
        <p:spPr>
          <a:xfrm>
            <a:off x="4790661" y="6917634"/>
            <a:ext cx="1918252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Diagrammplatzhalter 3">
            <a:extLst>
              <a:ext uri="{FF2B5EF4-FFF2-40B4-BE49-F238E27FC236}">
                <a16:creationId xmlns:a16="http://schemas.microsoft.com/office/drawing/2014/main" id="{56084AEC-DB39-4367-A213-BB2FE4AD38BE}"/>
              </a:ext>
            </a:extLst>
          </p:cNvPr>
          <p:cNvSpPr>
            <a:spLocks noGrp="1"/>
          </p:cNvSpPr>
          <p:nvPr>
            <p:ph type="chart" sz="quarter" idx="13" hasCustomPrompt="1"/>
          </p:nvPr>
        </p:nvSpPr>
        <p:spPr>
          <a:xfrm>
            <a:off x="4900613" y="1233488"/>
            <a:ext cx="6991350" cy="4967287"/>
          </a:xfrm>
        </p:spPr>
        <p:txBody>
          <a:bodyPr rtlCol="0">
            <a:normAutofit/>
          </a:bodyPr>
          <a:lstStyle>
            <a:lvl1pPr marL="0" indent="0" algn="ctr">
              <a:buNone/>
              <a:defRPr sz="2000"/>
            </a:lvl1pPr>
          </a:lstStyle>
          <a:p>
            <a:pPr rtl="0"/>
            <a:r>
              <a:rPr lang="de-DE" noProof="0"/>
              <a:t>Klicken Sie, um ein Diagramm hinzuzufügen.</a:t>
            </a:r>
          </a:p>
        </p:txBody>
      </p:sp>
      <p:sp>
        <p:nvSpPr>
          <p:cNvPr id="25" name="Rechteck 24">
            <a:extLst>
              <a:ext uri="{FF2B5EF4-FFF2-40B4-BE49-F238E27FC236}">
                <a16:creationId xmlns:a16="http://schemas.microsoft.com/office/drawing/2014/main" id="{D928258E-48B5-471F-BC61-B45FB2CA51BA}"/>
              </a:ext>
            </a:extLst>
          </p:cNvPr>
          <p:cNvSpPr/>
          <p:nvPr userDrawn="1"/>
        </p:nvSpPr>
        <p:spPr>
          <a:xfrm>
            <a:off x="371474" y="1233488"/>
            <a:ext cx="4419187" cy="496728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9867FAC3-5109-4D5D-8105-FC48313396C4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46100" y="1450975"/>
            <a:ext cx="4065588" cy="4552950"/>
          </a:xfrm>
        </p:spPr>
        <p:txBody>
          <a:bodyPr rtlCol="0">
            <a:normAutofit/>
          </a:bodyPr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de-DE" noProof="0"/>
              <a:t>Textmasterformat durch Klicken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10596796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8000">
        <p:fade/>
      </p:transition>
    </mc:Choice>
    <mc:Fallback xmlns="">
      <p:transition spd="slow" advClick="0" advTm="8000">
        <p:fade/>
      </p:transition>
    </mc:Fallback>
  </mc:AlternateContent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ADB3C88-F13B-4B5F-920D-B4EFFAA592E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71475" y="260351"/>
            <a:ext cx="11520488" cy="758824"/>
          </a:xfrm>
        </p:spPr>
        <p:txBody>
          <a:bodyPr rtlCol="0"/>
          <a:lstStyle/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17" name="Foliennummernplatzhalter 4">
            <a:extLst>
              <a:ext uri="{FF2B5EF4-FFF2-40B4-BE49-F238E27FC236}">
                <a16:creationId xmlns:a16="http://schemas.microsoft.com/office/drawing/2014/main" id="{76336E3A-55EE-4423-B1AA-7489CA9888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18900" y="6581978"/>
            <a:ext cx="373062" cy="206104"/>
          </a:xfrm>
        </p:spPr>
        <p:txBody>
          <a:bodyPr rtlCol="0"/>
          <a:lstStyle/>
          <a:p>
            <a:pPr rtl="0"/>
            <a:fld id="{03DC2DEF-D2FE-4B45-ABA4-9F153FD1C98A}" type="slidenum">
              <a:rPr lang="de-DE" noProof="0" smtClean="0"/>
              <a:t>‹Nr.›</a:t>
            </a:fld>
            <a:endParaRPr lang="de-DE" noProof="0"/>
          </a:p>
        </p:txBody>
      </p:sp>
      <p:cxnSp>
        <p:nvCxnSpPr>
          <p:cNvPr id="24" name="Gerader Verbinder 23">
            <a:extLst>
              <a:ext uri="{FF2B5EF4-FFF2-40B4-BE49-F238E27FC236}">
                <a16:creationId xmlns:a16="http://schemas.microsoft.com/office/drawing/2014/main" id="{0C61EA57-B8EA-4589-A9DD-E25F300D5AFD}"/>
              </a:ext>
            </a:extLst>
          </p:cNvPr>
          <p:cNvCxnSpPr/>
          <p:nvPr userDrawn="1"/>
        </p:nvCxnSpPr>
        <p:spPr>
          <a:xfrm>
            <a:off x="4790661" y="6917634"/>
            <a:ext cx="1918252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Diagrammplatzhalter 3">
            <a:extLst>
              <a:ext uri="{FF2B5EF4-FFF2-40B4-BE49-F238E27FC236}">
                <a16:creationId xmlns:a16="http://schemas.microsoft.com/office/drawing/2014/main" id="{56084AEC-DB39-4367-A213-BB2FE4AD38BE}"/>
              </a:ext>
            </a:extLst>
          </p:cNvPr>
          <p:cNvSpPr>
            <a:spLocks noGrp="1"/>
          </p:cNvSpPr>
          <p:nvPr>
            <p:ph type="chart" sz="quarter" idx="13" hasCustomPrompt="1"/>
          </p:nvPr>
        </p:nvSpPr>
        <p:spPr>
          <a:xfrm>
            <a:off x="371475" y="1233488"/>
            <a:ext cx="11520488" cy="4967287"/>
          </a:xfrm>
        </p:spPr>
        <p:txBody>
          <a:bodyPr rtlCol="0">
            <a:normAutofit/>
          </a:bodyPr>
          <a:lstStyle>
            <a:lvl1pPr marL="0" indent="0" algn="ctr">
              <a:buNone/>
              <a:defRPr sz="2000"/>
            </a:lvl1pPr>
          </a:lstStyle>
          <a:p>
            <a:pPr rtl="0"/>
            <a:r>
              <a:rPr lang="de-DE" noProof="0"/>
              <a:t>Klicken Sie, um ein Diagramm hinzuzufügen.</a:t>
            </a:r>
          </a:p>
        </p:txBody>
      </p:sp>
    </p:spTree>
    <p:extLst>
      <p:ext uri="{BB962C8B-B14F-4D97-AF65-F5344CB8AC3E}">
        <p14:creationId xmlns:p14="http://schemas.microsoft.com/office/powerpoint/2010/main" val="25895297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8000">
        <p:fade/>
      </p:transition>
    </mc:Choice>
    <mc:Fallback xmlns="">
      <p:transition spd="slow" advClick="0" advTm="8000">
        <p:fade/>
      </p:transition>
    </mc:Fallback>
  </mc:AlternateContent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ADB3C88-F13B-4B5F-920D-B4EFFAA592E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71475" y="260351"/>
            <a:ext cx="11520488" cy="758824"/>
          </a:xfrm>
        </p:spPr>
        <p:txBody>
          <a:bodyPr rtlCol="0"/>
          <a:lstStyle/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17" name="Foliennummernplatzhalter 4">
            <a:extLst>
              <a:ext uri="{FF2B5EF4-FFF2-40B4-BE49-F238E27FC236}">
                <a16:creationId xmlns:a16="http://schemas.microsoft.com/office/drawing/2014/main" id="{76336E3A-55EE-4423-B1AA-7489CA9888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18900" y="6581978"/>
            <a:ext cx="373062" cy="206104"/>
          </a:xfrm>
        </p:spPr>
        <p:txBody>
          <a:bodyPr rtlCol="0"/>
          <a:lstStyle/>
          <a:p>
            <a:pPr rtl="0"/>
            <a:fld id="{03DC2DEF-D2FE-4B45-ABA4-9F153FD1C98A}" type="slidenum">
              <a:rPr lang="de-DE" noProof="0" smtClean="0"/>
              <a:t>‹Nr.›</a:t>
            </a:fld>
            <a:endParaRPr lang="de-DE" noProof="0"/>
          </a:p>
        </p:txBody>
      </p:sp>
      <p:cxnSp>
        <p:nvCxnSpPr>
          <p:cNvPr id="24" name="Gerader Verbinder 23">
            <a:extLst>
              <a:ext uri="{FF2B5EF4-FFF2-40B4-BE49-F238E27FC236}">
                <a16:creationId xmlns:a16="http://schemas.microsoft.com/office/drawing/2014/main" id="{0C61EA57-B8EA-4589-A9DD-E25F300D5AFD}"/>
              </a:ext>
            </a:extLst>
          </p:cNvPr>
          <p:cNvCxnSpPr/>
          <p:nvPr userDrawn="1"/>
        </p:nvCxnSpPr>
        <p:spPr>
          <a:xfrm>
            <a:off x="4790661" y="6917634"/>
            <a:ext cx="1918252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Diagrammplatzhalter 3">
            <a:extLst>
              <a:ext uri="{FF2B5EF4-FFF2-40B4-BE49-F238E27FC236}">
                <a16:creationId xmlns:a16="http://schemas.microsoft.com/office/drawing/2014/main" id="{56084AEC-DB39-4367-A213-BB2FE4AD38BE}"/>
              </a:ext>
            </a:extLst>
          </p:cNvPr>
          <p:cNvSpPr>
            <a:spLocks noGrp="1"/>
          </p:cNvSpPr>
          <p:nvPr>
            <p:ph type="chart" sz="quarter" idx="13" hasCustomPrompt="1"/>
          </p:nvPr>
        </p:nvSpPr>
        <p:spPr>
          <a:xfrm>
            <a:off x="371475" y="1233488"/>
            <a:ext cx="7450621" cy="4967287"/>
          </a:xfrm>
        </p:spPr>
        <p:txBody>
          <a:bodyPr rtlCol="0">
            <a:normAutofit/>
          </a:bodyPr>
          <a:lstStyle>
            <a:lvl1pPr marL="0" indent="0" algn="ctr">
              <a:buNone/>
              <a:defRPr sz="2000"/>
            </a:lvl1pPr>
          </a:lstStyle>
          <a:p>
            <a:pPr rtl="0"/>
            <a:r>
              <a:rPr lang="de-DE" noProof="0"/>
              <a:t>Klicken Sie, um ein Diagramm hinzuzufügen.</a:t>
            </a:r>
          </a:p>
        </p:txBody>
      </p:sp>
      <p:sp>
        <p:nvSpPr>
          <p:cNvPr id="5" name="Bildplatzhalter 4">
            <a:extLst>
              <a:ext uri="{FF2B5EF4-FFF2-40B4-BE49-F238E27FC236}">
                <a16:creationId xmlns:a16="http://schemas.microsoft.com/office/drawing/2014/main" id="{F1D1D3DC-359F-47D3-A498-6E5DEF615BD3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7940675" y="1233488"/>
            <a:ext cx="3951288" cy="4967287"/>
          </a:xfrm>
        </p:spPr>
        <p:txBody>
          <a:bodyPr rtlCol="0">
            <a:normAutofit/>
          </a:bodyPr>
          <a:lstStyle>
            <a:lvl1pPr marL="0" indent="0" algn="ctr">
              <a:buNone/>
              <a:defRPr sz="2000"/>
            </a:lvl1pPr>
          </a:lstStyle>
          <a:p>
            <a:pPr rtl="0"/>
            <a:r>
              <a:rPr lang="de-DE" noProof="0"/>
              <a:t>Klicken Sie, um ein Bild hinzuzufügen.</a:t>
            </a:r>
          </a:p>
        </p:txBody>
      </p:sp>
    </p:spTree>
    <p:extLst>
      <p:ext uri="{BB962C8B-B14F-4D97-AF65-F5344CB8AC3E}">
        <p14:creationId xmlns:p14="http://schemas.microsoft.com/office/powerpoint/2010/main" val="38405930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8000">
        <p:fade/>
      </p:transition>
    </mc:Choice>
    <mc:Fallback xmlns="">
      <p:transition spd="slow" advClick="0" advTm="8000">
        <p:fade/>
      </p:transition>
    </mc:Fallback>
  </mc:AlternateContent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_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ADB3C88-F13B-4B5F-920D-B4EFFAA592E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71475" y="260351"/>
            <a:ext cx="11520488" cy="758824"/>
          </a:xfrm>
        </p:spPr>
        <p:txBody>
          <a:bodyPr rtlCol="0"/>
          <a:lstStyle/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17" name="Foliennummernplatzhalter 4">
            <a:extLst>
              <a:ext uri="{FF2B5EF4-FFF2-40B4-BE49-F238E27FC236}">
                <a16:creationId xmlns:a16="http://schemas.microsoft.com/office/drawing/2014/main" id="{76336E3A-55EE-4423-B1AA-7489CA9888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18900" y="6581978"/>
            <a:ext cx="373062" cy="206104"/>
          </a:xfrm>
        </p:spPr>
        <p:txBody>
          <a:bodyPr rtlCol="0"/>
          <a:lstStyle/>
          <a:p>
            <a:pPr rtl="0"/>
            <a:fld id="{03DC2DEF-D2FE-4B45-ABA4-9F153FD1C98A}" type="slidenum">
              <a:rPr lang="de-DE" noProof="0" smtClean="0"/>
              <a:t>‹Nr.›</a:t>
            </a:fld>
            <a:endParaRPr lang="de-DE" noProof="0"/>
          </a:p>
        </p:txBody>
      </p:sp>
      <p:cxnSp>
        <p:nvCxnSpPr>
          <p:cNvPr id="24" name="Gerader Verbinder 23">
            <a:extLst>
              <a:ext uri="{FF2B5EF4-FFF2-40B4-BE49-F238E27FC236}">
                <a16:creationId xmlns:a16="http://schemas.microsoft.com/office/drawing/2014/main" id="{0C61EA57-B8EA-4589-A9DD-E25F300D5AFD}"/>
              </a:ext>
            </a:extLst>
          </p:cNvPr>
          <p:cNvCxnSpPr/>
          <p:nvPr userDrawn="1"/>
        </p:nvCxnSpPr>
        <p:spPr>
          <a:xfrm>
            <a:off x="4790661" y="6917634"/>
            <a:ext cx="1918252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Diagrammplatzhalter 3">
            <a:extLst>
              <a:ext uri="{FF2B5EF4-FFF2-40B4-BE49-F238E27FC236}">
                <a16:creationId xmlns:a16="http://schemas.microsoft.com/office/drawing/2014/main" id="{56084AEC-DB39-4367-A213-BB2FE4AD38BE}"/>
              </a:ext>
            </a:extLst>
          </p:cNvPr>
          <p:cNvSpPr>
            <a:spLocks noGrp="1"/>
          </p:cNvSpPr>
          <p:nvPr>
            <p:ph type="chart" sz="quarter" idx="13" hasCustomPrompt="1"/>
          </p:nvPr>
        </p:nvSpPr>
        <p:spPr>
          <a:xfrm>
            <a:off x="381415" y="1233488"/>
            <a:ext cx="5512490" cy="4967287"/>
          </a:xfrm>
        </p:spPr>
        <p:txBody>
          <a:bodyPr rtlCol="0">
            <a:normAutofit/>
          </a:bodyPr>
          <a:lstStyle>
            <a:lvl1pPr marL="0" indent="0" algn="ctr">
              <a:buNone/>
              <a:defRPr sz="2000"/>
            </a:lvl1pPr>
          </a:lstStyle>
          <a:p>
            <a:pPr rtl="0"/>
            <a:r>
              <a:rPr lang="de-DE" noProof="0"/>
              <a:t>Klicken Sie, um ein Diagramm hinzuzufügen.</a:t>
            </a:r>
          </a:p>
        </p:txBody>
      </p:sp>
      <p:sp>
        <p:nvSpPr>
          <p:cNvPr id="7" name="Diagrammplatzhalter 3">
            <a:extLst>
              <a:ext uri="{FF2B5EF4-FFF2-40B4-BE49-F238E27FC236}">
                <a16:creationId xmlns:a16="http://schemas.microsoft.com/office/drawing/2014/main" id="{6750280A-6976-42F9-B984-8601DD1972DC}"/>
              </a:ext>
            </a:extLst>
          </p:cNvPr>
          <p:cNvSpPr>
            <a:spLocks noGrp="1"/>
          </p:cNvSpPr>
          <p:nvPr>
            <p:ph type="chart" sz="quarter" idx="14" hasCustomPrompt="1"/>
          </p:nvPr>
        </p:nvSpPr>
        <p:spPr>
          <a:xfrm>
            <a:off x="6379473" y="1233488"/>
            <a:ext cx="5512490" cy="4967287"/>
          </a:xfrm>
        </p:spPr>
        <p:txBody>
          <a:bodyPr rtlCol="0">
            <a:normAutofit/>
          </a:bodyPr>
          <a:lstStyle>
            <a:lvl1pPr marL="0" indent="0" algn="ctr">
              <a:buNone/>
              <a:defRPr sz="2000"/>
            </a:lvl1pPr>
          </a:lstStyle>
          <a:p>
            <a:pPr rtl="0"/>
            <a:r>
              <a:rPr lang="de-DE" noProof="0"/>
              <a:t>Klicken Sie, um ein Diagramm hinzuzufügen.</a:t>
            </a:r>
          </a:p>
        </p:txBody>
      </p:sp>
      <p:cxnSp>
        <p:nvCxnSpPr>
          <p:cNvPr id="6" name="Gerader Verbinder 5">
            <a:extLst>
              <a:ext uri="{FF2B5EF4-FFF2-40B4-BE49-F238E27FC236}">
                <a16:creationId xmlns:a16="http://schemas.microsoft.com/office/drawing/2014/main" id="{5E63221D-DF23-4F80-AB42-A74C1B1CB425}"/>
              </a:ext>
            </a:extLst>
          </p:cNvPr>
          <p:cNvCxnSpPr/>
          <p:nvPr userDrawn="1"/>
        </p:nvCxnSpPr>
        <p:spPr>
          <a:xfrm>
            <a:off x="6125817" y="1233488"/>
            <a:ext cx="0" cy="4967287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77395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8000">
        <p:fade/>
      </p:transition>
    </mc:Choice>
    <mc:Fallback xmlns="">
      <p:transition spd="slow" advClick="0" advTm="8000">
        <p:fade/>
      </p:transition>
    </mc:Fallback>
  </mc:AlternateContent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_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ADB3C88-F13B-4B5F-920D-B4EFFAA592E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71475" y="260351"/>
            <a:ext cx="11520488" cy="758824"/>
          </a:xfrm>
        </p:spPr>
        <p:txBody>
          <a:bodyPr rtlCol="0"/>
          <a:lstStyle/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17" name="Foliennummernplatzhalter 4">
            <a:extLst>
              <a:ext uri="{FF2B5EF4-FFF2-40B4-BE49-F238E27FC236}">
                <a16:creationId xmlns:a16="http://schemas.microsoft.com/office/drawing/2014/main" id="{76336E3A-55EE-4423-B1AA-7489CA9888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18900" y="6581978"/>
            <a:ext cx="373062" cy="206104"/>
          </a:xfrm>
        </p:spPr>
        <p:txBody>
          <a:bodyPr rtlCol="0"/>
          <a:lstStyle/>
          <a:p>
            <a:pPr rtl="0"/>
            <a:fld id="{03DC2DEF-D2FE-4B45-ABA4-9F153FD1C98A}" type="slidenum">
              <a:rPr lang="de-DE" noProof="0" smtClean="0"/>
              <a:t>‹Nr.›</a:t>
            </a:fld>
            <a:endParaRPr lang="de-DE" noProof="0"/>
          </a:p>
        </p:txBody>
      </p:sp>
      <p:cxnSp>
        <p:nvCxnSpPr>
          <p:cNvPr id="24" name="Gerader Verbinder 23">
            <a:extLst>
              <a:ext uri="{FF2B5EF4-FFF2-40B4-BE49-F238E27FC236}">
                <a16:creationId xmlns:a16="http://schemas.microsoft.com/office/drawing/2014/main" id="{0C61EA57-B8EA-4589-A9DD-E25F300D5AFD}"/>
              </a:ext>
            </a:extLst>
          </p:cNvPr>
          <p:cNvCxnSpPr/>
          <p:nvPr userDrawn="1"/>
        </p:nvCxnSpPr>
        <p:spPr>
          <a:xfrm>
            <a:off x="4790661" y="6917634"/>
            <a:ext cx="1918252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Diagrammplatzhalter 3">
            <a:extLst>
              <a:ext uri="{FF2B5EF4-FFF2-40B4-BE49-F238E27FC236}">
                <a16:creationId xmlns:a16="http://schemas.microsoft.com/office/drawing/2014/main" id="{56084AEC-DB39-4367-A213-BB2FE4AD38BE}"/>
              </a:ext>
            </a:extLst>
          </p:cNvPr>
          <p:cNvSpPr>
            <a:spLocks noGrp="1"/>
          </p:cNvSpPr>
          <p:nvPr>
            <p:ph type="chart" sz="quarter" idx="13" hasCustomPrompt="1"/>
          </p:nvPr>
        </p:nvSpPr>
        <p:spPr>
          <a:xfrm>
            <a:off x="510622" y="1362696"/>
            <a:ext cx="5552246" cy="2294899"/>
          </a:xfrm>
        </p:spPr>
        <p:txBody>
          <a:bodyPr rtlCol="0">
            <a:normAutofit/>
          </a:bodyPr>
          <a:lstStyle>
            <a:lvl1pPr marL="0" indent="0" algn="ctr">
              <a:buNone/>
              <a:defRPr sz="2000"/>
            </a:lvl1pPr>
          </a:lstStyle>
          <a:p>
            <a:pPr rtl="0"/>
            <a:r>
              <a:rPr lang="de-DE" noProof="0"/>
              <a:t>Klicken Sie, um ein Diagramm hinzuzufügen.</a:t>
            </a:r>
          </a:p>
        </p:txBody>
      </p:sp>
      <p:sp>
        <p:nvSpPr>
          <p:cNvPr id="9" name="Diagrammplatzhalter 3">
            <a:extLst>
              <a:ext uri="{FF2B5EF4-FFF2-40B4-BE49-F238E27FC236}">
                <a16:creationId xmlns:a16="http://schemas.microsoft.com/office/drawing/2014/main" id="{3CC4F2FB-E360-40E2-BDA5-455EB243C216}"/>
              </a:ext>
            </a:extLst>
          </p:cNvPr>
          <p:cNvSpPr>
            <a:spLocks noGrp="1"/>
          </p:cNvSpPr>
          <p:nvPr>
            <p:ph type="chart" sz="quarter" idx="14" hasCustomPrompt="1"/>
          </p:nvPr>
        </p:nvSpPr>
        <p:spPr>
          <a:xfrm>
            <a:off x="500682" y="3781218"/>
            <a:ext cx="5552246" cy="2294899"/>
          </a:xfrm>
        </p:spPr>
        <p:txBody>
          <a:bodyPr rtlCol="0">
            <a:normAutofit/>
          </a:bodyPr>
          <a:lstStyle>
            <a:lvl1pPr marL="0" indent="0" algn="ctr">
              <a:buNone/>
              <a:defRPr sz="2000"/>
            </a:lvl1pPr>
          </a:lstStyle>
          <a:p>
            <a:pPr rtl="0"/>
            <a:r>
              <a:rPr lang="de-DE" noProof="0"/>
              <a:t>Klicken Sie, um ein Diagramm hinzuzufügen.</a:t>
            </a:r>
          </a:p>
        </p:txBody>
      </p:sp>
      <p:sp>
        <p:nvSpPr>
          <p:cNvPr id="10" name="Diagrammplatzhalter 3">
            <a:extLst>
              <a:ext uri="{FF2B5EF4-FFF2-40B4-BE49-F238E27FC236}">
                <a16:creationId xmlns:a16="http://schemas.microsoft.com/office/drawing/2014/main" id="{6373EAFD-6648-4861-97FB-A3961B86C814}"/>
              </a:ext>
            </a:extLst>
          </p:cNvPr>
          <p:cNvSpPr>
            <a:spLocks noGrp="1"/>
          </p:cNvSpPr>
          <p:nvPr>
            <p:ph type="chart" sz="quarter" idx="15" hasCustomPrompt="1"/>
          </p:nvPr>
        </p:nvSpPr>
        <p:spPr>
          <a:xfrm>
            <a:off x="6208643" y="1367561"/>
            <a:ext cx="5552246" cy="2294899"/>
          </a:xfrm>
        </p:spPr>
        <p:txBody>
          <a:bodyPr rtlCol="0">
            <a:normAutofit/>
          </a:bodyPr>
          <a:lstStyle>
            <a:lvl1pPr marL="0" indent="0" algn="ctr">
              <a:buNone/>
              <a:defRPr sz="2000"/>
            </a:lvl1pPr>
          </a:lstStyle>
          <a:p>
            <a:pPr rtl="0"/>
            <a:r>
              <a:rPr lang="de-DE" noProof="0"/>
              <a:t>Klicken Sie, um ein Diagramm hinzuzufügen.</a:t>
            </a:r>
          </a:p>
        </p:txBody>
      </p:sp>
      <p:sp>
        <p:nvSpPr>
          <p:cNvPr id="11" name="Diagrammplatzhalter 3">
            <a:extLst>
              <a:ext uri="{FF2B5EF4-FFF2-40B4-BE49-F238E27FC236}">
                <a16:creationId xmlns:a16="http://schemas.microsoft.com/office/drawing/2014/main" id="{CF0E102C-57E1-46ED-BE41-21C356F42BAD}"/>
              </a:ext>
            </a:extLst>
          </p:cNvPr>
          <p:cNvSpPr>
            <a:spLocks noGrp="1"/>
          </p:cNvSpPr>
          <p:nvPr>
            <p:ph type="chart" sz="quarter" idx="16" hasCustomPrompt="1"/>
          </p:nvPr>
        </p:nvSpPr>
        <p:spPr>
          <a:xfrm>
            <a:off x="6198703" y="3786083"/>
            <a:ext cx="5552246" cy="2294899"/>
          </a:xfrm>
        </p:spPr>
        <p:txBody>
          <a:bodyPr rtlCol="0">
            <a:normAutofit/>
          </a:bodyPr>
          <a:lstStyle>
            <a:lvl1pPr marL="0" indent="0" algn="ctr">
              <a:buNone/>
              <a:defRPr sz="2000"/>
            </a:lvl1pPr>
          </a:lstStyle>
          <a:p>
            <a:pPr rtl="0"/>
            <a:r>
              <a:rPr lang="de-DE" noProof="0"/>
              <a:t>Klicken Sie, um ein Diagramm hinzuzufügen.</a:t>
            </a:r>
          </a:p>
        </p:txBody>
      </p:sp>
    </p:spTree>
    <p:extLst>
      <p:ext uri="{BB962C8B-B14F-4D97-AF65-F5344CB8AC3E}">
        <p14:creationId xmlns:p14="http://schemas.microsoft.com/office/powerpoint/2010/main" val="1020844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8000">
        <p:fade/>
      </p:transition>
    </mc:Choice>
    <mc:Fallback xmlns="">
      <p:transition spd="slow" advClick="0" advTm="8000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>
            <a:extLst>
              <a:ext uri="{FF2B5EF4-FFF2-40B4-BE49-F238E27FC236}">
                <a16:creationId xmlns:a16="http://schemas.microsoft.com/office/drawing/2014/main" id="{76607FB0-0FB2-41FD-B334-74C7B05B8CEE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1517DDCC-4521-4225-8F36-D4B39128409A}"/>
              </a:ext>
            </a:extLst>
          </p:cNvPr>
          <p:cNvSpPr/>
          <p:nvPr userDrawn="1"/>
        </p:nvSpPr>
        <p:spPr>
          <a:xfrm>
            <a:off x="8991600" y="3965574"/>
            <a:ext cx="3200400" cy="2892426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6" name="Rechteck 5">
            <a:extLst>
              <a:ext uri="{FF2B5EF4-FFF2-40B4-BE49-F238E27FC236}">
                <a16:creationId xmlns:a16="http://schemas.microsoft.com/office/drawing/2014/main" id="{B16570C8-2343-4B74-AF97-DC7CE5D92865}"/>
              </a:ext>
            </a:extLst>
          </p:cNvPr>
          <p:cNvSpPr/>
          <p:nvPr userDrawn="1"/>
        </p:nvSpPr>
        <p:spPr>
          <a:xfrm>
            <a:off x="0" y="0"/>
            <a:ext cx="3200400" cy="2892426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9" name="Bildplatzhalter 8">
            <a:extLst>
              <a:ext uri="{FF2B5EF4-FFF2-40B4-BE49-F238E27FC236}">
                <a16:creationId xmlns:a16="http://schemas.microsoft.com/office/drawing/2014/main" id="{2D02598E-521E-41CD-B068-134834CFF4FF}"/>
              </a:ext>
            </a:extLst>
          </p:cNvPr>
          <p:cNvSpPr>
            <a:spLocks noGrp="1"/>
          </p:cNvSpPr>
          <p:nvPr userDrawn="1">
            <p:ph type="pic" sz="quarter" idx="10" hasCustomPrompt="1"/>
          </p:nvPr>
        </p:nvSpPr>
        <p:spPr>
          <a:xfrm>
            <a:off x="371476" y="278606"/>
            <a:ext cx="11520487" cy="3150394"/>
          </a:xfrm>
          <a:solidFill>
            <a:schemeClr val="bg1">
              <a:lumMod val="95000"/>
            </a:schemeClr>
          </a:solidFill>
        </p:spPr>
        <p:txBody>
          <a:bodyPr rtlCol="0">
            <a:normAutofit/>
          </a:bodyPr>
          <a:lstStyle>
            <a:lvl1pPr marL="0" indent="0" algn="ctr">
              <a:buNone/>
              <a:defRPr sz="1800"/>
            </a:lvl1pPr>
          </a:lstStyle>
          <a:p>
            <a:pPr rtl="0"/>
            <a:r>
              <a:rPr lang="de-DE" noProof="0"/>
              <a:t>Klicken Sie, um ein Bild hinzuzufügen.</a:t>
            </a:r>
          </a:p>
        </p:txBody>
      </p:sp>
      <p:sp>
        <p:nvSpPr>
          <p:cNvPr id="14" name="Rechteck 13">
            <a:extLst>
              <a:ext uri="{FF2B5EF4-FFF2-40B4-BE49-F238E27FC236}">
                <a16:creationId xmlns:a16="http://schemas.microsoft.com/office/drawing/2014/main" id="{40B27536-7968-45BB-9FA8-DF1A47A47827}"/>
              </a:ext>
            </a:extLst>
          </p:cNvPr>
          <p:cNvSpPr/>
          <p:nvPr userDrawn="1"/>
        </p:nvSpPr>
        <p:spPr>
          <a:xfrm>
            <a:off x="371476" y="3429000"/>
            <a:ext cx="11520487" cy="27717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4E8B51C6-9166-4F67-995A-396809E6533C}"/>
              </a:ext>
            </a:extLst>
          </p:cNvPr>
          <p:cNvSpPr>
            <a:spLocks noGrp="1"/>
          </p:cNvSpPr>
          <p:nvPr userDrawn="1">
            <p:ph type="ctrTitle" hasCustomPrompt="1"/>
          </p:nvPr>
        </p:nvSpPr>
        <p:spPr>
          <a:xfrm>
            <a:off x="1510507" y="3886201"/>
            <a:ext cx="9242424" cy="1104900"/>
          </a:xfrm>
        </p:spPr>
        <p:txBody>
          <a:bodyPr rtlCol="0" anchor="ctr">
            <a:normAutofit/>
          </a:bodyPr>
          <a:lstStyle>
            <a:lvl1pPr algn="ctr">
              <a:defRPr sz="5400">
                <a:solidFill>
                  <a:schemeClr val="accent1"/>
                </a:solidFill>
              </a:defRPr>
            </a:lvl1pPr>
          </a:lstStyle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A951C9A4-8764-4CB3-AC26-C957C0E84BCD}"/>
              </a:ext>
            </a:extLst>
          </p:cNvPr>
          <p:cNvSpPr>
            <a:spLocks noGrp="1"/>
          </p:cNvSpPr>
          <p:nvPr userDrawn="1">
            <p:ph type="subTitle" idx="1" hasCustomPrompt="1"/>
          </p:nvPr>
        </p:nvSpPr>
        <p:spPr>
          <a:xfrm>
            <a:off x="1510507" y="5130801"/>
            <a:ext cx="9242424" cy="533400"/>
          </a:xfrm>
        </p:spPr>
        <p:txBody>
          <a:bodyPr rtlCol="0"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de-DE" noProof="0"/>
              <a:t>Formatvorlage des Untertitelmasters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29283791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8000">
        <p:fade/>
      </p:transition>
    </mc:Choice>
    <mc:Fallback xmlns="">
      <p:transition spd="slow" advClick="0" advTm="8000">
        <p:fade/>
      </p:transition>
    </mc:Fallback>
  </mc:AlternateContent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>
            <a:extLst>
              <a:ext uri="{FF2B5EF4-FFF2-40B4-BE49-F238E27FC236}">
                <a16:creationId xmlns:a16="http://schemas.microsoft.com/office/drawing/2014/main" id="{76607FB0-0FB2-41FD-B334-74C7B05B8CEE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9" name="Bildplatzhalter 8">
            <a:extLst>
              <a:ext uri="{FF2B5EF4-FFF2-40B4-BE49-F238E27FC236}">
                <a16:creationId xmlns:a16="http://schemas.microsoft.com/office/drawing/2014/main" id="{2D02598E-521E-41CD-B068-134834CFF4F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7999"/>
          </a:xfrm>
          <a:solidFill>
            <a:schemeClr val="bg1">
              <a:lumMod val="95000"/>
            </a:schemeClr>
          </a:solidFill>
        </p:spPr>
        <p:txBody>
          <a:bodyPr rtlCol="0">
            <a:normAutofit/>
          </a:bodyPr>
          <a:lstStyle>
            <a:lvl1pPr marL="0" indent="0" algn="ctr">
              <a:buNone/>
              <a:defRPr sz="1800"/>
            </a:lvl1pPr>
          </a:lstStyle>
          <a:p>
            <a:pPr rtl="0"/>
            <a:r>
              <a:rPr lang="de-DE" noProof="0"/>
              <a:t>Klicken Sie, um ein Bild hinzuzufügen.</a:t>
            </a: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4E8B51C6-9166-4F67-995A-396809E6533C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727201" y="2337595"/>
            <a:ext cx="8737600" cy="2182811"/>
          </a:xfrm>
        </p:spPr>
        <p:txBody>
          <a:bodyPr rtlCol="0" anchor="ctr">
            <a:normAutofit/>
          </a:bodyPr>
          <a:lstStyle>
            <a:lvl1pPr algn="ctr">
              <a:defRPr sz="11500">
                <a:solidFill>
                  <a:schemeClr val="tx1"/>
                </a:solidFill>
              </a:defRPr>
            </a:lvl1pPr>
          </a:lstStyle>
          <a:p>
            <a:pPr rtl="0"/>
            <a:r>
              <a:rPr lang="de-DE" noProof="0"/>
              <a:t>Vielen Dank!</a:t>
            </a:r>
          </a:p>
        </p:txBody>
      </p:sp>
    </p:spTree>
    <p:extLst>
      <p:ext uri="{BB962C8B-B14F-4D97-AF65-F5344CB8AC3E}">
        <p14:creationId xmlns:p14="http://schemas.microsoft.com/office/powerpoint/2010/main" val="27575380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8000">
        <p:fade/>
      </p:transition>
    </mc:Choice>
    <mc:Fallback xmlns="">
      <p:transition spd="slow" advClick="0" advTm="8000">
        <p:fade/>
      </p:transition>
    </mc:Fallback>
  </mc:AlternateContent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79C3DD3-9184-4434-93FC-DDB3E5B5328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457200"/>
            <a:ext cx="3932237" cy="1600200"/>
          </a:xfrm>
        </p:spPr>
        <p:txBody>
          <a:bodyPr rtlCol="0" anchor="b"/>
          <a:lstStyle>
            <a:lvl1pPr>
              <a:defRPr sz="3200"/>
            </a:lvl1pPr>
          </a:lstStyle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4302458-F7EC-4A75-A897-E73CF8028E7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183188" y="987425"/>
            <a:ext cx="6172200" cy="4873625"/>
          </a:xfrm>
        </p:spPr>
        <p:txBody>
          <a:bodyPr rtlCol="0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rtl="0"/>
            <a:r>
              <a:rPr lang="de-DE" noProof="0"/>
              <a:t>Textmasterformate durch Klicken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AFD31584-D229-4F6C-BA8E-36782FDA8DA0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 rtlCol="0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de-DE" noProof="0"/>
              <a:t>Textmasterformate durch Klicken bearbeiten</a:t>
            </a: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382B7AE8-665C-4FF6-B292-B525984D93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3DC2DEF-D2FE-4B45-ABA4-9F153FD1C98A}" type="slidenum">
              <a:rPr lang="de-DE" noProof="0" smtClean="0"/>
              <a:t>‹Nr.›</a:t>
            </a:fld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13903189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8000">
        <p:fade/>
      </p:transition>
    </mc:Choice>
    <mc:Fallback xmlns="">
      <p:transition spd="slow" advClick="0" advTm="8000">
        <p:fade/>
      </p:transition>
    </mc:Fallback>
  </mc:AlternateContent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CE2ACFC-0D65-4857-AAEE-904747F38A5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457200"/>
            <a:ext cx="3932237" cy="1600200"/>
          </a:xfrm>
        </p:spPr>
        <p:txBody>
          <a:bodyPr rtlCol="0" anchor="b"/>
          <a:lstStyle>
            <a:lvl1pPr>
              <a:defRPr sz="3200"/>
            </a:lvl1pPr>
          </a:lstStyle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8A594C5E-E06C-488C-AC82-331C53B94F1C}"/>
              </a:ext>
            </a:extLst>
          </p:cNvPr>
          <p:cNvSpPr>
            <a:spLocks noGrp="1"/>
          </p:cNvSpPr>
          <p:nvPr>
            <p:ph type="pic" idx="1" hasCustomPrompt="1"/>
          </p:nvPr>
        </p:nvSpPr>
        <p:spPr>
          <a:xfrm>
            <a:off x="5183188" y="987425"/>
            <a:ext cx="6172200" cy="4873625"/>
          </a:xfrm>
        </p:spPr>
        <p:txBody>
          <a:bodyPr rtlCol="0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de-DE" noProof="0"/>
              <a:t>Klicken Sie, um ein Bild hinzuzufügen.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74EC8C27-FA57-408C-8D6B-844D81BC8312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 rtlCol="0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de-DE" noProof="0"/>
              <a:t>Textmasterformate durch Klicken bearbeiten</a:t>
            </a: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E468A18F-96D4-4F1F-BF6B-EDFACBF8D6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3DC2DEF-D2FE-4B45-ABA4-9F153FD1C98A}" type="slidenum">
              <a:rPr lang="de-DE" noProof="0" smtClean="0"/>
              <a:t>‹Nr.›</a:t>
            </a:fld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18034160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8000">
        <p:fade/>
      </p:transition>
    </mc:Choice>
    <mc:Fallback xmlns="">
      <p:transition spd="slow" advClick="0" advTm="8000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94FD2F3-3119-48E2-B464-A93E23C5A60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CE87C6E-3441-429B-A81D-87F8344C068B}"/>
              </a:ext>
            </a:extLst>
          </p:cNvPr>
          <p:cNvSpPr>
            <a:spLocks noGrp="1"/>
          </p:cNvSpPr>
          <p:nvPr>
            <p:ph idx="1" hasCustomPrompt="1"/>
          </p:nvPr>
        </p:nvSpPr>
        <p:spPr/>
        <p:txBody>
          <a:bodyPr rtlCol="0"/>
          <a:lstStyle/>
          <a:p>
            <a:pPr lvl="0" rtl="0"/>
            <a:r>
              <a:rPr lang="de-DE" noProof="0"/>
              <a:t>Textmasterformate durch Klicken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C8ECDD1-1369-42FD-BD19-6797742A15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3DC2DEF-D2FE-4B45-ABA4-9F153FD1C98A}" type="slidenum">
              <a:rPr lang="de-DE" noProof="0" smtClean="0"/>
              <a:t>‹Nr.›</a:t>
            </a:fld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849792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8000">
        <p:fade/>
      </p:transition>
    </mc:Choice>
    <mc:Fallback xmlns="">
      <p:transition spd="slow" advClick="0" advTm="8000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eck 4">
            <a:extLst>
              <a:ext uri="{FF2B5EF4-FFF2-40B4-BE49-F238E27FC236}">
                <a16:creationId xmlns:a16="http://schemas.microsoft.com/office/drawing/2014/main" id="{29C071DB-1B6B-4FC3-A099-12F35734D22D}"/>
              </a:ext>
            </a:extLst>
          </p:cNvPr>
          <p:cNvSpPr/>
          <p:nvPr userDrawn="1"/>
        </p:nvSpPr>
        <p:spPr>
          <a:xfrm>
            <a:off x="0" y="0"/>
            <a:ext cx="12192000" cy="63817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id="{35768407-2D97-4F4F-8CB8-4D3668680B64}"/>
              </a:ext>
            </a:extLst>
          </p:cNvPr>
          <p:cNvSpPr/>
          <p:nvPr userDrawn="1"/>
        </p:nvSpPr>
        <p:spPr>
          <a:xfrm>
            <a:off x="371475" y="1460501"/>
            <a:ext cx="5724525" cy="474027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>
              <a:ln>
                <a:noFill/>
              </a:ln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E94FD2F3-3119-48E2-B464-A93E23C5A60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244600" y="260351"/>
            <a:ext cx="9702800" cy="973137"/>
          </a:xfrm>
        </p:spPr>
        <p:txBody>
          <a:bodyPr rtlCol="0">
            <a:normAutofit/>
          </a:bodyPr>
          <a:lstStyle>
            <a:lvl1pPr algn="ctr">
              <a:defRPr sz="4400"/>
            </a:lvl1pPr>
          </a:lstStyle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CE87C6E-3441-429B-A81D-87F8344C068B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46100" y="1638299"/>
            <a:ext cx="5346700" cy="4381501"/>
          </a:xfrm>
        </p:spPr>
        <p:txBody>
          <a:bodyPr rtlCol="0">
            <a:normAutofit/>
          </a:bodyPr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de-DE" noProof="0"/>
              <a:t>Textmasterformate durch Klicken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C8ECDD1-1369-42FD-BD19-6797742A15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3DC2DEF-D2FE-4B45-ABA4-9F153FD1C98A}" type="slidenum">
              <a:rPr lang="de-DE" noProof="0" smtClean="0"/>
              <a:t>‹Nr.›</a:t>
            </a:fld>
            <a:endParaRPr lang="de-DE" noProof="0"/>
          </a:p>
        </p:txBody>
      </p:sp>
      <p:sp>
        <p:nvSpPr>
          <p:cNvPr id="7" name="Bildplatzhalter 6">
            <a:extLst>
              <a:ext uri="{FF2B5EF4-FFF2-40B4-BE49-F238E27FC236}">
                <a16:creationId xmlns:a16="http://schemas.microsoft.com/office/drawing/2014/main" id="{6D4AFEBD-46AA-4A09-AD19-CDD123811A47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6096000" y="1460501"/>
            <a:ext cx="5795963" cy="4740274"/>
          </a:xfr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>
              <a:defRPr lang="en-US" sz="1800"/>
            </a:lvl1pPr>
          </a:lstStyle>
          <a:p>
            <a:pPr marL="0" lvl="0" indent="0" algn="ctr" rtl="0">
              <a:buNone/>
            </a:pPr>
            <a:r>
              <a:rPr lang="de-DE" noProof="0"/>
              <a:t>Klicken Sie, um ein Bild hinzuzufügen.</a:t>
            </a:r>
          </a:p>
        </p:txBody>
      </p:sp>
    </p:spTree>
    <p:extLst>
      <p:ext uri="{BB962C8B-B14F-4D97-AF65-F5344CB8AC3E}">
        <p14:creationId xmlns:p14="http://schemas.microsoft.com/office/powerpoint/2010/main" val="33771710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8000">
        <p:fade/>
      </p:transition>
    </mc:Choice>
    <mc:Fallback xmlns="">
      <p:transition spd="slow" advClick="0" advTm="8000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34C5F727-FA73-47F4-8647-79441AA996E3}"/>
              </a:ext>
            </a:extLst>
          </p:cNvPr>
          <p:cNvSpPr/>
          <p:nvPr userDrawn="1"/>
        </p:nvSpPr>
        <p:spPr>
          <a:xfrm>
            <a:off x="0" y="0"/>
            <a:ext cx="12192000" cy="63817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E94FD2F3-3119-48E2-B464-A93E23C5A60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71476" y="260351"/>
            <a:ext cx="5495926" cy="2138362"/>
          </a:xfrm>
        </p:spPr>
        <p:txBody>
          <a:bodyPr rtlCol="0" anchor="b">
            <a:noAutofit/>
          </a:bodyPr>
          <a:lstStyle>
            <a:lvl1pPr>
              <a:defRPr sz="5400"/>
            </a:lvl1pPr>
          </a:lstStyle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CE87C6E-3441-429B-A81D-87F8344C068B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371475" y="2603500"/>
            <a:ext cx="5495926" cy="3573463"/>
          </a:xfrm>
        </p:spPr>
        <p:txBody>
          <a:bodyPr rtlCol="0"/>
          <a:lstStyle/>
          <a:p>
            <a:pPr lvl="0" rtl="0"/>
            <a:r>
              <a:rPr lang="de-DE" noProof="0"/>
              <a:t>Textmasterformate durch Klicken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C8ECDD1-1369-42FD-BD19-6797742A15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3DC2DEF-D2FE-4B45-ABA4-9F153FD1C98A}" type="slidenum">
              <a:rPr lang="de-DE" noProof="0" smtClean="0"/>
              <a:t>‹Nr.›</a:t>
            </a:fld>
            <a:endParaRPr lang="de-DE" noProof="0"/>
          </a:p>
        </p:txBody>
      </p:sp>
      <p:sp>
        <p:nvSpPr>
          <p:cNvPr id="5" name="Bildplatzhalter 1">
            <a:extLst>
              <a:ext uri="{FF2B5EF4-FFF2-40B4-BE49-F238E27FC236}">
                <a16:creationId xmlns:a16="http://schemas.microsoft.com/office/drawing/2014/main" id="{08C777B1-9A90-4B1E-A6AE-9339286077EB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9191224" y="637283"/>
            <a:ext cx="2692800" cy="2782540"/>
          </a:xfrm>
          <a:custGeom>
            <a:avLst/>
            <a:gdLst>
              <a:gd name="connsiteX0" fmla="*/ 0 w 2692800"/>
              <a:gd name="connsiteY0" fmla="*/ 0 h 2693640"/>
              <a:gd name="connsiteX1" fmla="*/ 2692800 w 2692800"/>
              <a:gd name="connsiteY1" fmla="*/ 0 h 2693640"/>
              <a:gd name="connsiteX2" fmla="*/ 2692800 w 2692800"/>
              <a:gd name="connsiteY2" fmla="*/ 2693640 h 2693640"/>
              <a:gd name="connsiteX3" fmla="*/ 0 w 2692800"/>
              <a:gd name="connsiteY3" fmla="*/ 2693640 h 26936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92800" h="2693640">
                <a:moveTo>
                  <a:pt x="0" y="0"/>
                </a:moveTo>
                <a:lnTo>
                  <a:pt x="2692800" y="0"/>
                </a:lnTo>
                <a:lnTo>
                  <a:pt x="2692800" y="2693640"/>
                </a:lnTo>
                <a:lnTo>
                  <a:pt x="0" y="269364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>
              <a:defRPr lang="en-ID" sz="1800" dirty="0"/>
            </a:lvl1pPr>
          </a:lstStyle>
          <a:p>
            <a:pPr marL="0" lvl="0" indent="0" algn="ctr" rtl="0">
              <a:buNone/>
            </a:pPr>
            <a:r>
              <a:rPr lang="de-DE" noProof="0"/>
              <a:t>Bild hier hinzufügen</a:t>
            </a:r>
          </a:p>
        </p:txBody>
      </p:sp>
      <p:sp>
        <p:nvSpPr>
          <p:cNvPr id="7" name="Bildplatzhalter 2">
            <a:extLst>
              <a:ext uri="{FF2B5EF4-FFF2-40B4-BE49-F238E27FC236}">
                <a16:creationId xmlns:a16="http://schemas.microsoft.com/office/drawing/2014/main" id="{0FEA994A-8056-4F3D-9365-B6A362A93EE3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6498424" y="3430043"/>
            <a:ext cx="2692800" cy="2772320"/>
          </a:xfrm>
          <a:custGeom>
            <a:avLst/>
            <a:gdLst>
              <a:gd name="connsiteX0" fmla="*/ 0 w 2692800"/>
              <a:gd name="connsiteY0" fmla="*/ 0 h 2693640"/>
              <a:gd name="connsiteX1" fmla="*/ 2692800 w 2692800"/>
              <a:gd name="connsiteY1" fmla="*/ 0 h 2693640"/>
              <a:gd name="connsiteX2" fmla="*/ 2692800 w 2692800"/>
              <a:gd name="connsiteY2" fmla="*/ 2693640 h 2693640"/>
              <a:gd name="connsiteX3" fmla="*/ 0 w 2692800"/>
              <a:gd name="connsiteY3" fmla="*/ 2693640 h 26936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92800" h="2693640">
                <a:moveTo>
                  <a:pt x="0" y="0"/>
                </a:moveTo>
                <a:lnTo>
                  <a:pt x="2692800" y="0"/>
                </a:lnTo>
                <a:lnTo>
                  <a:pt x="2692800" y="2693640"/>
                </a:lnTo>
                <a:lnTo>
                  <a:pt x="0" y="269364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>
              <a:defRPr lang="en-ID" sz="1800" dirty="0"/>
            </a:lvl1pPr>
          </a:lstStyle>
          <a:p>
            <a:pPr marL="0" lvl="0" indent="0" algn="ctr" rtl="0">
              <a:buNone/>
            </a:pPr>
            <a:r>
              <a:rPr lang="de-DE" noProof="0"/>
              <a:t>Bild hier hinzufügen</a:t>
            </a:r>
          </a:p>
        </p:txBody>
      </p:sp>
      <p:sp>
        <p:nvSpPr>
          <p:cNvPr id="9" name="Rechteck 8">
            <a:extLst>
              <a:ext uri="{FF2B5EF4-FFF2-40B4-BE49-F238E27FC236}">
                <a16:creationId xmlns:a16="http://schemas.microsoft.com/office/drawing/2014/main" id="{E429E334-587D-4420-9285-C2A5F494582B}"/>
              </a:ext>
            </a:extLst>
          </p:cNvPr>
          <p:cNvSpPr/>
          <p:nvPr userDrawn="1"/>
        </p:nvSpPr>
        <p:spPr>
          <a:xfrm>
            <a:off x="9289522" y="3527226"/>
            <a:ext cx="1248102" cy="12481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F7BD4601-EF26-4D7C-8CB6-95488F17575B}"/>
              </a:ext>
            </a:extLst>
          </p:cNvPr>
          <p:cNvSpPr/>
          <p:nvPr userDrawn="1"/>
        </p:nvSpPr>
        <p:spPr>
          <a:xfrm>
            <a:off x="8621786" y="2848323"/>
            <a:ext cx="496540" cy="49654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91949C41-2679-4E9D-A28C-F0C979F5702B}"/>
              </a:ext>
            </a:extLst>
          </p:cNvPr>
          <p:cNvSpPr/>
          <p:nvPr userDrawn="1"/>
        </p:nvSpPr>
        <p:spPr>
          <a:xfrm>
            <a:off x="8870898" y="2508125"/>
            <a:ext cx="247428" cy="247428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12" name="Rechteck 11">
            <a:extLst>
              <a:ext uri="{FF2B5EF4-FFF2-40B4-BE49-F238E27FC236}">
                <a16:creationId xmlns:a16="http://schemas.microsoft.com/office/drawing/2014/main" id="{3454B05D-55FD-4118-B899-4095FF50870D}"/>
              </a:ext>
            </a:extLst>
          </p:cNvPr>
          <p:cNvSpPr/>
          <p:nvPr userDrawn="1"/>
        </p:nvSpPr>
        <p:spPr>
          <a:xfrm>
            <a:off x="0" y="933450"/>
            <a:ext cx="300037" cy="146526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4405330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8000">
        <p:fade/>
      </p:transition>
    </mc:Choice>
    <mc:Fallback xmlns="">
      <p:transition spd="slow" advClick="0" advTm="8000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34C5F727-FA73-47F4-8647-79441AA996E3}"/>
              </a:ext>
            </a:extLst>
          </p:cNvPr>
          <p:cNvSpPr/>
          <p:nvPr userDrawn="1"/>
        </p:nvSpPr>
        <p:spPr>
          <a:xfrm>
            <a:off x="0" y="0"/>
            <a:ext cx="12192000" cy="63817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E94FD2F3-3119-48E2-B464-A93E23C5A60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71476" y="1016000"/>
            <a:ext cx="3997324" cy="2501899"/>
          </a:xfrm>
        </p:spPr>
        <p:txBody>
          <a:bodyPr rtlCol="0" anchor="b">
            <a:noAutofit/>
          </a:bodyPr>
          <a:lstStyle>
            <a:lvl1pPr>
              <a:defRPr sz="5400"/>
            </a:lvl1pPr>
          </a:lstStyle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CE87C6E-3441-429B-A81D-87F8344C068B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371475" y="3619500"/>
            <a:ext cx="3997325" cy="2557463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 rtl="0"/>
            <a:r>
              <a:rPr lang="de-DE" noProof="0"/>
              <a:t>Textmasterformate durch Klicken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C8ECDD1-1369-42FD-BD19-6797742A15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3DC2DEF-D2FE-4B45-ABA4-9F153FD1C98A}" type="slidenum">
              <a:rPr lang="de-DE" noProof="0" smtClean="0"/>
              <a:t>‹Nr.›</a:t>
            </a:fld>
            <a:endParaRPr lang="de-DE" noProof="0"/>
          </a:p>
        </p:txBody>
      </p:sp>
      <p:sp>
        <p:nvSpPr>
          <p:cNvPr id="13" name="Bildplatzhalter 6">
            <a:extLst>
              <a:ext uri="{FF2B5EF4-FFF2-40B4-BE49-F238E27FC236}">
                <a16:creationId xmlns:a16="http://schemas.microsoft.com/office/drawing/2014/main" id="{9303FD92-1AC4-4708-B13E-C97E00210D2E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4902201" y="619125"/>
            <a:ext cx="3454400" cy="5581650"/>
          </a:xfr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>
              <a:defRPr lang="en-US" sz="1800"/>
            </a:lvl1pPr>
          </a:lstStyle>
          <a:p>
            <a:pPr marL="0" lvl="0" indent="0" algn="ctr" rtl="0">
              <a:buNone/>
            </a:pPr>
            <a:r>
              <a:rPr lang="de-DE" noProof="0"/>
              <a:t>Klicken Sie, um ein Bild hinzuzufügen.</a:t>
            </a:r>
          </a:p>
        </p:txBody>
      </p:sp>
      <p:sp>
        <p:nvSpPr>
          <p:cNvPr id="14" name="Bildplatzhalter 6">
            <a:extLst>
              <a:ext uri="{FF2B5EF4-FFF2-40B4-BE49-F238E27FC236}">
                <a16:creationId xmlns:a16="http://schemas.microsoft.com/office/drawing/2014/main" id="{F6824EBC-CC6E-4D5A-B85A-DAC55ACE8533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8432801" y="260351"/>
            <a:ext cx="3454400" cy="5581649"/>
          </a:xfr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>
              <a:defRPr lang="en-US" sz="1800"/>
            </a:lvl1pPr>
          </a:lstStyle>
          <a:p>
            <a:pPr marL="0" lvl="0" indent="0" algn="ctr" rtl="0">
              <a:buNone/>
            </a:pPr>
            <a:r>
              <a:rPr lang="de-DE" noProof="0"/>
              <a:t>Klicken Sie, um ein Bild hinzuzufügen.</a:t>
            </a: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43661888-890D-4E0C-8076-65EDFDB7DE27}"/>
              </a:ext>
            </a:extLst>
          </p:cNvPr>
          <p:cNvSpPr/>
          <p:nvPr userDrawn="1"/>
        </p:nvSpPr>
        <p:spPr>
          <a:xfrm>
            <a:off x="8432801" y="5842000"/>
            <a:ext cx="3459162" cy="35877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16" name="Rechteck 15">
            <a:extLst>
              <a:ext uri="{FF2B5EF4-FFF2-40B4-BE49-F238E27FC236}">
                <a16:creationId xmlns:a16="http://schemas.microsoft.com/office/drawing/2014/main" id="{5AE48EF9-5BAF-4BD7-A6BE-866C0307B69F}"/>
              </a:ext>
            </a:extLst>
          </p:cNvPr>
          <p:cNvSpPr/>
          <p:nvPr userDrawn="1"/>
        </p:nvSpPr>
        <p:spPr>
          <a:xfrm>
            <a:off x="4902201" y="239509"/>
            <a:ext cx="3459162" cy="35877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17" name="Rechteck 16">
            <a:extLst>
              <a:ext uri="{FF2B5EF4-FFF2-40B4-BE49-F238E27FC236}">
                <a16:creationId xmlns:a16="http://schemas.microsoft.com/office/drawing/2014/main" id="{E8D4A5F4-99AC-4FB3-8A59-AB8D7B4FC7D7}"/>
              </a:ext>
            </a:extLst>
          </p:cNvPr>
          <p:cNvSpPr/>
          <p:nvPr userDrawn="1"/>
        </p:nvSpPr>
        <p:spPr>
          <a:xfrm>
            <a:off x="0" y="1384300"/>
            <a:ext cx="177800" cy="44577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740136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8000">
        <p:fade/>
      </p:transition>
    </mc:Choice>
    <mc:Fallback xmlns="">
      <p:transition spd="slow" advClick="0" advTm="8000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47" Type="http://schemas.openxmlformats.org/officeDocument/2006/relationships/slideLayout" Target="../slideLayouts/slideLayout47.xml"/><Relationship Id="rId50" Type="http://schemas.openxmlformats.org/officeDocument/2006/relationships/slideLayout" Target="../slideLayouts/slideLayout50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9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3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52" Type="http://schemas.openxmlformats.org/officeDocument/2006/relationships/slideLayout" Target="../slideLayouts/slideLayout52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48" Type="http://schemas.openxmlformats.org/officeDocument/2006/relationships/slideLayout" Target="../slideLayouts/slideLayout48.xml"/><Relationship Id="rId8" Type="http://schemas.openxmlformats.org/officeDocument/2006/relationships/slideLayout" Target="../slideLayouts/slideLayout8.xml"/><Relationship Id="rId51" Type="http://schemas.openxmlformats.org/officeDocument/2006/relationships/slideLayout" Target="../slideLayouts/slideLayout51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slideLayout" Target="../slideLayouts/slideLayout46.xml"/><Relationship Id="rId20" Type="http://schemas.openxmlformats.org/officeDocument/2006/relationships/slideLayout" Target="../slideLayouts/slideLayout20.xml"/><Relationship Id="rId41" Type="http://schemas.openxmlformats.org/officeDocument/2006/relationships/slideLayout" Target="../slideLayouts/slideLayout4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49" Type="http://schemas.openxmlformats.org/officeDocument/2006/relationships/slideLayout" Target="../slideLayouts/slideLayout4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10060ACE-E228-45FD-83E3-FF4D1CCF70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1475" y="260351"/>
            <a:ext cx="11520487" cy="75882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D88AF9FF-2A4E-41E6-956B-69BC625CC9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71474" y="1233488"/>
            <a:ext cx="11520487" cy="49434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de-DE" noProof="0"/>
              <a:t>Textmasterformate durch Klicken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CEE1F87C-C7F2-4F14-86B1-854B7B0C580E}"/>
              </a:ext>
            </a:extLst>
          </p:cNvPr>
          <p:cNvSpPr/>
          <p:nvPr userDrawn="1"/>
        </p:nvSpPr>
        <p:spPr>
          <a:xfrm>
            <a:off x="11229975" y="6512060"/>
            <a:ext cx="962025" cy="3459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4FD9470-E137-41DF-A5CA-C7B4B9856E9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18900" y="6581978"/>
            <a:ext cx="373062" cy="2061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pPr rtl="0"/>
            <a:fld id="{03DC2DEF-D2FE-4B45-ABA4-9F153FD1C98A}" type="slidenum">
              <a:rPr lang="de-DE" noProof="0" smtClean="0"/>
              <a:pPr/>
              <a:t>‹Nr.›</a:t>
            </a:fld>
            <a:endParaRPr lang="de-DE" noProof="0"/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id="{48AB12CC-D752-4664-B92F-BAEFF0416B7E}"/>
              </a:ext>
            </a:extLst>
          </p:cNvPr>
          <p:cNvSpPr/>
          <p:nvPr userDrawn="1"/>
        </p:nvSpPr>
        <p:spPr>
          <a:xfrm>
            <a:off x="0" y="260350"/>
            <a:ext cx="300037" cy="7556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34345832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62" r:id="rId4"/>
    <p:sldLayoutId id="2147483663" r:id="rId5"/>
    <p:sldLayoutId id="2147483650" r:id="rId6"/>
    <p:sldLayoutId id="2147483664" r:id="rId7"/>
    <p:sldLayoutId id="2147483665" r:id="rId8"/>
    <p:sldLayoutId id="2147483666" r:id="rId9"/>
    <p:sldLayoutId id="2147483667" r:id="rId10"/>
    <p:sldLayoutId id="2147483668" r:id="rId11"/>
    <p:sldLayoutId id="2147483669" r:id="rId12"/>
    <p:sldLayoutId id="2147483651" r:id="rId13"/>
    <p:sldLayoutId id="2147483670" r:id="rId14"/>
    <p:sldLayoutId id="2147483671" r:id="rId15"/>
    <p:sldLayoutId id="2147483672" r:id="rId16"/>
    <p:sldLayoutId id="2147483673" r:id="rId17"/>
    <p:sldLayoutId id="2147483652" r:id="rId18"/>
    <p:sldLayoutId id="2147483674" r:id="rId19"/>
    <p:sldLayoutId id="2147483675" r:id="rId20"/>
    <p:sldLayoutId id="2147483676" r:id="rId21"/>
    <p:sldLayoutId id="2147483677" r:id="rId22"/>
    <p:sldLayoutId id="2147483655" r:id="rId23"/>
    <p:sldLayoutId id="2147483678" r:id="rId24"/>
    <p:sldLayoutId id="2147483679" r:id="rId25"/>
    <p:sldLayoutId id="2147483680" r:id="rId26"/>
    <p:sldLayoutId id="2147483681" r:id="rId27"/>
    <p:sldLayoutId id="2147483653" r:id="rId28"/>
    <p:sldLayoutId id="2147483682" r:id="rId29"/>
    <p:sldLayoutId id="2147483683" r:id="rId30"/>
    <p:sldLayoutId id="2147483684" r:id="rId31"/>
    <p:sldLayoutId id="2147483685" r:id="rId32"/>
    <p:sldLayoutId id="2147483654" r:id="rId33"/>
    <p:sldLayoutId id="2147483686" r:id="rId34"/>
    <p:sldLayoutId id="2147483687" r:id="rId35"/>
    <p:sldLayoutId id="2147483689" r:id="rId36"/>
    <p:sldLayoutId id="2147483688" r:id="rId37"/>
    <p:sldLayoutId id="2147483690" r:id="rId38"/>
    <p:sldLayoutId id="2147483691" r:id="rId39"/>
    <p:sldLayoutId id="2147483692" r:id="rId40"/>
    <p:sldLayoutId id="2147483693" r:id="rId41"/>
    <p:sldLayoutId id="2147483694" r:id="rId42"/>
    <p:sldLayoutId id="2147483695" r:id="rId43"/>
    <p:sldLayoutId id="2147483696" r:id="rId44"/>
    <p:sldLayoutId id="2147483697" r:id="rId45"/>
    <p:sldLayoutId id="2147483698" r:id="rId46"/>
    <p:sldLayoutId id="2147483699" r:id="rId47"/>
    <p:sldLayoutId id="2147483700" r:id="rId48"/>
    <p:sldLayoutId id="2147483701" r:id="rId49"/>
    <p:sldLayoutId id="2147483702" r:id="rId50"/>
    <p:sldLayoutId id="2147483656" r:id="rId51"/>
    <p:sldLayoutId id="2147483657" r:id="rId52"/>
  </p:sldLayoutIdLst>
  <mc:AlternateContent xmlns:mc="http://schemas.openxmlformats.org/markup-compatibility/2006" xmlns:p14="http://schemas.microsoft.com/office/powerpoint/2010/main">
    <mc:Choice Requires="p14">
      <p:transition spd="slow" p14:dur="2000" advClick="0" advTm="8000">
        <p:fade/>
      </p:transition>
    </mc:Choice>
    <mc:Fallback xmlns="">
      <p:transition spd="slow" advClick="0" advTm="8000">
        <p:fade/>
      </p:transition>
    </mc:Fallback>
  </mc:AlternateConten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64" userDrawn="1">
          <p15:clr>
            <a:srgbClr val="F26B43"/>
          </p15:clr>
        </p15:guide>
        <p15:guide id="2" pos="234" userDrawn="1">
          <p15:clr>
            <a:srgbClr val="F26B43"/>
          </p15:clr>
        </p15:guide>
        <p15:guide id="3" orient="horz" pos="4133" userDrawn="1">
          <p15:clr>
            <a:srgbClr val="F26B43"/>
          </p15:clr>
        </p15:guide>
        <p15:guide id="4" pos="7491" userDrawn="1">
          <p15:clr>
            <a:srgbClr val="F26B43"/>
          </p15:clr>
        </p15:guide>
        <p15:guide id="5" orient="horz" pos="640" userDrawn="1">
          <p15:clr>
            <a:srgbClr val="F26B43"/>
          </p15:clr>
        </p15:guide>
        <p15:guide id="6" orient="horz" pos="777" userDrawn="1">
          <p15:clr>
            <a:srgbClr val="F26B43"/>
          </p15:clr>
        </p15:guide>
        <p15:guide id="7" orient="horz" pos="4020" userDrawn="1">
          <p15:clr>
            <a:srgbClr val="F26B43"/>
          </p15:clr>
        </p15:guide>
        <p15:guide id="8" orient="horz" pos="3906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Bildplatzhalter 5">
            <a:extLst>
              <a:ext uri="{FF2B5EF4-FFF2-40B4-BE49-F238E27FC236}">
                <a16:creationId xmlns:a16="http://schemas.microsoft.com/office/drawing/2014/main" id="{251CEBEB-5088-4E63-81A4-0DCEB5B452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/>
      </p:pic>
      <p:sp>
        <p:nvSpPr>
          <p:cNvPr id="3" name="Titel 2">
            <a:extLst>
              <a:ext uri="{FF2B5EF4-FFF2-40B4-BE49-F238E27FC236}">
                <a16:creationId xmlns:a16="http://schemas.microsoft.com/office/drawing/2014/main" id="{3D71C9CD-CAE8-4AC8-936D-333769D479E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rtlCol="0">
            <a:normAutofit fontScale="90000"/>
          </a:bodyPr>
          <a:lstStyle/>
          <a:p>
            <a:pPr rtl="0"/>
            <a:r>
              <a:rPr lang="de-CH" dirty="0"/>
              <a:t>Die 10 höchsten Bauwerke der Welt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4954965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fade/>
      </p:transition>
    </mc:Choice>
    <mc:Fallback xmlns="">
      <p:transition spd="slow">
        <p:fade/>
      </p:transition>
    </mc:Fallback>
  </mc:AlternateContent>
  <p:extLst>
    <p:ext uri="{E180D4A7-C9FB-4DFB-919C-405C955672EB}">
      <p14:showEvtLst xmlns:p14="http://schemas.microsoft.com/office/powerpoint/2010/main">
        <p14:playEvt time="56" objId="4"/>
        <p14:stopEvt time="5474" objId="4"/>
      </p14:showEvtLst>
    </p:ext>
  </p:extLs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>
            <a:extLst>
              <a:ext uri="{FF2B5EF4-FFF2-40B4-BE49-F238E27FC236}">
                <a16:creationId xmlns:a16="http://schemas.microsoft.com/office/drawing/2014/main" id="{DE253D32-8B7B-47D0-BB63-402C3DB9B5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1474" y="1783831"/>
            <a:ext cx="3300639" cy="3290338"/>
          </a:xfrm>
        </p:spPr>
        <p:txBody>
          <a:bodyPr rtlCol="0" anchor="ctr">
            <a:normAutofit/>
          </a:bodyPr>
          <a:lstStyle/>
          <a:p>
            <a:pPr rtl="0"/>
            <a:r>
              <a:rPr lang="de-DE" sz="3600" dirty="0"/>
              <a:t>Platz 9 </a:t>
            </a:r>
            <a:br>
              <a:rPr lang="de-DE" sz="3600" dirty="0"/>
            </a:br>
            <a:r>
              <a:rPr lang="de-DE" sz="3600" dirty="0"/>
              <a:t>Willis Tower (USA)</a:t>
            </a:r>
          </a:p>
        </p:txBody>
      </p:sp>
      <p:sp>
        <p:nvSpPr>
          <p:cNvPr id="7" name="Inhaltsplatzhalter 6">
            <a:extLst>
              <a:ext uri="{FF2B5EF4-FFF2-40B4-BE49-F238E27FC236}">
                <a16:creationId xmlns:a16="http://schemas.microsoft.com/office/drawing/2014/main" id="{1D6EB617-E017-4B26-9576-8578E94897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89370" y="1783832"/>
            <a:ext cx="4402592" cy="3290338"/>
          </a:xfrm>
        </p:spPr>
        <p:txBody>
          <a:bodyPr rtlCol="0" anchor="ctr">
            <a:normAutofit/>
          </a:bodyPr>
          <a:lstStyle/>
          <a:p>
            <a:pPr rtl="0"/>
            <a:r>
              <a:rPr lang="de-DE" dirty="0"/>
              <a:t>Höhe: 442 m</a:t>
            </a:r>
          </a:p>
          <a:p>
            <a:pPr rtl="0"/>
            <a:r>
              <a:rPr lang="de-CH" dirty="0"/>
              <a:t>Höchstes Gebäude von Chicago.</a:t>
            </a:r>
          </a:p>
          <a:p>
            <a:pPr rtl="0"/>
            <a:r>
              <a:rPr lang="de-CH" dirty="0"/>
              <a:t>Kosten:  175 Millionen Dollar.</a:t>
            </a:r>
          </a:p>
          <a:p>
            <a:pPr rtl="0"/>
            <a:r>
              <a:rPr lang="de-CH" dirty="0"/>
              <a:t>2009 wurde der bisherige Sears Tower in Willis Tower umbenannt.</a:t>
            </a:r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D4C183CA-19AD-485E-AEC5-FC032D4538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18900" y="6581978"/>
            <a:ext cx="373062" cy="206104"/>
          </a:xfrm>
        </p:spPr>
        <p:txBody>
          <a:bodyPr rtlCol="0" anchor="ctr">
            <a:normAutofit/>
          </a:bodyPr>
          <a:lstStyle/>
          <a:p>
            <a:pPr rtl="0">
              <a:lnSpc>
                <a:spcPct val="90000"/>
              </a:lnSpc>
              <a:spcAft>
                <a:spcPts val="600"/>
              </a:spcAft>
            </a:pPr>
            <a:fld id="{03DC2DEF-D2FE-4B45-ABA4-9F153FD1C98A}" type="slidenum">
              <a:rPr lang="de-DE" sz="800" smtClean="0"/>
              <a:pPr rtl="0">
                <a:lnSpc>
                  <a:spcPct val="90000"/>
                </a:lnSpc>
                <a:spcAft>
                  <a:spcPts val="600"/>
                </a:spcAft>
              </a:pPr>
              <a:t>10</a:t>
            </a:fld>
            <a:endParaRPr lang="de-DE" sz="800"/>
          </a:p>
        </p:txBody>
      </p:sp>
      <p:pic>
        <p:nvPicPr>
          <p:cNvPr id="10" name="Bildplatzhalter 9">
            <a:extLst>
              <a:ext uri="{FF2B5EF4-FFF2-40B4-BE49-F238E27FC236}">
                <a16:creationId xmlns:a16="http://schemas.microsoft.com/office/drawing/2014/main" id="{618DD966-19F0-4350-AC58-AE86C210BD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672114" y="10"/>
            <a:ext cx="3628571" cy="6857990"/>
          </a:xfrm>
          <a:noFill/>
        </p:spPr>
      </p:pic>
    </p:spTree>
    <p:extLst>
      <p:ext uri="{BB962C8B-B14F-4D97-AF65-F5344CB8AC3E}">
        <p14:creationId xmlns:p14="http://schemas.microsoft.com/office/powerpoint/2010/main" val="2925262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8000">
        <p:fade/>
      </p:transition>
    </mc:Choice>
    <mc:Fallback xmlns="">
      <p:transition spd="slow" advClick="0" advTm="8000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>
            <a:extLst>
              <a:ext uri="{FF2B5EF4-FFF2-40B4-BE49-F238E27FC236}">
                <a16:creationId xmlns:a16="http://schemas.microsoft.com/office/drawing/2014/main" id="{DE253D32-8B7B-47D0-BB63-402C3DB9B5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1474" y="1783831"/>
            <a:ext cx="3300639" cy="3290338"/>
          </a:xfrm>
        </p:spPr>
        <p:txBody>
          <a:bodyPr rtlCol="0" anchor="ctr">
            <a:normAutofit/>
          </a:bodyPr>
          <a:lstStyle/>
          <a:p>
            <a:pPr rtl="0"/>
            <a:r>
              <a:rPr lang="de-DE" sz="3600" dirty="0"/>
              <a:t>Platz 10 </a:t>
            </a:r>
            <a:br>
              <a:rPr lang="de-DE" sz="3600" dirty="0"/>
            </a:br>
            <a:r>
              <a:rPr lang="de-DE" sz="3600" dirty="0"/>
              <a:t>Taipei 101 (China)</a:t>
            </a:r>
          </a:p>
        </p:txBody>
      </p:sp>
      <p:sp>
        <p:nvSpPr>
          <p:cNvPr id="7" name="Inhaltsplatzhalter 6">
            <a:extLst>
              <a:ext uri="{FF2B5EF4-FFF2-40B4-BE49-F238E27FC236}">
                <a16:creationId xmlns:a16="http://schemas.microsoft.com/office/drawing/2014/main" id="{1D6EB617-E017-4B26-9576-8578E94897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89370" y="1783832"/>
            <a:ext cx="4402592" cy="3290338"/>
          </a:xfrm>
        </p:spPr>
        <p:txBody>
          <a:bodyPr rtlCol="0" anchor="ctr">
            <a:normAutofit/>
          </a:bodyPr>
          <a:lstStyle/>
          <a:p>
            <a:pPr rtl="0"/>
            <a:r>
              <a:rPr lang="de-DE" dirty="0"/>
              <a:t>Höhe: 432 m / 508 m</a:t>
            </a:r>
          </a:p>
          <a:p>
            <a:pPr rtl="0"/>
            <a:r>
              <a:rPr lang="de-CH" dirty="0"/>
              <a:t>Wolkenkratzer in der Hauptstadt Taiwans.</a:t>
            </a:r>
          </a:p>
          <a:p>
            <a:r>
              <a:rPr lang="de-CH" dirty="0"/>
              <a:t>Etagen: 101</a:t>
            </a:r>
          </a:p>
          <a:p>
            <a:pPr rtl="0"/>
            <a:r>
              <a:rPr lang="de-CH" dirty="0"/>
              <a:t>Kosten:  1.6 Milliarden Euro.</a:t>
            </a:r>
          </a:p>
          <a:p>
            <a:pPr rtl="0"/>
            <a:r>
              <a:rPr lang="de-CH" dirty="0"/>
              <a:t>Das Gebäude steht auf einem Fundament aus 9.000 Tonnen Stahl und 35.000 Tonnen Beton, die auf </a:t>
            </a:r>
            <a:br>
              <a:rPr lang="de-CH" dirty="0"/>
            </a:br>
            <a:r>
              <a:rPr lang="de-CH" dirty="0"/>
              <a:t>557 Betonpfeilern ruhen.</a:t>
            </a:r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D4C183CA-19AD-485E-AEC5-FC032D4538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18900" y="6581978"/>
            <a:ext cx="373062" cy="206104"/>
          </a:xfrm>
        </p:spPr>
        <p:txBody>
          <a:bodyPr rtlCol="0" anchor="ctr">
            <a:normAutofit/>
          </a:bodyPr>
          <a:lstStyle/>
          <a:p>
            <a:pPr rtl="0">
              <a:lnSpc>
                <a:spcPct val="90000"/>
              </a:lnSpc>
              <a:spcAft>
                <a:spcPts val="600"/>
              </a:spcAft>
            </a:pPr>
            <a:fld id="{03DC2DEF-D2FE-4B45-ABA4-9F153FD1C98A}" type="slidenum">
              <a:rPr lang="de-DE" sz="800" smtClean="0"/>
              <a:pPr rtl="0">
                <a:lnSpc>
                  <a:spcPct val="90000"/>
                </a:lnSpc>
                <a:spcAft>
                  <a:spcPts val="600"/>
                </a:spcAft>
              </a:pPr>
              <a:t>11</a:t>
            </a:fld>
            <a:endParaRPr lang="de-DE" sz="800"/>
          </a:p>
        </p:txBody>
      </p:sp>
      <p:pic>
        <p:nvPicPr>
          <p:cNvPr id="10" name="Bildplatzhalter 9">
            <a:extLst>
              <a:ext uri="{FF2B5EF4-FFF2-40B4-BE49-F238E27FC236}">
                <a16:creationId xmlns:a16="http://schemas.microsoft.com/office/drawing/2014/main" id="{618DD966-19F0-4350-AC58-AE86C210BD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672114" y="10"/>
            <a:ext cx="3628571" cy="6857990"/>
          </a:xfrm>
          <a:noFill/>
        </p:spPr>
      </p:pic>
    </p:spTree>
    <p:extLst>
      <p:ext uri="{BB962C8B-B14F-4D97-AF65-F5344CB8AC3E}">
        <p14:creationId xmlns:p14="http://schemas.microsoft.com/office/powerpoint/2010/main" val="658734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8000">
        <p:fade/>
      </p:transition>
    </mc:Choice>
    <mc:Fallback xmlns="">
      <p:transition spd="slow" advClick="0" advTm="8000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>
            <a:extLst>
              <a:ext uri="{FF2B5EF4-FFF2-40B4-BE49-F238E27FC236}">
                <a16:creationId xmlns:a16="http://schemas.microsoft.com/office/drawing/2014/main" id="{DE253D32-8B7B-47D0-BB63-402C3DB9B5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1475" y="1783831"/>
            <a:ext cx="3111954" cy="3290338"/>
          </a:xfrm>
        </p:spPr>
        <p:txBody>
          <a:bodyPr rtlCol="0" anchor="ctr">
            <a:normAutofit/>
          </a:bodyPr>
          <a:lstStyle/>
          <a:p>
            <a:pPr rtl="0"/>
            <a:r>
              <a:rPr lang="de-DE" sz="3600" dirty="0"/>
              <a:t>Platz 1 </a:t>
            </a:r>
            <a:br>
              <a:rPr lang="de-DE" sz="3600" dirty="0"/>
            </a:br>
            <a:r>
              <a:rPr lang="de-DE" sz="3600" dirty="0"/>
              <a:t>Burj Khalifa (Dubai)</a:t>
            </a:r>
          </a:p>
        </p:txBody>
      </p:sp>
      <p:sp>
        <p:nvSpPr>
          <p:cNvPr id="7" name="Inhaltsplatzhalter 6">
            <a:extLst>
              <a:ext uri="{FF2B5EF4-FFF2-40B4-BE49-F238E27FC236}">
                <a16:creationId xmlns:a16="http://schemas.microsoft.com/office/drawing/2014/main" id="{1D6EB617-E017-4B26-9576-8578E94897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89370" y="1783832"/>
            <a:ext cx="4402592" cy="3290338"/>
          </a:xfrm>
        </p:spPr>
        <p:txBody>
          <a:bodyPr rtlCol="0" anchor="ctr">
            <a:normAutofit/>
          </a:bodyPr>
          <a:lstStyle/>
          <a:p>
            <a:pPr rtl="0"/>
            <a:r>
              <a:rPr lang="de-DE" dirty="0"/>
              <a:t>Höhe: 830 m</a:t>
            </a:r>
          </a:p>
          <a:p>
            <a:pPr rtl="0"/>
            <a:r>
              <a:rPr lang="de-DE" dirty="0"/>
              <a:t>Bauzeit: 6 Jahre</a:t>
            </a:r>
          </a:p>
          <a:p>
            <a:pPr rtl="0"/>
            <a:r>
              <a:rPr lang="de-DE" dirty="0"/>
              <a:t>Etagen: 163</a:t>
            </a:r>
          </a:p>
          <a:p>
            <a:pPr rtl="0"/>
            <a:r>
              <a:rPr lang="de-DE" dirty="0"/>
              <a:t>Kosten: 1 Milliarde Franken</a:t>
            </a:r>
          </a:p>
          <a:p>
            <a:pPr rtl="0"/>
            <a:r>
              <a:rPr lang="de-DE" dirty="0"/>
              <a:t>Nutzung: </a:t>
            </a:r>
            <a:r>
              <a:rPr lang="de-CH" dirty="0"/>
              <a:t>Büros, Wohnungen, Fitness- und Wellnessbereiche, eine Moschee, Hotelzimmer und ein Restaurant.</a:t>
            </a:r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D4C183CA-19AD-485E-AEC5-FC032D4538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18900" y="6581978"/>
            <a:ext cx="373062" cy="206104"/>
          </a:xfrm>
        </p:spPr>
        <p:txBody>
          <a:bodyPr rtlCol="0" anchor="ctr">
            <a:normAutofit/>
          </a:bodyPr>
          <a:lstStyle/>
          <a:p>
            <a:pPr rtl="0">
              <a:lnSpc>
                <a:spcPct val="90000"/>
              </a:lnSpc>
              <a:spcAft>
                <a:spcPts val="600"/>
              </a:spcAft>
            </a:pPr>
            <a:fld id="{03DC2DEF-D2FE-4B45-ABA4-9F153FD1C98A}" type="slidenum">
              <a:rPr lang="de-DE" sz="800" smtClean="0"/>
              <a:pPr rtl="0">
                <a:lnSpc>
                  <a:spcPct val="90000"/>
                </a:lnSpc>
                <a:spcAft>
                  <a:spcPts val="600"/>
                </a:spcAft>
              </a:pPr>
              <a:t>2</a:t>
            </a:fld>
            <a:endParaRPr lang="de-DE" sz="800" dirty="0"/>
          </a:p>
        </p:txBody>
      </p:sp>
      <p:pic>
        <p:nvPicPr>
          <p:cNvPr id="10" name="Bildplatzhalter 9">
            <a:extLst>
              <a:ext uri="{FF2B5EF4-FFF2-40B4-BE49-F238E27FC236}">
                <a16:creationId xmlns:a16="http://schemas.microsoft.com/office/drawing/2014/main" id="{618DD966-19F0-4350-AC58-AE86C210BD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672114" y="10"/>
            <a:ext cx="3628571" cy="6857990"/>
          </a:xfrm>
          <a:noFill/>
        </p:spPr>
      </p:pic>
    </p:spTree>
    <p:extLst>
      <p:ext uri="{BB962C8B-B14F-4D97-AF65-F5344CB8AC3E}">
        <p14:creationId xmlns:p14="http://schemas.microsoft.com/office/powerpoint/2010/main" val="13003119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8000">
        <p:fade/>
      </p:transition>
    </mc:Choice>
    <mc:Fallback xmlns="">
      <p:transition spd="slow" advClick="0" advTm="8000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>
            <a:extLst>
              <a:ext uri="{FF2B5EF4-FFF2-40B4-BE49-F238E27FC236}">
                <a16:creationId xmlns:a16="http://schemas.microsoft.com/office/drawing/2014/main" id="{DE253D32-8B7B-47D0-BB63-402C3DB9B5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1474" y="1783831"/>
            <a:ext cx="3300639" cy="3290338"/>
          </a:xfrm>
        </p:spPr>
        <p:txBody>
          <a:bodyPr rtlCol="0" anchor="ctr">
            <a:normAutofit/>
          </a:bodyPr>
          <a:lstStyle/>
          <a:p>
            <a:pPr rtl="0"/>
            <a:r>
              <a:rPr lang="de-DE" sz="3600" dirty="0"/>
              <a:t>Platz 2 </a:t>
            </a:r>
            <a:br>
              <a:rPr lang="de-DE" sz="3600" dirty="0"/>
            </a:br>
            <a:r>
              <a:rPr lang="de-DE" sz="3600" dirty="0"/>
              <a:t>Tokyo </a:t>
            </a:r>
            <a:r>
              <a:rPr lang="de-DE" sz="3600" dirty="0" err="1"/>
              <a:t>Skytree</a:t>
            </a:r>
            <a:endParaRPr lang="de-DE" sz="3600" dirty="0"/>
          </a:p>
        </p:txBody>
      </p:sp>
      <p:sp>
        <p:nvSpPr>
          <p:cNvPr id="7" name="Inhaltsplatzhalter 6">
            <a:extLst>
              <a:ext uri="{FF2B5EF4-FFF2-40B4-BE49-F238E27FC236}">
                <a16:creationId xmlns:a16="http://schemas.microsoft.com/office/drawing/2014/main" id="{1D6EB617-E017-4B26-9576-8578E94897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89370" y="1783832"/>
            <a:ext cx="4402592" cy="3290338"/>
          </a:xfrm>
        </p:spPr>
        <p:txBody>
          <a:bodyPr rtlCol="0" anchor="ctr">
            <a:normAutofit/>
          </a:bodyPr>
          <a:lstStyle/>
          <a:p>
            <a:pPr rtl="0"/>
            <a:r>
              <a:rPr lang="de-DE" dirty="0"/>
              <a:t>Höhe: 634 m</a:t>
            </a:r>
          </a:p>
          <a:p>
            <a:pPr rtl="0"/>
            <a:r>
              <a:rPr lang="de-DE" dirty="0"/>
              <a:t>Bauzeit: 4 Jahre</a:t>
            </a:r>
          </a:p>
          <a:p>
            <a:pPr rtl="0"/>
            <a:r>
              <a:rPr lang="de-DE" dirty="0"/>
              <a:t>Kosten: 60 Milliarden Yen</a:t>
            </a:r>
          </a:p>
          <a:p>
            <a:pPr rtl="0"/>
            <a:r>
              <a:rPr lang="de-DE" dirty="0"/>
              <a:t>Nutzung: </a:t>
            </a:r>
            <a:r>
              <a:rPr lang="de-CH" dirty="0"/>
              <a:t>Fernseh- und Rundfunk-</a:t>
            </a:r>
            <a:r>
              <a:rPr lang="de-CH" dirty="0" err="1"/>
              <a:t>sendeturm</a:t>
            </a:r>
            <a:r>
              <a:rPr lang="de-CH" dirty="0"/>
              <a:t>.</a:t>
            </a:r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D4C183CA-19AD-485E-AEC5-FC032D4538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18900" y="6581978"/>
            <a:ext cx="373062" cy="206104"/>
          </a:xfrm>
        </p:spPr>
        <p:txBody>
          <a:bodyPr rtlCol="0" anchor="ctr">
            <a:normAutofit/>
          </a:bodyPr>
          <a:lstStyle/>
          <a:p>
            <a:pPr rtl="0">
              <a:lnSpc>
                <a:spcPct val="90000"/>
              </a:lnSpc>
              <a:spcAft>
                <a:spcPts val="600"/>
              </a:spcAft>
            </a:pPr>
            <a:fld id="{03DC2DEF-D2FE-4B45-ABA4-9F153FD1C98A}" type="slidenum">
              <a:rPr lang="de-DE" sz="800" smtClean="0"/>
              <a:pPr rtl="0">
                <a:lnSpc>
                  <a:spcPct val="90000"/>
                </a:lnSpc>
                <a:spcAft>
                  <a:spcPts val="600"/>
                </a:spcAft>
              </a:pPr>
              <a:t>3</a:t>
            </a:fld>
            <a:endParaRPr lang="de-DE" sz="800"/>
          </a:p>
        </p:txBody>
      </p:sp>
      <p:pic>
        <p:nvPicPr>
          <p:cNvPr id="10" name="Bildplatzhalter 9">
            <a:extLst>
              <a:ext uri="{FF2B5EF4-FFF2-40B4-BE49-F238E27FC236}">
                <a16:creationId xmlns:a16="http://schemas.microsoft.com/office/drawing/2014/main" id="{618DD966-19F0-4350-AC58-AE86C210BD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672114" y="10"/>
            <a:ext cx="3628571" cy="6857990"/>
          </a:xfrm>
          <a:noFill/>
        </p:spPr>
      </p:pic>
    </p:spTree>
    <p:extLst>
      <p:ext uri="{BB962C8B-B14F-4D97-AF65-F5344CB8AC3E}">
        <p14:creationId xmlns:p14="http://schemas.microsoft.com/office/powerpoint/2010/main" val="19634066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8000">
        <p:fade/>
      </p:transition>
    </mc:Choice>
    <mc:Fallback xmlns="">
      <p:transition spd="slow" advClick="0" advTm="8000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>
            <a:extLst>
              <a:ext uri="{FF2B5EF4-FFF2-40B4-BE49-F238E27FC236}">
                <a16:creationId xmlns:a16="http://schemas.microsoft.com/office/drawing/2014/main" id="{DE253D32-8B7B-47D0-BB63-402C3DB9B5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1474" y="1783831"/>
            <a:ext cx="3860891" cy="3290338"/>
          </a:xfrm>
        </p:spPr>
        <p:txBody>
          <a:bodyPr rtlCol="0" anchor="ctr">
            <a:normAutofit/>
          </a:bodyPr>
          <a:lstStyle/>
          <a:p>
            <a:pPr rtl="0"/>
            <a:r>
              <a:rPr lang="de-DE" sz="3600" dirty="0"/>
              <a:t>Platz 3 </a:t>
            </a:r>
            <a:br>
              <a:rPr lang="de-DE" sz="3600" dirty="0"/>
            </a:br>
            <a:r>
              <a:rPr lang="de-DE" sz="3600" dirty="0"/>
              <a:t>Shanghai Tower</a:t>
            </a:r>
          </a:p>
        </p:txBody>
      </p:sp>
      <p:sp>
        <p:nvSpPr>
          <p:cNvPr id="7" name="Inhaltsplatzhalter 6">
            <a:extLst>
              <a:ext uri="{FF2B5EF4-FFF2-40B4-BE49-F238E27FC236}">
                <a16:creationId xmlns:a16="http://schemas.microsoft.com/office/drawing/2014/main" id="{1D6EB617-E017-4B26-9576-8578E94897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89370" y="1783832"/>
            <a:ext cx="4402592" cy="3290338"/>
          </a:xfrm>
        </p:spPr>
        <p:txBody>
          <a:bodyPr rtlCol="0" anchor="ctr">
            <a:normAutofit/>
          </a:bodyPr>
          <a:lstStyle/>
          <a:p>
            <a:pPr rtl="0"/>
            <a:r>
              <a:rPr lang="de-DE" dirty="0"/>
              <a:t>Höhe: 632 m</a:t>
            </a:r>
          </a:p>
          <a:p>
            <a:pPr rtl="0"/>
            <a:r>
              <a:rPr lang="de-DE" dirty="0"/>
              <a:t>Bauzeit: 7 Jahre</a:t>
            </a:r>
          </a:p>
          <a:p>
            <a:pPr rtl="0"/>
            <a:r>
              <a:rPr lang="de-DE" dirty="0"/>
              <a:t>Etagen: 128</a:t>
            </a:r>
          </a:p>
          <a:p>
            <a:pPr rtl="0"/>
            <a:r>
              <a:rPr lang="de-DE" dirty="0"/>
              <a:t>Aufzüge: 106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D4C183CA-19AD-485E-AEC5-FC032D4538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18900" y="6581978"/>
            <a:ext cx="373062" cy="206104"/>
          </a:xfrm>
        </p:spPr>
        <p:txBody>
          <a:bodyPr rtlCol="0" anchor="ctr">
            <a:normAutofit/>
          </a:bodyPr>
          <a:lstStyle/>
          <a:p>
            <a:pPr rtl="0">
              <a:lnSpc>
                <a:spcPct val="90000"/>
              </a:lnSpc>
              <a:spcAft>
                <a:spcPts val="600"/>
              </a:spcAft>
            </a:pPr>
            <a:fld id="{03DC2DEF-D2FE-4B45-ABA4-9F153FD1C98A}" type="slidenum">
              <a:rPr lang="de-DE" sz="800" smtClean="0"/>
              <a:pPr rtl="0">
                <a:lnSpc>
                  <a:spcPct val="90000"/>
                </a:lnSpc>
                <a:spcAft>
                  <a:spcPts val="600"/>
                </a:spcAft>
              </a:pPr>
              <a:t>4</a:t>
            </a:fld>
            <a:endParaRPr lang="de-DE" sz="800"/>
          </a:p>
        </p:txBody>
      </p:sp>
      <p:pic>
        <p:nvPicPr>
          <p:cNvPr id="10" name="Bildplatzhalter 9">
            <a:extLst>
              <a:ext uri="{FF2B5EF4-FFF2-40B4-BE49-F238E27FC236}">
                <a16:creationId xmlns:a16="http://schemas.microsoft.com/office/drawing/2014/main" id="{618DD966-19F0-4350-AC58-AE86C210BD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672114" y="10"/>
            <a:ext cx="3628571" cy="6857990"/>
          </a:xfrm>
          <a:noFill/>
        </p:spPr>
      </p:pic>
    </p:spTree>
    <p:extLst>
      <p:ext uri="{BB962C8B-B14F-4D97-AF65-F5344CB8AC3E}">
        <p14:creationId xmlns:p14="http://schemas.microsoft.com/office/powerpoint/2010/main" val="8708637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8000">
        <p:fade/>
      </p:transition>
    </mc:Choice>
    <mc:Fallback xmlns="">
      <p:transition spd="slow" advClick="0" advTm="8000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>
            <a:extLst>
              <a:ext uri="{FF2B5EF4-FFF2-40B4-BE49-F238E27FC236}">
                <a16:creationId xmlns:a16="http://schemas.microsoft.com/office/drawing/2014/main" id="{DE253D32-8B7B-47D0-BB63-402C3DB9B5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1474" y="1783831"/>
            <a:ext cx="3300640" cy="3290338"/>
          </a:xfrm>
        </p:spPr>
        <p:txBody>
          <a:bodyPr rtlCol="0" anchor="ctr">
            <a:normAutofit/>
          </a:bodyPr>
          <a:lstStyle/>
          <a:p>
            <a:pPr rtl="0"/>
            <a:r>
              <a:rPr lang="en-US" sz="3200" dirty="0"/>
              <a:t>Platz 4</a:t>
            </a:r>
            <a:br>
              <a:rPr lang="en-US" sz="3200" dirty="0"/>
            </a:br>
            <a:r>
              <a:rPr lang="en-US" sz="3200" dirty="0"/>
              <a:t>Mecca Royal Clock Tower Hotel </a:t>
            </a:r>
            <a:br>
              <a:rPr lang="en-US" sz="3200" dirty="0"/>
            </a:br>
            <a:r>
              <a:rPr lang="en-US" sz="3200" dirty="0"/>
              <a:t>(Saudi-</a:t>
            </a:r>
            <a:r>
              <a:rPr lang="en-US" sz="3200" dirty="0" err="1"/>
              <a:t>Arabien</a:t>
            </a:r>
            <a:r>
              <a:rPr lang="en-US" sz="3200" dirty="0"/>
              <a:t>)</a:t>
            </a:r>
            <a:endParaRPr lang="de-DE" sz="3200" dirty="0"/>
          </a:p>
        </p:txBody>
      </p:sp>
      <p:sp>
        <p:nvSpPr>
          <p:cNvPr id="7" name="Inhaltsplatzhalter 6">
            <a:extLst>
              <a:ext uri="{FF2B5EF4-FFF2-40B4-BE49-F238E27FC236}">
                <a16:creationId xmlns:a16="http://schemas.microsoft.com/office/drawing/2014/main" id="{1D6EB617-E017-4B26-9576-8578E94897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89370" y="1783832"/>
            <a:ext cx="4402592" cy="3290338"/>
          </a:xfrm>
        </p:spPr>
        <p:txBody>
          <a:bodyPr rtlCol="0" anchor="ctr">
            <a:normAutofit/>
          </a:bodyPr>
          <a:lstStyle/>
          <a:p>
            <a:pPr rtl="0"/>
            <a:r>
              <a:rPr lang="de-DE" dirty="0"/>
              <a:t>Höhe: 601 m</a:t>
            </a:r>
          </a:p>
          <a:p>
            <a:pPr rtl="0"/>
            <a:r>
              <a:rPr lang="de-DE" dirty="0"/>
              <a:t>Bauzeit: 6 Jahre</a:t>
            </a:r>
          </a:p>
          <a:p>
            <a:pPr rtl="0"/>
            <a:r>
              <a:rPr lang="de-DE" dirty="0"/>
              <a:t>Etagen: 102</a:t>
            </a:r>
          </a:p>
          <a:p>
            <a:pPr rtl="0"/>
            <a:r>
              <a:rPr lang="de-CH" dirty="0"/>
              <a:t>Der Hotelturm ist von der grössten Uhr der Welt gekrönt. Die vier Ziffern-blätter haben jeweils einen Durch-messer von 43 Metern.</a:t>
            </a:r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D4C183CA-19AD-485E-AEC5-FC032D4538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18900" y="6581978"/>
            <a:ext cx="373062" cy="206104"/>
          </a:xfrm>
        </p:spPr>
        <p:txBody>
          <a:bodyPr rtlCol="0" anchor="ctr">
            <a:normAutofit/>
          </a:bodyPr>
          <a:lstStyle/>
          <a:p>
            <a:pPr rtl="0">
              <a:lnSpc>
                <a:spcPct val="90000"/>
              </a:lnSpc>
              <a:spcAft>
                <a:spcPts val="600"/>
              </a:spcAft>
            </a:pPr>
            <a:fld id="{03DC2DEF-D2FE-4B45-ABA4-9F153FD1C98A}" type="slidenum">
              <a:rPr lang="de-DE" sz="800" smtClean="0"/>
              <a:pPr rtl="0">
                <a:lnSpc>
                  <a:spcPct val="90000"/>
                </a:lnSpc>
                <a:spcAft>
                  <a:spcPts val="600"/>
                </a:spcAft>
              </a:pPr>
              <a:t>5</a:t>
            </a:fld>
            <a:endParaRPr lang="de-DE" sz="800"/>
          </a:p>
        </p:txBody>
      </p:sp>
      <p:pic>
        <p:nvPicPr>
          <p:cNvPr id="10" name="Bildplatzhalter 9">
            <a:extLst>
              <a:ext uri="{FF2B5EF4-FFF2-40B4-BE49-F238E27FC236}">
                <a16:creationId xmlns:a16="http://schemas.microsoft.com/office/drawing/2014/main" id="{618DD966-19F0-4350-AC58-AE86C210BD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672114" y="10"/>
            <a:ext cx="3628571" cy="6857990"/>
          </a:xfrm>
          <a:noFill/>
        </p:spPr>
      </p:pic>
    </p:spTree>
    <p:extLst>
      <p:ext uri="{BB962C8B-B14F-4D97-AF65-F5344CB8AC3E}">
        <p14:creationId xmlns:p14="http://schemas.microsoft.com/office/powerpoint/2010/main" val="40916501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8000">
        <p:fade/>
      </p:transition>
    </mc:Choice>
    <mc:Fallback xmlns="">
      <p:transition spd="slow" advClick="0" advTm="8000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>
            <a:extLst>
              <a:ext uri="{FF2B5EF4-FFF2-40B4-BE49-F238E27FC236}">
                <a16:creationId xmlns:a16="http://schemas.microsoft.com/office/drawing/2014/main" id="{DE253D32-8B7B-47D0-BB63-402C3DB9B5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1475" y="1783831"/>
            <a:ext cx="3111954" cy="3290338"/>
          </a:xfrm>
        </p:spPr>
        <p:txBody>
          <a:bodyPr rtlCol="0" anchor="ctr">
            <a:normAutofit/>
          </a:bodyPr>
          <a:lstStyle/>
          <a:p>
            <a:pPr rtl="0"/>
            <a:r>
              <a:rPr lang="de-DE" sz="3600" dirty="0"/>
              <a:t>Platz 5 </a:t>
            </a:r>
            <a:br>
              <a:rPr lang="de-DE" sz="3600" dirty="0"/>
            </a:br>
            <a:r>
              <a:rPr lang="de-DE" sz="3600" dirty="0" err="1"/>
              <a:t>Canton</a:t>
            </a:r>
            <a:r>
              <a:rPr lang="de-DE" sz="3600" dirty="0"/>
              <a:t> Tower (China)</a:t>
            </a:r>
            <a:br>
              <a:rPr lang="de-DE" sz="3600" dirty="0"/>
            </a:br>
            <a:endParaRPr lang="de-DE" sz="3600" dirty="0"/>
          </a:p>
        </p:txBody>
      </p:sp>
      <p:sp>
        <p:nvSpPr>
          <p:cNvPr id="7" name="Inhaltsplatzhalter 6">
            <a:extLst>
              <a:ext uri="{FF2B5EF4-FFF2-40B4-BE49-F238E27FC236}">
                <a16:creationId xmlns:a16="http://schemas.microsoft.com/office/drawing/2014/main" id="{1D6EB617-E017-4B26-9576-8578E94897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89370" y="1783832"/>
            <a:ext cx="4402592" cy="3290338"/>
          </a:xfrm>
        </p:spPr>
        <p:txBody>
          <a:bodyPr rtlCol="0" anchor="ctr">
            <a:normAutofit lnSpcReduction="10000"/>
          </a:bodyPr>
          <a:lstStyle/>
          <a:p>
            <a:pPr rtl="0"/>
            <a:r>
              <a:rPr lang="de-DE" dirty="0"/>
              <a:t>Höhe: 600 m</a:t>
            </a:r>
          </a:p>
          <a:p>
            <a:pPr rtl="0"/>
            <a:r>
              <a:rPr lang="de-CH" dirty="0"/>
              <a:t>Er besteht aus einer hyperbolischen Struktur von zwei versetzt laufenden Ellipsen. </a:t>
            </a:r>
          </a:p>
          <a:p>
            <a:pPr rtl="0"/>
            <a:r>
              <a:rPr lang="de-DE" dirty="0"/>
              <a:t>Nutzung: </a:t>
            </a:r>
            <a:r>
              <a:rPr lang="de-CH" dirty="0"/>
              <a:t>Fernseh- und Aussichtsturm. </a:t>
            </a:r>
          </a:p>
          <a:p>
            <a:pPr rtl="0"/>
            <a:r>
              <a:rPr lang="de-CH" dirty="0"/>
              <a:t>Im Turm befinden sich neben den üblichen technischen Räumen, auch Ausstellungsräume, ein Konferenz-zentrum, ein Kino, Restaurants und Cafés, Teehäuser, Gärten, sowie weitere Vergnügungsangebote.</a:t>
            </a:r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D4C183CA-19AD-485E-AEC5-FC032D4538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18900" y="6581978"/>
            <a:ext cx="373062" cy="206104"/>
          </a:xfrm>
        </p:spPr>
        <p:txBody>
          <a:bodyPr rtlCol="0" anchor="ctr">
            <a:normAutofit/>
          </a:bodyPr>
          <a:lstStyle/>
          <a:p>
            <a:pPr rtl="0">
              <a:lnSpc>
                <a:spcPct val="90000"/>
              </a:lnSpc>
              <a:spcAft>
                <a:spcPts val="600"/>
              </a:spcAft>
            </a:pPr>
            <a:fld id="{03DC2DEF-D2FE-4B45-ABA4-9F153FD1C98A}" type="slidenum">
              <a:rPr lang="de-DE" sz="800" smtClean="0"/>
              <a:pPr rtl="0">
                <a:lnSpc>
                  <a:spcPct val="90000"/>
                </a:lnSpc>
                <a:spcAft>
                  <a:spcPts val="600"/>
                </a:spcAft>
              </a:pPr>
              <a:t>6</a:t>
            </a:fld>
            <a:endParaRPr lang="de-DE" sz="800"/>
          </a:p>
        </p:txBody>
      </p:sp>
      <p:pic>
        <p:nvPicPr>
          <p:cNvPr id="10" name="Bildplatzhalter 9">
            <a:extLst>
              <a:ext uri="{FF2B5EF4-FFF2-40B4-BE49-F238E27FC236}">
                <a16:creationId xmlns:a16="http://schemas.microsoft.com/office/drawing/2014/main" id="{618DD966-19F0-4350-AC58-AE86C210BD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672114" y="10"/>
            <a:ext cx="3628571" cy="6857990"/>
          </a:xfrm>
          <a:noFill/>
        </p:spPr>
      </p:pic>
    </p:spTree>
    <p:extLst>
      <p:ext uri="{BB962C8B-B14F-4D97-AF65-F5344CB8AC3E}">
        <p14:creationId xmlns:p14="http://schemas.microsoft.com/office/powerpoint/2010/main" val="32207792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8000">
        <p:fade/>
      </p:transition>
    </mc:Choice>
    <mc:Fallback xmlns="">
      <p:transition spd="slow" advClick="0" advTm="8000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>
            <a:extLst>
              <a:ext uri="{FF2B5EF4-FFF2-40B4-BE49-F238E27FC236}">
                <a16:creationId xmlns:a16="http://schemas.microsoft.com/office/drawing/2014/main" id="{DE253D32-8B7B-47D0-BB63-402C3DB9B5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1475" y="1783831"/>
            <a:ext cx="3111954" cy="3290338"/>
          </a:xfrm>
        </p:spPr>
        <p:txBody>
          <a:bodyPr rtlCol="0" anchor="ctr">
            <a:normAutofit/>
          </a:bodyPr>
          <a:lstStyle/>
          <a:p>
            <a:pPr rtl="0"/>
            <a:r>
              <a:rPr lang="de-DE" sz="3600" dirty="0"/>
              <a:t>Platz 6 </a:t>
            </a:r>
            <a:br>
              <a:rPr lang="de-DE" sz="3600" dirty="0"/>
            </a:br>
            <a:r>
              <a:rPr lang="de-DE" sz="3600" dirty="0"/>
              <a:t>CN Tower (Kanada)</a:t>
            </a:r>
          </a:p>
        </p:txBody>
      </p:sp>
      <p:sp>
        <p:nvSpPr>
          <p:cNvPr id="7" name="Inhaltsplatzhalter 6">
            <a:extLst>
              <a:ext uri="{FF2B5EF4-FFF2-40B4-BE49-F238E27FC236}">
                <a16:creationId xmlns:a16="http://schemas.microsoft.com/office/drawing/2014/main" id="{1D6EB617-E017-4B26-9576-8578E94897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89370" y="1783832"/>
            <a:ext cx="4402592" cy="3290338"/>
          </a:xfrm>
        </p:spPr>
        <p:txBody>
          <a:bodyPr rtlCol="0" anchor="ctr">
            <a:normAutofit/>
          </a:bodyPr>
          <a:lstStyle/>
          <a:p>
            <a:pPr rtl="0"/>
            <a:r>
              <a:rPr lang="de-DE" dirty="0"/>
              <a:t>Höhe: 553 m</a:t>
            </a:r>
          </a:p>
          <a:p>
            <a:pPr rtl="0"/>
            <a:r>
              <a:rPr lang="de-CH" dirty="0"/>
              <a:t>Kosten: 63 Millionen Kanadische Dollar.  </a:t>
            </a:r>
          </a:p>
          <a:p>
            <a:pPr rtl="0"/>
            <a:r>
              <a:rPr lang="de-DE" dirty="0"/>
              <a:t>Nutzung: </a:t>
            </a:r>
            <a:r>
              <a:rPr lang="de-CH" dirty="0"/>
              <a:t>Der Canadian National Tower in Toronto ist ein Fernsehturm.</a:t>
            </a:r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D4C183CA-19AD-485E-AEC5-FC032D4538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18900" y="6581978"/>
            <a:ext cx="373062" cy="206104"/>
          </a:xfrm>
        </p:spPr>
        <p:txBody>
          <a:bodyPr rtlCol="0" anchor="ctr">
            <a:normAutofit/>
          </a:bodyPr>
          <a:lstStyle/>
          <a:p>
            <a:pPr rtl="0">
              <a:lnSpc>
                <a:spcPct val="90000"/>
              </a:lnSpc>
              <a:spcAft>
                <a:spcPts val="600"/>
              </a:spcAft>
            </a:pPr>
            <a:fld id="{03DC2DEF-D2FE-4B45-ABA4-9F153FD1C98A}" type="slidenum">
              <a:rPr lang="de-DE" sz="800" smtClean="0"/>
              <a:pPr rtl="0">
                <a:lnSpc>
                  <a:spcPct val="90000"/>
                </a:lnSpc>
                <a:spcAft>
                  <a:spcPts val="600"/>
                </a:spcAft>
              </a:pPr>
              <a:t>7</a:t>
            </a:fld>
            <a:endParaRPr lang="de-DE" sz="800"/>
          </a:p>
        </p:txBody>
      </p:sp>
      <p:pic>
        <p:nvPicPr>
          <p:cNvPr id="10" name="Bildplatzhalter 9">
            <a:extLst>
              <a:ext uri="{FF2B5EF4-FFF2-40B4-BE49-F238E27FC236}">
                <a16:creationId xmlns:a16="http://schemas.microsoft.com/office/drawing/2014/main" id="{618DD966-19F0-4350-AC58-AE86C210BD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672114" y="10"/>
            <a:ext cx="3628571" cy="6857990"/>
          </a:xfrm>
          <a:noFill/>
        </p:spPr>
      </p:pic>
    </p:spTree>
    <p:extLst>
      <p:ext uri="{BB962C8B-B14F-4D97-AF65-F5344CB8AC3E}">
        <p14:creationId xmlns:p14="http://schemas.microsoft.com/office/powerpoint/2010/main" val="40515873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8000">
        <p:fade/>
      </p:transition>
    </mc:Choice>
    <mc:Fallback xmlns="">
      <p:transition spd="slow" advClick="0" advTm="8000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>
            <a:extLst>
              <a:ext uri="{FF2B5EF4-FFF2-40B4-BE49-F238E27FC236}">
                <a16:creationId xmlns:a16="http://schemas.microsoft.com/office/drawing/2014/main" id="{DE253D32-8B7B-47D0-BB63-402C3DB9B5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1475" y="1783831"/>
            <a:ext cx="3111954" cy="3290338"/>
          </a:xfrm>
        </p:spPr>
        <p:txBody>
          <a:bodyPr rtlCol="0" anchor="ctr">
            <a:normAutofit/>
          </a:bodyPr>
          <a:lstStyle/>
          <a:p>
            <a:pPr rtl="0"/>
            <a:r>
              <a:rPr lang="de-DE" sz="3600" dirty="0"/>
              <a:t>Platz 7 </a:t>
            </a:r>
            <a:br>
              <a:rPr lang="de-DE" sz="3600" dirty="0"/>
            </a:br>
            <a:r>
              <a:rPr lang="de-DE" sz="3600" dirty="0" err="1"/>
              <a:t>One</a:t>
            </a:r>
            <a:r>
              <a:rPr lang="de-DE" sz="3600" dirty="0"/>
              <a:t> World Trade Center </a:t>
            </a:r>
          </a:p>
        </p:txBody>
      </p:sp>
      <p:sp>
        <p:nvSpPr>
          <p:cNvPr id="7" name="Inhaltsplatzhalter 6">
            <a:extLst>
              <a:ext uri="{FF2B5EF4-FFF2-40B4-BE49-F238E27FC236}">
                <a16:creationId xmlns:a16="http://schemas.microsoft.com/office/drawing/2014/main" id="{1D6EB617-E017-4B26-9576-8578E94897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89370" y="1783832"/>
            <a:ext cx="4402592" cy="3290338"/>
          </a:xfrm>
        </p:spPr>
        <p:txBody>
          <a:bodyPr rtlCol="0" anchor="ctr">
            <a:normAutofit/>
          </a:bodyPr>
          <a:lstStyle/>
          <a:p>
            <a:pPr rtl="0"/>
            <a:r>
              <a:rPr lang="de-DE" dirty="0"/>
              <a:t>Höhe: 541 m</a:t>
            </a:r>
          </a:p>
          <a:p>
            <a:pPr rtl="0"/>
            <a:r>
              <a:rPr lang="de-CH" dirty="0"/>
              <a:t>Kosten:  3,8 Milliarden US-Dollar.</a:t>
            </a:r>
          </a:p>
          <a:p>
            <a:pPr rtl="0"/>
            <a:r>
              <a:rPr lang="de-CH" dirty="0"/>
              <a:t>Er wurde innerhalb von acht Jahren auf Ground Zero, der Stelle, an der am </a:t>
            </a:r>
            <a:br>
              <a:rPr lang="de-CH" dirty="0"/>
            </a:br>
            <a:r>
              <a:rPr lang="de-CH" dirty="0"/>
              <a:t>11. September 2001 das World Trade Center bei Terroranschlägen zerstört wurde, errichtet.</a:t>
            </a:r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D4C183CA-19AD-485E-AEC5-FC032D4538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18900" y="6581978"/>
            <a:ext cx="373062" cy="206104"/>
          </a:xfrm>
        </p:spPr>
        <p:txBody>
          <a:bodyPr rtlCol="0" anchor="ctr">
            <a:normAutofit/>
          </a:bodyPr>
          <a:lstStyle/>
          <a:p>
            <a:pPr rtl="0">
              <a:lnSpc>
                <a:spcPct val="90000"/>
              </a:lnSpc>
              <a:spcAft>
                <a:spcPts val="600"/>
              </a:spcAft>
            </a:pPr>
            <a:fld id="{03DC2DEF-D2FE-4B45-ABA4-9F153FD1C98A}" type="slidenum">
              <a:rPr lang="de-DE" sz="800" smtClean="0"/>
              <a:pPr rtl="0">
                <a:lnSpc>
                  <a:spcPct val="90000"/>
                </a:lnSpc>
                <a:spcAft>
                  <a:spcPts val="600"/>
                </a:spcAft>
              </a:pPr>
              <a:t>8</a:t>
            </a:fld>
            <a:endParaRPr lang="de-DE" sz="800"/>
          </a:p>
        </p:txBody>
      </p:sp>
      <p:pic>
        <p:nvPicPr>
          <p:cNvPr id="10" name="Bildplatzhalter 9">
            <a:extLst>
              <a:ext uri="{FF2B5EF4-FFF2-40B4-BE49-F238E27FC236}">
                <a16:creationId xmlns:a16="http://schemas.microsoft.com/office/drawing/2014/main" id="{618DD966-19F0-4350-AC58-AE86C210BD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672114" y="10"/>
            <a:ext cx="3628571" cy="6857990"/>
          </a:xfrm>
          <a:noFill/>
        </p:spPr>
      </p:pic>
    </p:spTree>
    <p:extLst>
      <p:ext uri="{BB962C8B-B14F-4D97-AF65-F5344CB8AC3E}">
        <p14:creationId xmlns:p14="http://schemas.microsoft.com/office/powerpoint/2010/main" val="29403429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8000">
        <p:fade/>
      </p:transition>
    </mc:Choice>
    <mc:Fallback xmlns="">
      <p:transition spd="slow" advClick="0" advTm="8000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>
            <a:extLst>
              <a:ext uri="{FF2B5EF4-FFF2-40B4-BE49-F238E27FC236}">
                <a16:creationId xmlns:a16="http://schemas.microsoft.com/office/drawing/2014/main" id="{DE253D32-8B7B-47D0-BB63-402C3DB9B5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1474" y="1783831"/>
            <a:ext cx="3300639" cy="3290338"/>
          </a:xfrm>
        </p:spPr>
        <p:txBody>
          <a:bodyPr rtlCol="0" anchor="ctr">
            <a:normAutofit/>
          </a:bodyPr>
          <a:lstStyle/>
          <a:p>
            <a:pPr rtl="0"/>
            <a:r>
              <a:rPr lang="de-DE" sz="3600" dirty="0"/>
              <a:t>Platz 8 </a:t>
            </a:r>
            <a:br>
              <a:rPr lang="de-DE" sz="3600" dirty="0"/>
            </a:br>
            <a:r>
              <a:rPr lang="de-DE" sz="3600" dirty="0" err="1"/>
              <a:t>Ostankino</a:t>
            </a:r>
            <a:r>
              <a:rPr lang="de-DE" sz="3600" dirty="0"/>
              <a:t>-Turm (Russland)</a:t>
            </a:r>
          </a:p>
        </p:txBody>
      </p:sp>
      <p:sp>
        <p:nvSpPr>
          <p:cNvPr id="7" name="Inhaltsplatzhalter 6">
            <a:extLst>
              <a:ext uri="{FF2B5EF4-FFF2-40B4-BE49-F238E27FC236}">
                <a16:creationId xmlns:a16="http://schemas.microsoft.com/office/drawing/2014/main" id="{1D6EB617-E017-4B26-9576-8578E94897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89370" y="1783832"/>
            <a:ext cx="4402592" cy="3290338"/>
          </a:xfrm>
        </p:spPr>
        <p:txBody>
          <a:bodyPr rtlCol="0" anchor="ctr">
            <a:normAutofit/>
          </a:bodyPr>
          <a:lstStyle/>
          <a:p>
            <a:pPr rtl="0"/>
            <a:r>
              <a:rPr lang="de-DE" dirty="0"/>
              <a:t>Höhe: 540 m</a:t>
            </a:r>
          </a:p>
          <a:p>
            <a:pPr rtl="0"/>
            <a:r>
              <a:rPr lang="de-CH" dirty="0"/>
              <a:t>Kosten:  3,8 Milliarden US-Dollar.</a:t>
            </a:r>
          </a:p>
          <a:p>
            <a:pPr rtl="0"/>
            <a:r>
              <a:rPr lang="de-CH" dirty="0"/>
              <a:t>Ist das höchste Bauwerk Europas.</a:t>
            </a:r>
          </a:p>
          <a:p>
            <a:pPr rtl="0"/>
            <a:r>
              <a:rPr lang="de-CH" dirty="0"/>
              <a:t>Nutzung: Fernsehturm in Moskau.</a:t>
            </a:r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D4C183CA-19AD-485E-AEC5-FC032D4538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18900" y="6581978"/>
            <a:ext cx="373062" cy="206104"/>
          </a:xfrm>
        </p:spPr>
        <p:txBody>
          <a:bodyPr rtlCol="0" anchor="ctr">
            <a:normAutofit/>
          </a:bodyPr>
          <a:lstStyle/>
          <a:p>
            <a:pPr rtl="0">
              <a:lnSpc>
                <a:spcPct val="90000"/>
              </a:lnSpc>
              <a:spcAft>
                <a:spcPts val="600"/>
              </a:spcAft>
            </a:pPr>
            <a:fld id="{03DC2DEF-D2FE-4B45-ABA4-9F153FD1C98A}" type="slidenum">
              <a:rPr lang="de-DE" sz="800" smtClean="0"/>
              <a:pPr rtl="0">
                <a:lnSpc>
                  <a:spcPct val="90000"/>
                </a:lnSpc>
                <a:spcAft>
                  <a:spcPts val="600"/>
                </a:spcAft>
              </a:pPr>
              <a:t>9</a:t>
            </a:fld>
            <a:endParaRPr lang="de-DE" sz="800"/>
          </a:p>
        </p:txBody>
      </p:sp>
      <p:pic>
        <p:nvPicPr>
          <p:cNvPr id="10" name="Bildplatzhalter 9">
            <a:extLst>
              <a:ext uri="{FF2B5EF4-FFF2-40B4-BE49-F238E27FC236}">
                <a16:creationId xmlns:a16="http://schemas.microsoft.com/office/drawing/2014/main" id="{618DD966-19F0-4350-AC58-AE86C210BD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672114" y="10"/>
            <a:ext cx="3628571" cy="6857990"/>
          </a:xfrm>
          <a:noFill/>
        </p:spPr>
      </p:pic>
    </p:spTree>
    <p:extLst>
      <p:ext uri="{BB962C8B-B14F-4D97-AF65-F5344CB8AC3E}">
        <p14:creationId xmlns:p14="http://schemas.microsoft.com/office/powerpoint/2010/main" val="3492777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8000">
        <p:fade/>
      </p:transition>
    </mc:Choice>
    <mc:Fallback xmlns="">
      <p:transition spd="slow" advClick="0" advTm="8000">
        <p:fade/>
      </p:transition>
    </mc:Fallback>
  </mc:AlternateContent>
</p:sld>
</file>

<file path=ppt/theme/theme1.xml><?xml version="1.0" encoding="utf-8"?>
<a:theme xmlns:a="http://schemas.openxmlformats.org/drawingml/2006/main" name="Office-Design">
  <a:themeElements>
    <a:clrScheme name="MSFT_Color_1">
      <a:dk1>
        <a:srgbClr val="32363F"/>
      </a:dk1>
      <a:lt1>
        <a:sysClr val="window" lastClr="FFFFFF"/>
      </a:lt1>
      <a:dk2>
        <a:srgbClr val="313C41"/>
      </a:dk2>
      <a:lt2>
        <a:srgbClr val="FFFFFF"/>
      </a:lt2>
      <a:accent1>
        <a:srgbClr val="2C85AE"/>
      </a:accent1>
      <a:accent2>
        <a:srgbClr val="5E5CA2"/>
      </a:accent2>
      <a:accent3>
        <a:srgbClr val="5268A5"/>
      </a:accent3>
      <a:accent4>
        <a:srgbClr val="4276AA"/>
      </a:accent4>
      <a:accent5>
        <a:srgbClr val="1891AB"/>
      </a:accent5>
      <a:accent6>
        <a:srgbClr val="00A09D"/>
      </a:accent6>
      <a:hlink>
        <a:srgbClr val="2C85AE"/>
      </a:hlink>
      <a:folHlink>
        <a:srgbClr val="00A09D"/>
      </a:folHlink>
    </a:clrScheme>
    <a:fontScheme name="MSFT_Font">
      <a:majorFont>
        <a:latin typeface="Calibri"/>
        <a:ea typeface=""/>
        <a:cs typeface=""/>
      </a:majorFont>
      <a:minorFont>
        <a:latin typeface="Calibri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42570616_TF34126823" id="{14C32533-F7A3-4673-B215-AEA1E364863F}" vid="{1528BEB1-FAFE-487B-A0C2-B09AF2112616}"/>
    </a:ext>
  </a:extLst>
</a:theme>
</file>

<file path=ppt/theme/theme2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BE0A218B65CF8F4E9AF05F2AB7592672" ma:contentTypeVersion="19" ma:contentTypeDescription="Ein neues Dokument erstellen." ma:contentTypeScope="" ma:versionID="896d5db0d1d056281e1cba17532560c4">
  <xsd:schema xmlns:xsd="http://www.w3.org/2001/XMLSchema" xmlns:xs="http://www.w3.org/2001/XMLSchema" xmlns:p="http://schemas.microsoft.com/office/2006/metadata/properties" xmlns:ns2="5d36d37b-71b4-4416-b8a2-712a72be7925" xmlns:ns3="e92a2ac5-b25a-46ac-94d3-afeb148eacd8" targetNamespace="http://schemas.microsoft.com/office/2006/metadata/properties" ma:root="true" ma:fieldsID="894d5c3fc7a739f299e410a9e03e8636" ns2:_="" ns3:_="">
    <xsd:import namespace="5d36d37b-71b4-4416-b8a2-712a72be7925"/>
    <xsd:import namespace="e92a2ac5-b25a-46ac-94d3-afeb148eacd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36d37b-71b4-4416-b8a2-712a72be792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Bildmarkierungen" ma:readOnly="false" ma:fieldId="{5cf76f15-5ced-4ddc-b409-7134ff3c332f}" ma:taxonomyMulti="true" ma:sspId="37208fab-4dc0-401f-83e0-c7b9bb7a639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92a2ac5-b25a-46ac-94d3-afeb148eacd8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effe5ca1-ef84-4dab-a378-9389cdd71f7b}" ma:internalName="TaxCatchAll" ma:showField="CatchAllData" ma:web="e92a2ac5-b25a-46ac-94d3-afeb148eacd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LengthInSeconds xmlns="5d36d37b-71b4-4416-b8a2-712a72be7925" xsi:nil="true"/>
    <SharedWithUsers xmlns="e92a2ac5-b25a-46ac-94d3-afeb148eacd8">
      <UserInfo>
        <DisplayName/>
        <AccountId xsi:nil="true"/>
        <AccountType/>
      </UserInfo>
    </SharedWithUsers>
    <TaxCatchAll xmlns="e92a2ac5-b25a-46ac-94d3-afeb148eacd8" xsi:nil="true"/>
    <lcf76f155ced4ddcb4097134ff3c332f xmlns="5d36d37b-71b4-4416-b8a2-712a72be7925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D4138DC-0CB7-4166-92C6-90CF8E2F3C95}"/>
</file>

<file path=customXml/itemProps2.xml><?xml version="1.0" encoding="utf-8"?>
<ds:datastoreItem xmlns:ds="http://schemas.openxmlformats.org/officeDocument/2006/customXml" ds:itemID="{FFDFDEE9-F6D4-4011-B430-3D40EBF09AD1}">
  <ds:schemaRefs>
    <ds:schemaRef ds:uri="http://schemas.microsoft.com/office/2006/metadata/properties"/>
    <ds:schemaRef ds:uri="http://schemas.microsoft.com/office/infopath/2007/PartnerControls"/>
    <ds:schemaRef ds:uri="5d36d37b-71b4-4416-b8a2-712a72be7925"/>
    <ds:schemaRef ds:uri="e92a2ac5-b25a-46ac-94d3-afeb148eacd8"/>
  </ds:schemaRefs>
</ds:datastoreItem>
</file>

<file path=customXml/itemProps3.xml><?xml version="1.0" encoding="utf-8"?>
<ds:datastoreItem xmlns:ds="http://schemas.openxmlformats.org/officeDocument/2006/customXml" ds:itemID="{3608A5C2-C750-4275-8425-582EE6C9808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Klassische eindrucksvolle Block-Präsentation</Template>
  <TotalTime>0</TotalTime>
  <Words>421</Words>
  <Application>Microsoft Office PowerPoint</Application>
  <PresentationFormat>Breitbild</PresentationFormat>
  <Paragraphs>73</Paragraphs>
  <Slides>11</Slides>
  <Notes>11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Office-Design</vt:lpstr>
      <vt:lpstr>Die 10 höchsten Bauwerke der Welt</vt:lpstr>
      <vt:lpstr>Platz 1  Burj Khalifa (Dubai)</vt:lpstr>
      <vt:lpstr>Platz 2  Tokyo Skytree</vt:lpstr>
      <vt:lpstr>Platz 3  Shanghai Tower</vt:lpstr>
      <vt:lpstr>Platz 4 Mecca Royal Clock Tower Hotel  (Saudi-Arabien)</vt:lpstr>
      <vt:lpstr>Platz 5  Canton Tower (China) </vt:lpstr>
      <vt:lpstr>Platz 6  CN Tower (Kanada)</vt:lpstr>
      <vt:lpstr>Platz 7  One World Trade Center </vt:lpstr>
      <vt:lpstr>Platz 8  Ostankino-Turm (Russland)</vt:lpstr>
      <vt:lpstr>Platz 9  Willis Tower (USA)</vt:lpstr>
      <vt:lpstr>Platz 10  Taipei 101 (China)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Die 10 höchsten Bauwerke der Welt</dc:title>
  <dc:creator>Georges Wyttenbach</dc:creator>
  <cp:lastModifiedBy>Doris Keller</cp:lastModifiedBy>
  <cp:revision>8</cp:revision>
  <dcterms:created xsi:type="dcterms:W3CDTF">2021-08-03T09:05:24Z</dcterms:created>
  <dcterms:modified xsi:type="dcterms:W3CDTF">2022-10-08T13:33:17Z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0x010100BE0A218B65CF8F4E9AF05F2AB7592672</vt:lpwstr>
  </property>
  <property fmtid="{D5CDD505-2E9C-101B-9397-08002B2CF9AE}" pid="3" name="Order">
    <vt:r8>478800</vt:r8>
  </property>
  <property fmtid="{D5CDD505-2E9C-101B-9397-08002B2CF9AE}" pid="4" name="xd_ProgID">
    <vt:lpwstr/>
  </property>
  <property fmtid="{D5CDD505-2E9C-101B-9397-08002B2CF9AE}" pid="5" name="ComplianceAssetId">
    <vt:lpwstr/>
  </property>
  <property fmtid="{D5CDD505-2E9C-101B-9397-08002B2CF9AE}" pid="6" name="TemplateUrl">
    <vt:lpwstr/>
  </property>
  <property fmtid="{D5CDD505-2E9C-101B-9397-08002B2CF9AE}" pid="7" name="_ExtendedDescription">
    <vt:lpwstr/>
  </property>
  <property fmtid="{D5CDD505-2E9C-101B-9397-08002B2CF9AE}" pid="8" name="TriggerFlowInfo">
    <vt:lpwstr/>
  </property>
  <property fmtid="{D5CDD505-2E9C-101B-9397-08002B2CF9AE}" pid="9" name="xd_Signature">
    <vt:bool>false</vt:bool>
  </property>
  <property fmtid="{D5CDD505-2E9C-101B-9397-08002B2CF9AE}" pid="10" name="MediaServiceImageTags">
    <vt:lpwstr/>
  </property>
</Properties>
</file>