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2" r:id="rId5"/>
    <p:sldId id="257" r:id="rId6"/>
    <p:sldId id="258" r:id="rId7"/>
    <p:sldId id="259" r:id="rId8"/>
    <p:sldId id="261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46" d="100"/>
          <a:sy n="46" d="100"/>
        </p:scale>
        <p:origin x="111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örg Simmler (BSB)" userId="d1f86c1b-38f5-4b0c-9fea-29991ad74e14" providerId="ADAL" clId="{CFE57501-689E-475A-9572-326DF9A687D4}"/>
    <pc:docChg chg="modSld">
      <pc:chgData name="Jörg Simmler (BSB)" userId="d1f86c1b-38f5-4b0c-9fea-29991ad74e14" providerId="ADAL" clId="{CFE57501-689E-475A-9572-326DF9A687D4}" dt="2021-06-24T14:28:17.458" v="113"/>
      <pc:docMkLst>
        <pc:docMk/>
      </pc:docMkLst>
      <pc:sldChg chg="modAnim">
        <pc:chgData name="Jörg Simmler (BSB)" userId="d1f86c1b-38f5-4b0c-9fea-29991ad74e14" providerId="ADAL" clId="{CFE57501-689E-475A-9572-326DF9A687D4}" dt="2021-06-24T14:25:54.037" v="106"/>
        <pc:sldMkLst>
          <pc:docMk/>
          <pc:sldMk cId="418202174" sldId="257"/>
        </pc:sldMkLst>
      </pc:sldChg>
      <pc:sldChg chg="modAnim">
        <pc:chgData name="Jörg Simmler (BSB)" userId="d1f86c1b-38f5-4b0c-9fea-29991ad74e14" providerId="ADAL" clId="{CFE57501-689E-475A-9572-326DF9A687D4}" dt="2021-06-24T14:27:00.045" v="111"/>
        <pc:sldMkLst>
          <pc:docMk/>
          <pc:sldMk cId="1498201976" sldId="258"/>
        </pc:sldMkLst>
      </pc:sldChg>
      <pc:sldChg chg="modAnim">
        <pc:chgData name="Jörg Simmler (BSB)" userId="d1f86c1b-38f5-4b0c-9fea-29991ad74e14" providerId="ADAL" clId="{CFE57501-689E-475A-9572-326DF9A687D4}" dt="2021-06-24T14:28:17.458" v="113"/>
        <pc:sldMkLst>
          <pc:docMk/>
          <pc:sldMk cId="873507660" sldId="259"/>
        </pc:sldMkLst>
      </pc:sldChg>
      <pc:sldChg chg="modAnim">
        <pc:chgData name="Jörg Simmler (BSB)" userId="d1f86c1b-38f5-4b0c-9fea-29991ad74e14" providerId="ADAL" clId="{CFE57501-689E-475A-9572-326DF9A687D4}" dt="2021-06-24T13:55:18.256" v="8"/>
        <pc:sldMkLst>
          <pc:docMk/>
          <pc:sldMk cId="1244332150" sldId="261"/>
        </pc:sldMkLst>
      </pc:sldChg>
    </pc:docChg>
  </pc:docChgLst>
  <pc:docChgLst>
    <pc:chgData name="Doris Keller" userId="8632a153-503d-4ef7-b3c8-3b4e1994d05e" providerId="ADAL" clId="{81908DE3-30A8-420E-A3B9-C3135151143C}"/>
    <pc:docChg chg="modSld">
      <pc:chgData name="Doris Keller" userId="8632a153-503d-4ef7-b3c8-3b4e1994d05e" providerId="ADAL" clId="{81908DE3-30A8-420E-A3B9-C3135151143C}" dt="2022-05-17T12:42:22.275" v="19"/>
      <pc:docMkLst>
        <pc:docMk/>
      </pc:docMkLst>
      <pc:sldChg chg="modAnim">
        <pc:chgData name="Doris Keller" userId="8632a153-503d-4ef7-b3c8-3b4e1994d05e" providerId="ADAL" clId="{81908DE3-30A8-420E-A3B9-C3135151143C}" dt="2022-05-17T12:42:12.150" v="8"/>
        <pc:sldMkLst>
          <pc:docMk/>
          <pc:sldMk cId="418202174" sldId="257"/>
        </pc:sldMkLst>
      </pc:sldChg>
      <pc:sldChg chg="modAnim">
        <pc:chgData name="Doris Keller" userId="8632a153-503d-4ef7-b3c8-3b4e1994d05e" providerId="ADAL" clId="{81908DE3-30A8-420E-A3B9-C3135151143C}" dt="2022-05-17T12:42:18.405" v="13"/>
        <pc:sldMkLst>
          <pc:docMk/>
          <pc:sldMk cId="1498201976" sldId="258"/>
        </pc:sldMkLst>
      </pc:sldChg>
      <pc:sldChg chg="modAnim">
        <pc:chgData name="Doris Keller" userId="8632a153-503d-4ef7-b3c8-3b4e1994d05e" providerId="ADAL" clId="{81908DE3-30A8-420E-A3B9-C3135151143C}" dt="2022-05-17T12:42:22.275" v="19"/>
        <pc:sldMkLst>
          <pc:docMk/>
          <pc:sldMk cId="873507660" sldId="25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8DD557-555A-4A52-BCC0-164E448C1F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4FCEFD1-0D42-4AFB-8920-7F6DA26034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615D267-7187-4438-BD7C-1464F9375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F496-B85F-42C3-B215-6AE06EE72897}" type="datetimeFigureOut">
              <a:rPr lang="de-CH" smtClean="0"/>
              <a:t>20.05.2025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648976E-D9D3-46E0-A08A-B23D39A93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CB24188-AE8C-41CD-A4E0-BA055C320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5C5A-0542-4182-A8EB-C013C96C43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2669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AC068C-F4A8-4822-A8D3-6C3A3E272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FF23A14-8BA9-4C99-8781-2F398FF25E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46AFCB9-6292-459E-A2D9-D531861A2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F496-B85F-42C3-B215-6AE06EE72897}" type="datetimeFigureOut">
              <a:rPr lang="de-CH" smtClean="0"/>
              <a:t>20.05.2025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501C443-A4FB-4E0E-932E-E1DB5DB62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CE5158-949A-46A0-B82A-FE2B44694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5C5A-0542-4182-A8EB-C013C96C43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9027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36D513C-D821-4651-8CA3-8E3DF19525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B7D8C4E-A32C-4A54-A20E-C5A3B06D1E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81FEFBA-B78B-45C5-82CB-6C431475C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F496-B85F-42C3-B215-6AE06EE72897}" type="datetimeFigureOut">
              <a:rPr lang="de-CH" smtClean="0"/>
              <a:t>20.05.2025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B0EE117-169F-4673-AFCE-4EC6754E3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39F0811-A6D4-41EF-8A43-B3C298CBD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5C5A-0542-4182-A8EB-C013C96C43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2172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275A0C-9A0C-4EE6-A3F1-0F6CF71C2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12ECCC8-E326-459A-858C-1C1CF8E34A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D89BC8C-2B0B-4F8F-8873-675BCCD76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F496-B85F-42C3-B215-6AE06EE72897}" type="datetimeFigureOut">
              <a:rPr lang="de-CH" smtClean="0"/>
              <a:t>20.05.2025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51FEE9F-A20E-400C-83C1-FC3EAF0E9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E88E668-9062-4341-B4A5-276FC18B9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5C5A-0542-4182-A8EB-C013C96C43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17728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F29796-C232-4CBA-A4E0-C360C5086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207D02C-A9CC-45F1-8484-20AC78760D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052CD1C-5F18-4CCE-BC8B-9069EE8DA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F496-B85F-42C3-B215-6AE06EE72897}" type="datetimeFigureOut">
              <a:rPr lang="de-CH" smtClean="0"/>
              <a:t>20.05.2025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DDCE2DA-4D5F-463B-82AA-699546B42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2AF6C52-0638-4274-B459-8F9B80415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5C5A-0542-4182-A8EB-C013C96C43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4182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9584F5-0551-476B-99E2-D043250A7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C194ACD-0C17-4D39-AA48-411BD8514F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BF4E653-BF69-4798-9997-3D37C54A05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713F2C2-797B-4CA7-BA5F-2738ECDB8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F496-B85F-42C3-B215-6AE06EE72897}" type="datetimeFigureOut">
              <a:rPr lang="de-CH" smtClean="0"/>
              <a:t>20.05.2025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11753D0-CE36-4C73-A5FF-6767B6F1B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A753EC6-0D34-43C6-9404-84D9C2A58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5C5A-0542-4182-A8EB-C013C96C43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1813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8E8AA7-D5A5-42F6-A646-030E0EA32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F7E4AE7-8F6A-408F-BEB4-C4ECA9406F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626C17D-3FB4-4A3F-86B4-0946080E52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0D00320-F5A6-47B2-AC3D-440DC93DC4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FFB3834-4282-4D95-A8B6-B452B478FD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EC0BB3D-65EE-4225-BEA1-38870978A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F496-B85F-42C3-B215-6AE06EE72897}" type="datetimeFigureOut">
              <a:rPr lang="de-CH" smtClean="0"/>
              <a:t>20.05.2025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C324266-55D3-48D2-A742-63D451BA2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5596642-E237-4F26-AF59-74A7EA09B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5C5A-0542-4182-A8EB-C013C96C43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6643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211B59-D84C-4A57-9A9C-535547CBB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FDD3039-9F32-4224-8E53-125DBD70A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F496-B85F-42C3-B215-6AE06EE72897}" type="datetimeFigureOut">
              <a:rPr lang="de-CH" smtClean="0"/>
              <a:t>20.05.2025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2EB5BBF-1042-4F35-9F21-8F4CF4D51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66C12A7-F1D3-4176-B927-0F133EAC2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5C5A-0542-4182-A8EB-C013C96C43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98729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814F353-BCED-40AF-B0DF-57A117D23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F496-B85F-42C3-B215-6AE06EE72897}" type="datetimeFigureOut">
              <a:rPr lang="de-CH" smtClean="0"/>
              <a:t>20.05.2025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1439BDD-591D-4832-A4CA-AEDAF918F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F51DE91-B042-4E7E-89D2-5C053CD24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5C5A-0542-4182-A8EB-C013C96C43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60394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35388A-CD52-4995-B0A9-F91D7E0B1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02A4CF9-1BE9-4285-9E1B-54B4E7D5F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2AC3E74-EAF1-42B8-8EB0-3553B358A2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C79BC1E-BD23-46A1-B135-13605D4BC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F496-B85F-42C3-B215-6AE06EE72897}" type="datetimeFigureOut">
              <a:rPr lang="de-CH" smtClean="0"/>
              <a:t>20.05.2025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2E3C4CB-D0EA-4AB9-94D4-9CACC45B9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9F3983F-A495-412C-95EB-04E2EFEA5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5C5A-0542-4182-A8EB-C013C96C43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95686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EE32B8-3277-481A-908A-B93CD711E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C0882CD-C039-4EA6-A2A6-DF7EA4B736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368DD93-C6BE-44F8-A0E3-F605E25CBD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A83D8A3-0259-4752-AF40-A894BC0A5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F496-B85F-42C3-B215-6AE06EE72897}" type="datetimeFigureOut">
              <a:rPr lang="de-CH" smtClean="0"/>
              <a:t>20.05.2025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8F801AA-4C5D-4681-8211-B035845B4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9272675-C5D8-4B4F-A208-5E648CF02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5C5A-0542-4182-A8EB-C013C96C43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816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2484FB6-CEDF-48FA-BF67-85027315D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BF1CF90-43D3-44E2-A688-9440E06C23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4B8E784-867A-44E7-A597-A8149D259A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DF496-B85F-42C3-B215-6AE06EE72897}" type="datetimeFigureOut">
              <a:rPr lang="de-CH" smtClean="0"/>
              <a:t>20.05.2025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B5AD5AF-2E05-4DE3-967C-33B6671A90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FD8F1BE-67E6-41BD-BE9C-88AC8160F1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F5C5A-0542-4182-A8EB-C013C96C43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5431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/>
              <a:ea typeface="+mn-ea"/>
              <a:cs typeface="+mn-cs"/>
            </a:endParaRPr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36CCACE-2579-4193-B3AB-E2F301ADB3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200" y="3238380"/>
            <a:ext cx="5925989" cy="1312657"/>
          </a:xfrm>
        </p:spPr>
        <p:txBody>
          <a:bodyPr anchor="b">
            <a:normAutofit/>
          </a:bodyPr>
          <a:lstStyle/>
          <a:p>
            <a:pPr algn="r"/>
            <a:r>
              <a:rPr lang="de-CH" sz="8200" dirty="0"/>
              <a:t>Animationen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A893E4B-40C0-46ED-AA78-A2B68375C0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5201" y="4582814"/>
            <a:ext cx="5925987" cy="1312657"/>
          </a:xfrm>
        </p:spPr>
        <p:txBody>
          <a:bodyPr anchor="t">
            <a:normAutofit/>
          </a:bodyPr>
          <a:lstStyle/>
          <a:p>
            <a:pPr algn="r"/>
            <a:r>
              <a:rPr lang="de-CH" dirty="0"/>
              <a:t>Peter Muster</a:t>
            </a:r>
            <a:endParaRPr lang="de-CH"/>
          </a:p>
        </p:txBody>
      </p:sp>
      <p:pic>
        <p:nvPicPr>
          <p:cNvPr id="5" name="Grafik 4" descr="Ein Bild, das Schrift, Symbol, Logo, Design enthält.&#10;&#10;KI-generierte Inhalte können fehlerhaft sein.">
            <a:extLst>
              <a:ext uri="{FF2B5EF4-FFF2-40B4-BE49-F238E27FC236}">
                <a16:creationId xmlns:a16="http://schemas.microsoft.com/office/drawing/2014/main" id="{B5A61D34-6CBC-6BC2-08D9-90B920EF7F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9140" y="2209474"/>
            <a:ext cx="2489416" cy="2489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25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934336-8292-4CBB-AAF1-0EBA2CC58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Online Shop</a:t>
            </a:r>
          </a:p>
        </p:txBody>
      </p:sp>
      <p:sp>
        <p:nvSpPr>
          <p:cNvPr id="18" name="Pfeil: Chevron 17">
            <a:extLst>
              <a:ext uri="{FF2B5EF4-FFF2-40B4-BE49-F238E27FC236}">
                <a16:creationId xmlns:a16="http://schemas.microsoft.com/office/drawing/2014/main" id="{C969492F-BD3D-4EE8-A70C-8B6265C83399}"/>
              </a:ext>
            </a:extLst>
          </p:cNvPr>
          <p:cNvSpPr/>
          <p:nvPr/>
        </p:nvSpPr>
        <p:spPr>
          <a:xfrm>
            <a:off x="1358537" y="3007036"/>
            <a:ext cx="2314303" cy="1001241"/>
          </a:xfrm>
          <a:prstGeom prst="chevr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600" dirty="0">
                <a:solidFill>
                  <a:schemeClr val="tx1"/>
                </a:solidFill>
              </a:rPr>
              <a:t>Registrierung</a:t>
            </a:r>
          </a:p>
        </p:txBody>
      </p:sp>
      <p:sp>
        <p:nvSpPr>
          <p:cNvPr id="19" name="Pfeil: Chevron 18">
            <a:extLst>
              <a:ext uri="{FF2B5EF4-FFF2-40B4-BE49-F238E27FC236}">
                <a16:creationId xmlns:a16="http://schemas.microsoft.com/office/drawing/2014/main" id="{0DCF3887-8B1C-4455-BDC5-445F5B924683}"/>
              </a:ext>
            </a:extLst>
          </p:cNvPr>
          <p:cNvSpPr/>
          <p:nvPr/>
        </p:nvSpPr>
        <p:spPr>
          <a:xfrm>
            <a:off x="3278777" y="3003543"/>
            <a:ext cx="2314303" cy="1001241"/>
          </a:xfrm>
          <a:prstGeom prst="chevro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600" dirty="0">
                <a:solidFill>
                  <a:schemeClr val="tx1"/>
                </a:solidFill>
              </a:rPr>
              <a:t>Warenkorb</a:t>
            </a:r>
            <a:br>
              <a:rPr lang="de-CH" sz="1600" dirty="0">
                <a:solidFill>
                  <a:schemeClr val="tx1"/>
                </a:solidFill>
              </a:rPr>
            </a:br>
            <a:r>
              <a:rPr lang="de-CH" sz="1600" dirty="0">
                <a:solidFill>
                  <a:schemeClr val="tx1"/>
                </a:solidFill>
              </a:rPr>
              <a:t>füllen</a:t>
            </a:r>
          </a:p>
        </p:txBody>
      </p:sp>
      <p:sp>
        <p:nvSpPr>
          <p:cNvPr id="20" name="Pfeil: Chevron 19">
            <a:extLst>
              <a:ext uri="{FF2B5EF4-FFF2-40B4-BE49-F238E27FC236}">
                <a16:creationId xmlns:a16="http://schemas.microsoft.com/office/drawing/2014/main" id="{D7CCE065-F5F9-4149-ADDB-451A144F946C}"/>
              </a:ext>
            </a:extLst>
          </p:cNvPr>
          <p:cNvSpPr/>
          <p:nvPr/>
        </p:nvSpPr>
        <p:spPr>
          <a:xfrm>
            <a:off x="5199017" y="3007037"/>
            <a:ext cx="2314303" cy="1001241"/>
          </a:xfrm>
          <a:prstGeom prst="chevro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600" dirty="0">
                <a:solidFill>
                  <a:schemeClr val="tx1"/>
                </a:solidFill>
              </a:rPr>
              <a:t>Bestellung</a:t>
            </a:r>
            <a:br>
              <a:rPr lang="de-CH" sz="1600" dirty="0">
                <a:solidFill>
                  <a:schemeClr val="tx1"/>
                </a:solidFill>
              </a:rPr>
            </a:br>
            <a:r>
              <a:rPr lang="de-CH" sz="1600" dirty="0">
                <a:solidFill>
                  <a:schemeClr val="tx1"/>
                </a:solidFill>
              </a:rPr>
              <a:t>absenden</a:t>
            </a:r>
          </a:p>
        </p:txBody>
      </p:sp>
      <p:sp>
        <p:nvSpPr>
          <p:cNvPr id="21" name="Pfeil: Chevron 20">
            <a:extLst>
              <a:ext uri="{FF2B5EF4-FFF2-40B4-BE49-F238E27FC236}">
                <a16:creationId xmlns:a16="http://schemas.microsoft.com/office/drawing/2014/main" id="{FFDB31DA-1C27-418D-8E9A-4EA6A9F930D1}"/>
              </a:ext>
            </a:extLst>
          </p:cNvPr>
          <p:cNvSpPr/>
          <p:nvPr/>
        </p:nvSpPr>
        <p:spPr>
          <a:xfrm>
            <a:off x="7119257" y="3007037"/>
            <a:ext cx="2314303" cy="1001241"/>
          </a:xfrm>
          <a:prstGeom prst="chevron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600" dirty="0">
                <a:solidFill>
                  <a:schemeClr val="tx1"/>
                </a:solidFill>
              </a:rPr>
              <a:t>Bestellung</a:t>
            </a:r>
            <a:br>
              <a:rPr lang="de-CH" sz="1600" dirty="0">
                <a:solidFill>
                  <a:schemeClr val="tx1"/>
                </a:solidFill>
              </a:rPr>
            </a:br>
            <a:r>
              <a:rPr lang="de-CH" sz="1600" dirty="0">
                <a:solidFill>
                  <a:schemeClr val="tx1"/>
                </a:solidFill>
              </a:rPr>
              <a:t>durchführen</a:t>
            </a:r>
          </a:p>
        </p:txBody>
      </p:sp>
      <p:sp>
        <p:nvSpPr>
          <p:cNvPr id="22" name="Pfeil: Chevron 21">
            <a:extLst>
              <a:ext uri="{FF2B5EF4-FFF2-40B4-BE49-F238E27FC236}">
                <a16:creationId xmlns:a16="http://schemas.microsoft.com/office/drawing/2014/main" id="{A13F2B30-AF71-4185-B6BC-87AE6BCD1A5E}"/>
              </a:ext>
            </a:extLst>
          </p:cNvPr>
          <p:cNvSpPr/>
          <p:nvPr/>
        </p:nvSpPr>
        <p:spPr>
          <a:xfrm>
            <a:off x="9039497" y="3007037"/>
            <a:ext cx="2314303" cy="1001241"/>
          </a:xfrm>
          <a:prstGeom prst="chevr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600" dirty="0">
                <a:solidFill>
                  <a:schemeClr val="tx1"/>
                </a:solidFill>
              </a:rPr>
              <a:t>Versand</a:t>
            </a:r>
          </a:p>
        </p:txBody>
      </p:sp>
    </p:spTree>
    <p:extLst>
      <p:ext uri="{BB962C8B-B14F-4D97-AF65-F5344CB8AC3E}">
        <p14:creationId xmlns:p14="http://schemas.microsoft.com/office/powerpoint/2010/main" val="418202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C3C16A50-8555-4691-8A59-77A490A37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Reparaturen - Ablauf</a:t>
            </a:r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ADB0608E-9047-445B-B49E-A081B50546F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e-CH" dirty="0">
                <a:solidFill>
                  <a:schemeClr val="accent1">
                    <a:lumMod val="75000"/>
                  </a:schemeClr>
                </a:solidFill>
              </a:rPr>
              <a:t>Reparaturauftrag annehmen</a:t>
            </a:r>
          </a:p>
          <a:p>
            <a:r>
              <a:rPr lang="de-CH" dirty="0">
                <a:solidFill>
                  <a:schemeClr val="accent1">
                    <a:lumMod val="75000"/>
                  </a:schemeClr>
                </a:solidFill>
              </a:rPr>
              <a:t>Reparatur terminieren</a:t>
            </a:r>
          </a:p>
          <a:p>
            <a:r>
              <a:rPr lang="de-CH" dirty="0">
                <a:solidFill>
                  <a:schemeClr val="accent1">
                    <a:lumMod val="75000"/>
                  </a:schemeClr>
                </a:solidFill>
              </a:rPr>
              <a:t>Reparatur ausführen</a:t>
            </a:r>
          </a:p>
          <a:p>
            <a:r>
              <a:rPr lang="de-CH" dirty="0">
                <a:solidFill>
                  <a:schemeClr val="accent1">
                    <a:lumMod val="75000"/>
                  </a:schemeClr>
                </a:solidFill>
              </a:rPr>
              <a:t>Kundenzufriedenheit abfragen</a:t>
            </a:r>
          </a:p>
          <a:p>
            <a:r>
              <a:rPr lang="de-CH" dirty="0">
                <a:solidFill>
                  <a:schemeClr val="accent1">
                    <a:lumMod val="75000"/>
                  </a:schemeClr>
                </a:solidFill>
              </a:rPr>
              <a:t>Reparaturauftrag abrechnen</a:t>
            </a:r>
          </a:p>
        </p:txBody>
      </p:sp>
    </p:spTree>
    <p:extLst>
      <p:ext uri="{BB962C8B-B14F-4D97-AF65-F5344CB8AC3E}">
        <p14:creationId xmlns:p14="http://schemas.microsoft.com/office/powerpoint/2010/main" val="1498201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C3C16A50-8555-4691-8A59-77A490A37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Reparaturen - Ablauf</a:t>
            </a:r>
          </a:p>
        </p:txBody>
      </p:sp>
      <p:sp>
        <p:nvSpPr>
          <p:cNvPr id="2" name="Textplatzhalter 1">
            <a:extLst>
              <a:ext uri="{FF2B5EF4-FFF2-40B4-BE49-F238E27FC236}">
                <a16:creationId xmlns:a16="http://schemas.microsoft.com/office/drawing/2014/main" id="{88A9E8E7-90A9-4B04-BBDB-44C9E9FE07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CH" sz="3600" b="0" dirty="0"/>
              <a:t>Hauptsitz</a:t>
            </a:r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ADB0608E-9047-445B-B49E-A081B50546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808287"/>
            <a:ext cx="5157787" cy="3684588"/>
          </a:xfrm>
        </p:spPr>
        <p:txBody>
          <a:bodyPr>
            <a:normAutofit/>
          </a:bodyPr>
          <a:lstStyle/>
          <a:p>
            <a:r>
              <a:rPr lang="de-CH" dirty="0">
                <a:solidFill>
                  <a:schemeClr val="accent1">
                    <a:lumMod val="75000"/>
                  </a:schemeClr>
                </a:solidFill>
              </a:rPr>
              <a:t>Reparaturauftrag annehmen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CH" dirty="0">
                <a:solidFill>
                  <a:srgbClr val="FF0000"/>
                </a:solidFill>
              </a:rPr>
              <a:t>Einsiedeln Hauptsitz</a:t>
            </a:r>
          </a:p>
          <a:p>
            <a:r>
              <a:rPr lang="de-CH" dirty="0">
                <a:solidFill>
                  <a:schemeClr val="accent1">
                    <a:lumMod val="75000"/>
                  </a:schemeClr>
                </a:solidFill>
              </a:rPr>
              <a:t>Reparatur terminieren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CH" dirty="0">
                <a:solidFill>
                  <a:srgbClr val="FF0000"/>
                </a:solidFill>
              </a:rPr>
              <a:t>Einsiedeln Hauptsitz</a:t>
            </a:r>
          </a:p>
          <a:p>
            <a:r>
              <a:rPr lang="de-CH" dirty="0">
                <a:solidFill>
                  <a:schemeClr val="accent1">
                    <a:lumMod val="75000"/>
                  </a:schemeClr>
                </a:solidFill>
              </a:rPr>
              <a:t>Reparaturauftrag abrechnen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CH" dirty="0">
                <a:solidFill>
                  <a:srgbClr val="FF0000"/>
                </a:solidFill>
              </a:rPr>
              <a:t>Einsiedeln Hauptsitz</a:t>
            </a:r>
          </a:p>
          <a:p>
            <a:pPr lvl="1"/>
            <a:endParaRPr lang="de-CH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A683104-C269-482F-8325-A5E7DA0249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de-CH" sz="3600" b="0" dirty="0"/>
              <a:t>Reparaturstandort</a:t>
            </a:r>
            <a:endParaRPr lang="de-CH" sz="3600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D792257-AF8D-4AFF-87FE-46DD29556E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808287"/>
            <a:ext cx="5183188" cy="3684588"/>
          </a:xfrm>
        </p:spPr>
        <p:txBody>
          <a:bodyPr>
            <a:normAutofit/>
          </a:bodyPr>
          <a:lstStyle/>
          <a:p>
            <a:r>
              <a:rPr lang="de-CH" dirty="0">
                <a:solidFill>
                  <a:schemeClr val="accent1">
                    <a:lumMod val="75000"/>
                  </a:schemeClr>
                </a:solidFill>
              </a:rPr>
              <a:t>Reparatur ausführen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CH" dirty="0">
                <a:solidFill>
                  <a:srgbClr val="FF0000"/>
                </a:solidFill>
              </a:rPr>
              <a:t>Schindellegi</a:t>
            </a:r>
          </a:p>
          <a:p>
            <a:r>
              <a:rPr lang="de-CH" dirty="0">
                <a:solidFill>
                  <a:schemeClr val="accent1">
                    <a:lumMod val="75000"/>
                  </a:schemeClr>
                </a:solidFill>
              </a:rPr>
              <a:t>Kundenzufriedenheit abfragen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CH" dirty="0">
                <a:solidFill>
                  <a:srgbClr val="FF0000"/>
                </a:solidFill>
              </a:rPr>
              <a:t>Schindellegi</a:t>
            </a:r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73507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88A9E8E7-90A9-4B04-BBDB-44C9E9FE07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CH" sz="3600" b="0" dirty="0"/>
              <a:t>Hauptsitz</a:t>
            </a:r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ADB0608E-9047-445B-B49E-A081B50546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808287"/>
            <a:ext cx="5157787" cy="3684588"/>
          </a:xfrm>
        </p:spPr>
        <p:txBody>
          <a:bodyPr>
            <a:normAutofit/>
          </a:bodyPr>
          <a:lstStyle/>
          <a:p>
            <a:r>
              <a:rPr lang="de-CH" dirty="0">
                <a:solidFill>
                  <a:schemeClr val="accent1">
                    <a:lumMod val="75000"/>
                  </a:schemeClr>
                </a:solidFill>
              </a:rPr>
              <a:t>Reparaturauftrag annehmen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CH" dirty="0">
                <a:solidFill>
                  <a:srgbClr val="FF0000"/>
                </a:solidFill>
              </a:rPr>
              <a:t>Einsiedeln Hauptsitz</a:t>
            </a:r>
          </a:p>
          <a:p>
            <a:r>
              <a:rPr lang="de-CH" dirty="0">
                <a:solidFill>
                  <a:schemeClr val="accent1">
                    <a:lumMod val="75000"/>
                  </a:schemeClr>
                </a:solidFill>
              </a:rPr>
              <a:t>Reparatur terminieren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CH" dirty="0">
                <a:solidFill>
                  <a:srgbClr val="FF0000"/>
                </a:solidFill>
              </a:rPr>
              <a:t>Einsiedeln Hauptsitz</a:t>
            </a:r>
          </a:p>
          <a:p>
            <a:r>
              <a:rPr lang="de-CH" dirty="0">
                <a:solidFill>
                  <a:schemeClr val="accent1">
                    <a:lumMod val="75000"/>
                  </a:schemeClr>
                </a:solidFill>
              </a:rPr>
              <a:t>Reparaturauftrag abrechnen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CH" dirty="0">
                <a:solidFill>
                  <a:srgbClr val="FF0000"/>
                </a:solidFill>
              </a:rPr>
              <a:t>Einsiedeln Hauptsitz</a:t>
            </a:r>
          </a:p>
          <a:p>
            <a:pPr lvl="1"/>
            <a:endParaRPr lang="de-CH" dirty="0"/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41C5D990-D1DD-4F6C-94FE-F7AFB98E7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443321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enutzerdefiniert 1">
      <a:majorFont>
        <a:latin typeface="Aptos Display"/>
        <a:ea typeface=""/>
        <a:cs typeface=""/>
      </a:majorFont>
      <a:minorFont>
        <a:latin typeface="Apto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5d36d37b-71b4-4416-b8a2-712a72be7925" xsi:nil="true"/>
    <SharedWithUsers xmlns="e92a2ac5-b25a-46ac-94d3-afeb148eacd8">
      <UserInfo>
        <DisplayName/>
        <AccountId xsi:nil="true"/>
        <AccountType/>
      </UserInfo>
    </SharedWithUsers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9A18FD0-2813-4655-8F0D-6CF731BEBD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36d37b-71b4-4416-b8a2-712a72be7925"/>
    <ds:schemaRef ds:uri="e92a2ac5-b25a-46ac-94d3-afeb148eac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4BA8A9F-9A66-49A3-B504-C56CDFE73C28}">
  <ds:schemaRefs>
    <ds:schemaRef ds:uri="http://schemas.microsoft.com/office/2006/metadata/properties"/>
    <ds:schemaRef ds:uri="http://schemas.microsoft.com/office/infopath/2007/PartnerControls"/>
    <ds:schemaRef ds:uri="5d36d37b-71b4-4416-b8a2-712a72be7925"/>
    <ds:schemaRef ds:uri="e92a2ac5-b25a-46ac-94d3-afeb148eacd8"/>
  </ds:schemaRefs>
</ds:datastoreItem>
</file>

<file path=customXml/itemProps3.xml><?xml version="1.0" encoding="utf-8"?>
<ds:datastoreItem xmlns:ds="http://schemas.openxmlformats.org/officeDocument/2006/customXml" ds:itemID="{BC9032E8-2DE9-430B-B716-7F84CB49DF9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Microsoft Office PowerPoint</Application>
  <PresentationFormat>Breitbild</PresentationFormat>
  <Paragraphs>34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Aptos Display</vt:lpstr>
      <vt:lpstr>Aptos Light</vt:lpstr>
      <vt:lpstr>Arial</vt:lpstr>
      <vt:lpstr>Symbol</vt:lpstr>
      <vt:lpstr>Office</vt:lpstr>
      <vt:lpstr>Animationen</vt:lpstr>
      <vt:lpstr>Online Shop</vt:lpstr>
      <vt:lpstr>Reparaturen - Ablauf</vt:lpstr>
      <vt:lpstr>Reparaturen - Ablauf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Georges Wyttenbach</dc:creator>
  <cp:lastModifiedBy>Doris Keller</cp:lastModifiedBy>
  <cp:revision>41</cp:revision>
  <dcterms:created xsi:type="dcterms:W3CDTF">2021-03-22T16:33:57Z</dcterms:created>
  <dcterms:modified xsi:type="dcterms:W3CDTF">2025-05-20T14:47:43Z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xd_ProgID">
    <vt:lpwstr/>
  </property>
  <property fmtid="{D5CDD505-2E9C-101B-9397-08002B2CF9AE}" pid="4" name="ComplianceAssetId">
    <vt:lpwstr/>
  </property>
  <property fmtid="{D5CDD505-2E9C-101B-9397-08002B2CF9AE}" pid="5" name="TemplateUrl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xd_Signature">
    <vt:bool>false</vt:bool>
  </property>
  <property fmtid="{D5CDD505-2E9C-101B-9397-08002B2CF9AE}" pid="9" name="MediaServiceImageTags">
    <vt:lpwstr/>
  </property>
</Properties>
</file>