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90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AD77-2F90-4D3D-8518-FBC97E1860E6}" type="datetimeFigureOut">
              <a:rPr lang="de-CH" smtClean="0"/>
              <a:t>30.03.2015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6EED-EBA0-42E6-A55E-3DE8E1057A0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49444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AD77-2F90-4D3D-8518-FBC97E1860E6}" type="datetimeFigureOut">
              <a:rPr lang="de-CH" smtClean="0"/>
              <a:t>30.03.2015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6EED-EBA0-42E6-A55E-3DE8E1057A0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97999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AD77-2F90-4D3D-8518-FBC97E1860E6}" type="datetimeFigureOut">
              <a:rPr lang="de-CH" smtClean="0"/>
              <a:t>30.03.2015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6EED-EBA0-42E6-A55E-3DE8E1057A0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91577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AD77-2F90-4D3D-8518-FBC97E1860E6}" type="datetimeFigureOut">
              <a:rPr lang="de-CH" smtClean="0"/>
              <a:t>30.03.2015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6EED-EBA0-42E6-A55E-3DE8E1057A0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6503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AD77-2F90-4D3D-8518-FBC97E1860E6}" type="datetimeFigureOut">
              <a:rPr lang="de-CH" smtClean="0"/>
              <a:t>30.03.2015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6EED-EBA0-42E6-A55E-3DE8E1057A0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6366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AD77-2F90-4D3D-8518-FBC97E1860E6}" type="datetimeFigureOut">
              <a:rPr lang="de-CH" smtClean="0"/>
              <a:t>30.03.2015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6EED-EBA0-42E6-A55E-3DE8E1057A0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06064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AD77-2F90-4D3D-8518-FBC97E1860E6}" type="datetimeFigureOut">
              <a:rPr lang="de-CH" smtClean="0"/>
              <a:t>30.03.2015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6EED-EBA0-42E6-A55E-3DE8E1057A0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63624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AD77-2F90-4D3D-8518-FBC97E1860E6}" type="datetimeFigureOut">
              <a:rPr lang="de-CH" smtClean="0"/>
              <a:t>30.03.2015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6EED-EBA0-42E6-A55E-3DE8E1057A0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59900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AD77-2F90-4D3D-8518-FBC97E1860E6}" type="datetimeFigureOut">
              <a:rPr lang="de-CH" smtClean="0"/>
              <a:t>30.03.2015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6EED-EBA0-42E6-A55E-3DE8E1057A0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8584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AD77-2F90-4D3D-8518-FBC97E1860E6}" type="datetimeFigureOut">
              <a:rPr lang="de-CH" smtClean="0"/>
              <a:t>30.03.2015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6EED-EBA0-42E6-A55E-3DE8E1057A0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26154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AD77-2F90-4D3D-8518-FBC97E1860E6}" type="datetimeFigureOut">
              <a:rPr lang="de-CH" smtClean="0"/>
              <a:t>30.03.2015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6EED-EBA0-42E6-A55E-3DE8E1057A0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46916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2AD77-2F90-4D3D-8518-FBC97E1860E6}" type="datetimeFigureOut">
              <a:rPr lang="de-CH" smtClean="0"/>
              <a:t>30.03.2015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F6EED-EBA0-42E6-A55E-3DE8E1057A0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7765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Audio und Video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721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Audio einfügen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Aufgaben</a:t>
            </a:r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de-CH" dirty="0" smtClean="0"/>
              <a:t>Fügen Sie die Audiodatei </a:t>
            </a:r>
            <a:r>
              <a:rPr lang="de-CH" b="1" dirty="0" smtClean="0"/>
              <a:t>mother.mp3</a:t>
            </a:r>
            <a:r>
              <a:rPr lang="de-CH" dirty="0" smtClean="0"/>
              <a:t> ein.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Beschneiden Sie das Audio-Objekt auf 5 Sekunden.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Blenden Sie die </a:t>
            </a:r>
            <a:r>
              <a:rPr lang="de-CH" b="1" dirty="0" smtClean="0"/>
              <a:t>letzte</a:t>
            </a:r>
            <a:r>
              <a:rPr lang="de-CH" dirty="0" smtClean="0"/>
              <a:t> der fünf Sekunden aus.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Der Sound soll automatisch mit dem Erscheinen der Folie beginnen.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Probieren Sie die Einstellungen aus (Präsentation starten).</a:t>
            </a:r>
          </a:p>
          <a:p>
            <a:pPr marL="457200" indent="-457200">
              <a:buFont typeface="+mj-lt"/>
              <a:buAutoNum type="arabicPeriod"/>
            </a:pPr>
            <a:endParaRPr lang="de-CH" dirty="0" smtClean="0"/>
          </a:p>
          <a:p>
            <a:endParaRPr lang="de-CH" dirty="0"/>
          </a:p>
        </p:txBody>
      </p:sp>
      <p:sp>
        <p:nvSpPr>
          <p:cNvPr id="9" name="Inhaltsplatzhalter 4"/>
          <p:cNvSpPr>
            <a:spLocks noGrp="1"/>
          </p:cNvSpPr>
          <p:nvPr>
            <p:ph sz="half" idx="2"/>
          </p:nvPr>
        </p:nvSpPr>
        <p:spPr>
          <a:xfrm>
            <a:off x="4860032" y="4365104"/>
            <a:ext cx="4040188" cy="193506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de-CH" sz="2000" dirty="0" smtClean="0"/>
              <a:t>Bei der Präsentation soll das Symbol nicht sichtbar sein. Schalten die richtige Option ein.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de-CH" sz="2000" dirty="0" smtClean="0"/>
              <a:t>Probieren Sie die Einstellungen aus (Präsentation starten).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422159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Audio 2a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Aufgabe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de-CH" dirty="0" smtClean="0"/>
              <a:t>Fügen Sie die Audio-Datei </a:t>
            </a:r>
            <a:r>
              <a:rPr lang="de-CH" b="1" dirty="0" smtClean="0"/>
              <a:t>superstition.mp3 </a:t>
            </a:r>
            <a:r>
              <a:rPr lang="de-CH" dirty="0" smtClean="0"/>
              <a:t>ein.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Die Datei soll beim Klicken starten und über drei Folien (Folie 3, 4 und 5 andauern).</a:t>
            </a:r>
            <a:br>
              <a:rPr lang="de-CH" dirty="0" smtClean="0"/>
            </a:br>
            <a:r>
              <a:rPr lang="de-CH" b="1" dirty="0" smtClean="0"/>
              <a:t>Wichtig: Nur im Animationsbereich möglich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Probieren Sie es aus.</a:t>
            </a:r>
            <a:br>
              <a:rPr lang="de-CH" dirty="0" smtClean="0"/>
            </a:br>
            <a:r>
              <a:rPr lang="de-CH" dirty="0" smtClean="0"/>
              <a:t>Drücken Sie Shift-F5.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Klicken Sie auf die Audio-Datei.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Drücken Sie die Enter-Taste um zur nächsten Folie zu gelangen.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6691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Audio 2b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Bitte warten …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 smtClean="0"/>
              <a:t>Die nächste Folie kommt in zwei Sekunden.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47257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Audio 2c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Bitte warten …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 smtClean="0"/>
              <a:t>Noch zwei Sekunden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0937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Audio 2d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Stopp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 smtClean="0"/>
              <a:t>Jetzt ist auch die Audiodatei fertig.</a:t>
            </a:r>
          </a:p>
          <a:p>
            <a:pPr marL="0" indent="0">
              <a:buNone/>
            </a:pPr>
            <a:r>
              <a:rPr lang="de-CH" dirty="0" smtClean="0"/>
              <a:t>Beenden Sie die Präsentation mit der </a:t>
            </a:r>
            <a:r>
              <a:rPr lang="de-CH" b="1" dirty="0" smtClean="0"/>
              <a:t>ESC-Taste</a:t>
            </a:r>
            <a:r>
              <a:rPr lang="de-CH" dirty="0" smtClean="0"/>
              <a:t>.</a:t>
            </a:r>
          </a:p>
          <a:p>
            <a:pPr marL="0" indent="0">
              <a:buNone/>
            </a:pPr>
            <a:r>
              <a:rPr lang="de-CH" dirty="0" smtClean="0"/>
              <a:t>Gehen Sie zur nächsten Folie.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7295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Video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Aufgaben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de-CH" sz="2000" dirty="0" smtClean="0"/>
              <a:t>Fügen Sie das Video </a:t>
            </a:r>
            <a:r>
              <a:rPr lang="de-CH" sz="2000" b="1" dirty="0" smtClean="0"/>
              <a:t>Youtube_Videos_herunterladen_360.mp4 </a:t>
            </a:r>
            <a:r>
              <a:rPr lang="de-CH" sz="2000" dirty="0" smtClean="0"/>
              <a:t>ein.</a:t>
            </a:r>
          </a:p>
          <a:p>
            <a:pPr marL="457200" indent="-457200">
              <a:buFont typeface="+mj-lt"/>
              <a:buAutoNum type="arabicPeriod"/>
            </a:pPr>
            <a:r>
              <a:rPr lang="de-CH" sz="2000" dirty="0" smtClean="0"/>
              <a:t>Beschneiden Sie das Video wie abgebildet.</a:t>
            </a:r>
            <a:br>
              <a:rPr lang="de-CH" sz="2000" dirty="0" smtClean="0"/>
            </a:br>
            <a:r>
              <a:rPr lang="de-CH" sz="2000" dirty="0" smtClean="0"/>
              <a:t/>
            </a:r>
            <a:br>
              <a:rPr lang="de-CH" sz="2000" dirty="0" smtClean="0"/>
            </a:br>
            <a:r>
              <a:rPr lang="de-CH" sz="2000" dirty="0" smtClean="0"/>
              <a:t/>
            </a:r>
            <a:br>
              <a:rPr lang="de-CH" sz="2000" dirty="0" smtClean="0"/>
            </a:br>
            <a:r>
              <a:rPr lang="de-CH" sz="2000" dirty="0" smtClean="0"/>
              <a:t/>
            </a:r>
            <a:br>
              <a:rPr lang="de-CH" sz="2000" dirty="0" smtClean="0"/>
            </a:br>
            <a:r>
              <a:rPr lang="de-CH" sz="2000" dirty="0" smtClean="0"/>
              <a:t/>
            </a:r>
            <a:br>
              <a:rPr lang="de-CH" sz="2000" dirty="0" smtClean="0"/>
            </a:br>
            <a:r>
              <a:rPr lang="de-CH" sz="2000" dirty="0" smtClean="0"/>
              <a:t/>
            </a:r>
            <a:br>
              <a:rPr lang="de-CH" sz="2000" dirty="0" smtClean="0"/>
            </a:br>
            <a:endParaRPr lang="de-CH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de-CH" sz="2000" dirty="0" smtClean="0"/>
              <a:t>Probieren Sie es mal aus.</a:t>
            </a:r>
            <a:br>
              <a:rPr lang="de-CH" sz="2000" dirty="0" smtClean="0"/>
            </a:br>
            <a:r>
              <a:rPr lang="de-CH" sz="2000" dirty="0" smtClean="0"/>
              <a:t>(Shift-F5)</a:t>
            </a:r>
          </a:p>
          <a:p>
            <a:pPr marL="457200" indent="-457200">
              <a:buFont typeface="+mj-lt"/>
              <a:buAutoNum type="arabicPeriod"/>
            </a:pPr>
            <a:endParaRPr lang="de-CH" sz="2000" dirty="0"/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4283968" y="2852936"/>
            <a:ext cx="2664296" cy="151216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Inhaltsplatzhalt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10" name="Grafik 9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3760038"/>
            <a:ext cx="3335936" cy="1397154"/>
          </a:xfrm>
          <a:prstGeom prst="homePlate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6405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Komprimieren</a:t>
            </a:r>
            <a:endParaRPr lang="de-CH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Speichern Sie Ihre Datei.</a:t>
            </a:r>
          </a:p>
          <a:p>
            <a:r>
              <a:rPr lang="de-CH" dirty="0" smtClean="0"/>
              <a:t>Wie gross ist Ihre Datei (in KB)?</a:t>
            </a:r>
            <a:br>
              <a:rPr lang="de-CH" dirty="0" smtClean="0"/>
            </a:br>
            <a:r>
              <a:rPr lang="de-CH" dirty="0" smtClean="0"/>
              <a:t>Antwort: </a:t>
            </a:r>
            <a:r>
              <a:rPr lang="de-CH" b="1" dirty="0" smtClean="0"/>
              <a:t>xx KB</a:t>
            </a:r>
          </a:p>
          <a:p>
            <a:r>
              <a:rPr lang="de-CH" dirty="0" smtClean="0"/>
              <a:t>Komprimieren Sie ihre Datei (Qualität: für Präsentation).</a:t>
            </a:r>
          </a:p>
          <a:p>
            <a:r>
              <a:rPr lang="de-CH" dirty="0" smtClean="0"/>
              <a:t>Wie gross ist Ihre Datei nun?</a:t>
            </a:r>
            <a:br>
              <a:rPr lang="de-CH" dirty="0" smtClean="0"/>
            </a:br>
            <a:r>
              <a:rPr lang="de-CH" dirty="0" smtClean="0"/>
              <a:t>Antwort: </a:t>
            </a:r>
            <a:r>
              <a:rPr lang="de-CH" b="1" dirty="0" smtClean="0"/>
              <a:t>xx KB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278219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</Words>
  <Application>Microsoft Office PowerPoint</Application>
  <PresentationFormat>Bildschirmpräsentation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1" baseType="lpstr">
      <vt:lpstr>Arial</vt:lpstr>
      <vt:lpstr>Calibri</vt:lpstr>
      <vt:lpstr>Larissa</vt:lpstr>
      <vt:lpstr>Audio und Video</vt:lpstr>
      <vt:lpstr>Audio einfügen</vt:lpstr>
      <vt:lpstr>Audio 2a</vt:lpstr>
      <vt:lpstr>Audio 2b</vt:lpstr>
      <vt:lpstr>Audio 2c</vt:lpstr>
      <vt:lpstr>Audio 2d</vt:lpstr>
      <vt:lpstr>Video</vt:lpstr>
      <vt:lpstr>Komprimieren</vt:lpstr>
    </vt:vector>
  </TitlesOfParts>
  <Company>Cluster 06 BLD 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und Video</dc:title>
  <dc:creator>Lippuner Jürg</dc:creator>
  <cp:lastModifiedBy>Lippuner Jürg</cp:lastModifiedBy>
  <cp:revision>15</cp:revision>
  <dcterms:created xsi:type="dcterms:W3CDTF">2014-02-26T10:14:32Z</dcterms:created>
  <dcterms:modified xsi:type="dcterms:W3CDTF">2015-03-30T09:30:10Z</dcterms:modified>
</cp:coreProperties>
</file>