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DA2739-8C4F-400B-823B-C4F20A784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D19E8C3-61AA-4D65-9DFC-58FA2A6028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3E5BEF-7B0B-4883-9B19-8D00DB99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6C1D8C-CADE-4C1F-BADA-F28191866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78DF51-6E05-4019-9ADA-AFF3F45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070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F7E9E-5CD6-45E4-90EF-D009F92F3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E62AEF-6E1F-4999-B1D0-6D28DA5BD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8F4C83-501E-46BC-B99A-1D66DAA9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7450B-1503-4241-86BC-18835631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64A7D6-F54B-49BA-A263-3DF9AB65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4709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EA838AA-08DA-46DB-AA9A-D196D5BC2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A491F41-A355-48C6-AF60-681264131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9F4E70-A5FA-4142-A32D-CE1E76111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D9E5F8-AB84-4A1F-8C07-AAC0209C4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9FA1CD-67B3-47B2-B4A5-0526F3D8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4039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C3ED4-56B3-44F3-A9BB-484D6F744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912BB7-6699-4AA1-B886-B9CACB0A8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C839F1-66C7-4EBE-8644-180CEA17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87C460-BDD2-4AA9-9173-9F381D6FB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C8D2D9-1703-4EB8-B724-3A60BB60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176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C68B57-8F66-41B2-A9F3-974DE8A5D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A025B55-B5AA-4E91-BC9C-D04537F1A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1D8FFE-FD90-4575-9A1C-093855E6C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3C4C84-7913-4B4A-AE6F-5AE1C5F0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928426-DF4E-4633-8559-796118BB6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119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103A16-A256-403F-9157-87D076939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8DFBED-D500-4E50-A6E2-E3A5D0226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8E31AA5-2D5A-4BD6-8A7D-65C7E9C15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A6C576-6D58-4A5E-96AF-6F6BFB97E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ECA0DC-784C-4438-9E80-E92BAFCFA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C1331B-4817-4A71-9016-6841F307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711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61F574-5B52-4961-978C-63C87B0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ACA047-C3AA-4C49-87E9-EDC7FB977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8E9CFC-1BA4-4650-8203-BA1153E8D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F61C50-986D-4BC1-870E-A17BF3665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AA71BBC-9DDC-42B3-AE16-7969DC71A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CDBC67D-0B68-4C8F-99CF-4206A01EE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8E9DC01-C777-4947-AFBD-B5D3D5408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5168433-1A4E-41C1-B551-2F962BC0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513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5EA1F9-77AE-43D2-A14D-C5F1E1C42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201BD1D-E7F3-49AD-88EE-C807984EF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C76B48-09F5-47BA-93E4-605C9140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498310-E474-416E-81B0-DDA92BC78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063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6C0596A-349C-487C-B06F-025A71498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7358205-F3D8-41CE-ABE1-964FB53F0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55245C-2640-4434-8D90-2C2443FF7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813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30271E-CB45-459D-9961-63125EF75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C1AE96-3C5F-4E33-A7EE-51D624CE5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2FB6DD-E76C-44BB-905B-B73F90EE5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F7A09B-2444-436A-94C4-CCECFB96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C68DAC-9E92-44FF-B6FE-F37A1620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732A46-964C-4E6B-8501-E1D3BBBE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789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50147-6E6B-4041-9C9E-0CBC0C3AA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113B6A1-F40C-413E-84CC-CCED0553A5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3CE9BD-B505-44C4-A8AA-653B99E4C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D5D089-698D-498C-9C5C-A6285D35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2C5D0E-B001-42E1-922A-53003D84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64B9D2-37DC-4F55-BD91-D5815E018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009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7A8ED8F-2BDC-46BD-B2BC-5BC9C09AF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DAAC82-025C-4795-82FA-CF1394505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74C0BB-F696-400A-8D02-F32F763FAF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E3D00-F213-4F56-AF0C-B8C1CCA0E1AE}" type="datetimeFigureOut">
              <a:rPr lang="de-CH" smtClean="0"/>
              <a:t>17.04.2025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60F99F-DAE4-42D9-85C3-DAC5361DCE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6254D0-75DF-4197-9C53-D1050BBA3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0607-D9D8-4061-85BF-CBBC1C65AC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474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0D199-B6FE-46DC-A039-F2F6A97A5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Prozessablauf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A32A045-23CB-4D1D-A171-560EA0555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Autoservice</a:t>
            </a:r>
          </a:p>
        </p:txBody>
      </p:sp>
    </p:spTree>
    <p:extLst>
      <p:ext uri="{BB962C8B-B14F-4D97-AF65-F5344CB8AC3E}">
        <p14:creationId xmlns:p14="http://schemas.microsoft.com/office/powerpoint/2010/main" val="160305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D7E37D-B0E5-48A1-86E0-5656FBEB1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Prozess Service und Radwechsel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99090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A4E46F-5C0C-462C-B1E5-592AAE94C5E2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1B8C37FF-B54A-48EC-B21A-389957852A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FCB1F8-CB73-46D6-BB46-15EE0178A1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Prozessablauf</vt:lpstr>
      <vt:lpstr>Prozess Service und Radwechsel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Prozessablauf</dc:title>
  <dc:creator>Georges Wyttenbach</dc:creator>
  <cp:lastModifiedBy>Doris Keller</cp:lastModifiedBy>
  <cp:revision>2</cp:revision>
  <dcterms:created xsi:type="dcterms:W3CDTF">2021-06-21T19:48:38Z</dcterms:created>
  <dcterms:modified xsi:type="dcterms:W3CDTF">2025-04-17T08:41:57Z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915300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