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8"/>
  </p:notesMasterIdLst>
  <p:handoutMasterIdLst>
    <p:handoutMasterId r:id="rId9"/>
  </p:handoutMasterIdLst>
  <p:sldIdLst>
    <p:sldId id="256" r:id="rId5"/>
    <p:sldId id="266" r:id="rId6"/>
    <p:sldId id="265" r:id="rId7"/>
  </p:sldIdLst>
  <p:sldSz cx="12192000" cy="6858000"/>
  <p:notesSz cx="6858000" cy="9144000"/>
  <p:embeddedFontLst>
    <p:embeddedFont>
      <p:font typeface="Euphemia" panose="020B0503040102020104" pitchFamily="34" charset="0"/>
      <p:regular r:id="rId10"/>
    </p:embeddedFont>
  </p:embeddedFontLst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AB3C1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4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ris Keller" userId="8632a153-503d-4ef7-b3c8-3b4e1994d05e" providerId="ADAL" clId="{CB1780B4-C924-4052-A0B7-BBE545A47112}"/>
    <pc:docChg chg="delSld">
      <pc:chgData name="Doris Keller" userId="8632a153-503d-4ef7-b3c8-3b4e1994d05e" providerId="ADAL" clId="{CB1780B4-C924-4052-A0B7-BBE545A47112}" dt="2022-09-20T06:44:19.889" v="1" actId="47"/>
      <pc:docMkLst>
        <pc:docMk/>
      </pc:docMkLst>
      <pc:sldChg chg="del">
        <pc:chgData name="Doris Keller" userId="8632a153-503d-4ef7-b3c8-3b4e1994d05e" providerId="ADAL" clId="{CB1780B4-C924-4052-A0B7-BBE545A47112}" dt="2022-09-20T06:44:17.303" v="0" actId="47"/>
        <pc:sldMkLst>
          <pc:docMk/>
          <pc:sldMk cId="1826522345" sldId="268"/>
        </pc:sldMkLst>
      </pc:sldChg>
      <pc:sldChg chg="del">
        <pc:chgData name="Doris Keller" userId="8632a153-503d-4ef7-b3c8-3b4e1994d05e" providerId="ADAL" clId="{CB1780B4-C924-4052-A0B7-BBE545A47112}" dt="2022-09-20T06:44:19.889" v="1" actId="47"/>
        <pc:sldMkLst>
          <pc:docMk/>
          <pc:sldMk cId="1529328980" sldId="269"/>
        </pc:sldMkLst>
      </pc:sldChg>
    </pc:docChg>
  </pc:docChgLst>
  <pc:docChgLst>
    <pc:chgData name="Christine Jordi" userId="3ef96edb1295be0b" providerId="LiveId" clId="{C6D87C5E-5133-4F77-B4C5-8949C6C3D1FA}"/>
    <pc:docChg chg="modSld">
      <pc:chgData name="Christine Jordi" userId="3ef96edb1295be0b" providerId="LiveId" clId="{C6D87C5E-5133-4F77-B4C5-8949C6C3D1FA}" dt="2022-05-05T16:04:25.521" v="5" actId="20577"/>
      <pc:docMkLst>
        <pc:docMk/>
      </pc:docMkLst>
      <pc:sldChg chg="modSp mod">
        <pc:chgData name="Christine Jordi" userId="3ef96edb1295be0b" providerId="LiveId" clId="{C6D87C5E-5133-4F77-B4C5-8949C6C3D1FA}" dt="2022-05-05T16:04:13.986" v="2" actId="20577"/>
        <pc:sldMkLst>
          <pc:docMk/>
          <pc:sldMk cId="3352944001" sldId="265"/>
        </pc:sldMkLst>
        <pc:spChg chg="mod">
          <ac:chgData name="Christine Jordi" userId="3ef96edb1295be0b" providerId="LiveId" clId="{C6D87C5E-5133-4F77-B4C5-8949C6C3D1FA}" dt="2022-05-05T16:04:13.986" v="2" actId="20577"/>
          <ac:spMkLst>
            <pc:docMk/>
            <pc:sldMk cId="3352944001" sldId="265"/>
            <ac:spMk id="2" creationId="{00000000-0000-0000-0000-000000000000}"/>
          </ac:spMkLst>
        </pc:spChg>
      </pc:sldChg>
      <pc:sldChg chg="modSp mod">
        <pc:chgData name="Christine Jordi" userId="3ef96edb1295be0b" providerId="LiveId" clId="{C6D87C5E-5133-4F77-B4C5-8949C6C3D1FA}" dt="2022-05-05T16:04:25.521" v="5" actId="20577"/>
        <pc:sldMkLst>
          <pc:docMk/>
          <pc:sldMk cId="1529328980" sldId="269"/>
        </pc:sldMkLst>
        <pc:spChg chg="mod">
          <ac:chgData name="Christine Jordi" userId="3ef96edb1295be0b" providerId="LiveId" clId="{C6D87C5E-5133-4F77-B4C5-8949C6C3D1FA}" dt="2022-05-05T16:04:25.521" v="5" actId="20577"/>
          <ac:spMkLst>
            <pc:docMk/>
            <pc:sldMk cId="1529328980" sldId="269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3E922E9F-0F72-482C-9C67-90759E1108B3}" type="datetime1">
              <a:rPr lang="de-DE" smtClean="0"/>
              <a:t>20.09.2022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73F7AA83-DE31-4E93-AB07-EF7FB05F6670}" type="slidenum">
              <a:rPr lang="de-DE" smtClean="0"/>
              <a:pPr algn="r"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35EFE3CE-AA4A-4E8E-953C-E13C23B407D1}" type="datetime1">
              <a:rPr lang="de-DE" smtClean="0"/>
              <a:pPr/>
              <a:t>20.09.2022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dirty="0"/>
              <a:t>Textmasterformat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935E2820-AFE1-45FA-949E-17BDB534E1D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6381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8921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B31F570-5DBA-4E8D-B8FF-F622D85D4DC4}" type="datetime1">
              <a:rPr lang="de-DE" smtClean="0"/>
              <a:pPr/>
              <a:t>20.09.2022</a:t>
            </a:fld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2F2FE7A-648C-449E-AC85-821C78C0E5C1}" type="datetime1">
              <a:rPr lang="de-DE" smtClean="0"/>
              <a:pPr/>
              <a:t>20.09.2022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99649C6-1FA0-4B33-922C-223E75E3E8E2}" type="datetime1">
              <a:rPr lang="de-DE" smtClean="0"/>
              <a:pPr/>
              <a:t>20.09.2022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B7F9116-4B8F-44EB-900F-DD76F124B821}" type="datetime1">
              <a:rPr lang="de-DE" smtClean="0"/>
              <a:pPr/>
              <a:t>20.09.2022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 algn="l" rtl="0">
              <a:defRPr sz="5200"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E21A0D7-5140-49B4-BD4F-A0E9CE54F975}" type="datetime1">
              <a:rPr lang="de-DE" smtClean="0"/>
              <a:pPr/>
              <a:t>20.09.2022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418D24F-4B0A-4059-9FAD-49091C51492F}" type="datetime1">
              <a:rPr lang="de-DE" smtClean="0"/>
              <a:pPr/>
              <a:t>20.09.2022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16DE3FC-9D2C-4946-A985-DCD0C6F025C7}" type="datetime1">
              <a:rPr lang="de-DE" smtClean="0"/>
              <a:pPr/>
              <a:t>20.09.2022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F41207D-F407-49FC-997B-58689670CBEF}" type="datetime1">
              <a:rPr lang="de-DE" smtClean="0"/>
              <a:pPr/>
              <a:t>20.09.2022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67E22C7-7ECD-4C4D-87EC-90460115B84F}" type="datetime1">
              <a:rPr lang="de-DE" smtClean="0"/>
              <a:pPr/>
              <a:t>20.09.2022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88850F1-C6B6-4C05-BD20-1D3180DD847F}" type="datetime1">
              <a:rPr lang="de-DE" smtClean="0"/>
              <a:pPr/>
              <a:t>20.09.2022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Abgerundetes Rechteck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3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B39350B-2390-446E-A9B7-7039FF5F8BFC}" type="datetime1">
              <a:rPr lang="de-DE" smtClean="0"/>
              <a:pPr/>
              <a:t>20.09.2022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dirty="0"/>
              <a:t>Textmasterformat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fld id="{6F2776E1-461A-4DC9-8114-421E6B256B0E}" type="datetime1">
              <a:rPr lang="de-DE" smtClean="0"/>
              <a:pPr/>
              <a:t>20.09.2022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 b="1">
                <a:solidFill>
                  <a:srgbClr val="AB3C19"/>
                </a:solidFill>
              </a:defRPr>
            </a:lvl1pPr>
          </a:lstStyle>
          <a:p>
            <a:pPr rtl="0"/>
            <a:fld id="{8FDBFFB2-86D9-4B8F-A59A-553A60B94BB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17/06/relationships/model3d" Target="../media/model3d1.glb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microsoft.com/office/2017/06/relationships/model3d" Target="../media/model3d2.glb"/><Relationship Id="rId10" Type="http://schemas.microsoft.com/office/2017/06/relationships/model3d" Target="../media/model3d3.glb"/><Relationship Id="rId4" Type="http://schemas.openxmlformats.org/officeDocument/2006/relationships/image" Target="../media/image7.png"/><Relationship Id="rId9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de-DE" dirty="0"/>
              <a:t>Wetter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de-DE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B314BC-A6A2-47E7-8A83-F2D60E7B6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Das Wetter heute</a:t>
            </a:r>
          </a:p>
        </p:txBody>
      </p: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572FECE1-9A34-4B47-982D-D3790AAE6741}"/>
              </a:ext>
            </a:extLst>
          </p:cNvPr>
          <p:cNvGrpSpPr/>
          <p:nvPr/>
        </p:nvGrpSpPr>
        <p:grpSpPr>
          <a:xfrm>
            <a:off x="5716157" y="758059"/>
            <a:ext cx="3887219" cy="3671066"/>
            <a:chOff x="4105623" y="1405759"/>
            <a:chExt cx="3897554" cy="3680826"/>
          </a:xfrm>
        </p:grpSpPr>
        <p:sp>
          <p:nvSpPr>
            <p:cNvPr id="55" name="Träne 54">
              <a:extLst>
                <a:ext uri="{FF2B5EF4-FFF2-40B4-BE49-F238E27FC236}">
                  <a16:creationId xmlns:a16="http://schemas.microsoft.com/office/drawing/2014/main" id="{E5C47230-1155-49B3-98AC-9E36161BFF6F}"/>
                </a:ext>
              </a:extLst>
            </p:cNvPr>
            <p:cNvSpPr/>
            <p:nvPr/>
          </p:nvSpPr>
          <p:spPr>
            <a:xfrm rot="19934177">
              <a:off x="6428562" y="4746418"/>
              <a:ext cx="259932" cy="228600"/>
            </a:xfrm>
            <a:prstGeom prst="teardrop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3" name="Gewitterblitz 52">
              <a:extLst>
                <a:ext uri="{FF2B5EF4-FFF2-40B4-BE49-F238E27FC236}">
                  <a16:creationId xmlns:a16="http://schemas.microsoft.com/office/drawing/2014/main" id="{D6E0D32B-6FEC-4FDD-B121-7D26727D6A1B}"/>
                </a:ext>
              </a:extLst>
            </p:cNvPr>
            <p:cNvSpPr/>
            <p:nvPr/>
          </p:nvSpPr>
          <p:spPr>
            <a:xfrm rot="3545217">
              <a:off x="4745310" y="3664894"/>
              <a:ext cx="782004" cy="2061378"/>
            </a:xfrm>
            <a:prstGeom prst="lightningBol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" name="Wolke 2">
              <a:extLst>
                <a:ext uri="{FF2B5EF4-FFF2-40B4-BE49-F238E27FC236}">
                  <a16:creationId xmlns:a16="http://schemas.microsoft.com/office/drawing/2014/main" id="{1CBE39B9-A303-4EFD-B7A0-40CF48138BD1}"/>
                </a:ext>
              </a:extLst>
            </p:cNvPr>
            <p:cNvSpPr/>
            <p:nvPr/>
          </p:nvSpPr>
          <p:spPr>
            <a:xfrm>
              <a:off x="4188822" y="2847028"/>
              <a:ext cx="3814355" cy="2142309"/>
            </a:xfrm>
            <a:prstGeom prst="cloud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id="{1BA4DD51-2226-48B2-9847-F95253ADA258}"/>
                </a:ext>
              </a:extLst>
            </p:cNvPr>
            <p:cNvGrpSpPr/>
            <p:nvPr/>
          </p:nvGrpSpPr>
          <p:grpSpPr>
            <a:xfrm>
              <a:off x="4723584" y="1405759"/>
              <a:ext cx="2964178" cy="2512423"/>
              <a:chOff x="1294584" y="1316898"/>
              <a:chExt cx="2964178" cy="2512423"/>
            </a:xfrm>
          </p:grpSpPr>
          <p:grpSp>
            <p:nvGrpSpPr>
              <p:cNvPr id="29" name="Gruppieren 28">
                <a:extLst>
                  <a:ext uri="{FF2B5EF4-FFF2-40B4-BE49-F238E27FC236}">
                    <a16:creationId xmlns:a16="http://schemas.microsoft.com/office/drawing/2014/main" id="{4895B967-C8D9-4A57-A3B1-2C7434B0BFFC}"/>
                  </a:ext>
                </a:extLst>
              </p:cNvPr>
              <p:cNvGrpSpPr/>
              <p:nvPr/>
            </p:nvGrpSpPr>
            <p:grpSpPr>
              <a:xfrm>
                <a:off x="1294584" y="1316898"/>
                <a:ext cx="2964178" cy="2512423"/>
                <a:chOff x="971819" y="1828800"/>
                <a:chExt cx="2964178" cy="2512423"/>
              </a:xfrm>
            </p:grpSpPr>
            <p:sp>
              <p:nvSpPr>
                <p:cNvPr id="4" name="Ellipse 3">
                  <a:extLst>
                    <a:ext uri="{FF2B5EF4-FFF2-40B4-BE49-F238E27FC236}">
                      <a16:creationId xmlns:a16="http://schemas.microsoft.com/office/drawing/2014/main" id="{E9328F90-B6CA-4049-B63A-C1DD09925AD3}"/>
                    </a:ext>
                  </a:extLst>
                </p:cNvPr>
                <p:cNvSpPr/>
                <p:nvPr/>
              </p:nvSpPr>
              <p:spPr>
                <a:xfrm>
                  <a:off x="1732592" y="2825931"/>
                  <a:ext cx="1515292" cy="1515292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cxnSp>
              <p:nvCxnSpPr>
                <p:cNvPr id="6" name="Gerader Verbinder 5">
                  <a:extLst>
                    <a:ext uri="{FF2B5EF4-FFF2-40B4-BE49-F238E27FC236}">
                      <a16:creationId xmlns:a16="http://schemas.microsoft.com/office/drawing/2014/main" id="{9ECB143A-EB18-43EF-B75F-B513B6E146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54999" y="2244634"/>
                  <a:ext cx="578960" cy="805383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Gerader Verbinder 6">
                  <a:extLst>
                    <a:ext uri="{FF2B5EF4-FFF2-40B4-BE49-F238E27FC236}">
                      <a16:creationId xmlns:a16="http://schemas.microsoft.com/office/drawing/2014/main" id="{6F7623C9-361F-4782-8DAD-5A26EF52C7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897502" y="2244634"/>
                  <a:ext cx="520340" cy="766076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Gerader Verbinder 7">
                  <a:extLst>
                    <a:ext uri="{FF2B5EF4-FFF2-40B4-BE49-F238E27FC236}">
                      <a16:creationId xmlns:a16="http://schemas.microsoft.com/office/drawing/2014/main" id="{F42AF343-5274-437A-90C6-B8168064A0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00471" y="1945277"/>
                  <a:ext cx="224246" cy="903515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Gerader Verbinder 8">
                  <a:extLst>
                    <a:ext uri="{FF2B5EF4-FFF2-40B4-BE49-F238E27FC236}">
                      <a16:creationId xmlns:a16="http://schemas.microsoft.com/office/drawing/2014/main" id="{4B2FAB6A-EA6A-48C5-9BBF-533BF0B06D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73010" y="1965961"/>
                  <a:ext cx="509450" cy="981891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Gerader Verbinder 9">
                  <a:extLst>
                    <a:ext uri="{FF2B5EF4-FFF2-40B4-BE49-F238E27FC236}">
                      <a16:creationId xmlns:a16="http://schemas.microsoft.com/office/drawing/2014/main" id="{02942131-1FF6-459F-A050-9F8F961AE7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71725" y="1828800"/>
                  <a:ext cx="97971" cy="997131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Gerader Verbinder 15">
                  <a:extLst>
                    <a:ext uri="{FF2B5EF4-FFF2-40B4-BE49-F238E27FC236}">
                      <a16:creationId xmlns:a16="http://schemas.microsoft.com/office/drawing/2014/main" id="{762511DD-E4A2-420E-BF90-EE3FE92DF0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049903" y="2532017"/>
                  <a:ext cx="886094" cy="631093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Gerader Verbinder 17">
                  <a:extLst>
                    <a:ext uri="{FF2B5EF4-FFF2-40B4-BE49-F238E27FC236}">
                      <a16:creationId xmlns:a16="http://schemas.microsoft.com/office/drawing/2014/main" id="{8BABC284-CB13-42CF-A86B-1907E3C839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1819" y="2532017"/>
                  <a:ext cx="822962" cy="711926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" name="Bogen 48">
                <a:extLst>
                  <a:ext uri="{FF2B5EF4-FFF2-40B4-BE49-F238E27FC236}">
                    <a16:creationId xmlns:a16="http://schemas.microsoft.com/office/drawing/2014/main" id="{EB2095A7-1348-4CFF-AB7E-C67AB04CA8B8}"/>
                  </a:ext>
                </a:extLst>
              </p:cNvPr>
              <p:cNvSpPr/>
              <p:nvPr/>
            </p:nvSpPr>
            <p:spPr>
              <a:xfrm flipV="1">
                <a:off x="2447925" y="3088553"/>
                <a:ext cx="782005" cy="395960"/>
              </a:xfrm>
              <a:prstGeom prst="arc">
                <a:avLst>
                  <a:gd name="adj1" fmla="val 10284279"/>
                  <a:gd name="adj2" fmla="val 617384"/>
                </a:avLst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50" name="Bogen 49">
                <a:extLst>
                  <a:ext uri="{FF2B5EF4-FFF2-40B4-BE49-F238E27FC236}">
                    <a16:creationId xmlns:a16="http://schemas.microsoft.com/office/drawing/2014/main" id="{33ED9CD4-142E-4EB0-A7B8-EEB399FC81E6}"/>
                  </a:ext>
                </a:extLst>
              </p:cNvPr>
              <p:cNvSpPr/>
              <p:nvPr/>
            </p:nvSpPr>
            <p:spPr>
              <a:xfrm rot="10800000" flipV="1">
                <a:off x="2347755" y="2725103"/>
                <a:ext cx="411914" cy="243850"/>
              </a:xfrm>
              <a:prstGeom prst="arc">
                <a:avLst>
                  <a:gd name="adj1" fmla="val 11372501"/>
                  <a:gd name="adj2" fmla="val 21499118"/>
                </a:avLst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51" name="Bogen 50">
                <a:extLst>
                  <a:ext uri="{FF2B5EF4-FFF2-40B4-BE49-F238E27FC236}">
                    <a16:creationId xmlns:a16="http://schemas.microsoft.com/office/drawing/2014/main" id="{ACFE4B1E-2FF3-4A10-AED3-36F5063153C1}"/>
                  </a:ext>
                </a:extLst>
              </p:cNvPr>
              <p:cNvSpPr/>
              <p:nvPr/>
            </p:nvSpPr>
            <p:spPr>
              <a:xfrm rot="10800000" flipV="1">
                <a:off x="2910625" y="2743745"/>
                <a:ext cx="411914" cy="243850"/>
              </a:xfrm>
              <a:prstGeom prst="arc">
                <a:avLst>
                  <a:gd name="adj1" fmla="val 11372501"/>
                  <a:gd name="adj2" fmla="val 21499118"/>
                </a:avLst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sp>
          <p:nvSpPr>
            <p:cNvPr id="54" name="Träne 53">
              <a:extLst>
                <a:ext uri="{FF2B5EF4-FFF2-40B4-BE49-F238E27FC236}">
                  <a16:creationId xmlns:a16="http://schemas.microsoft.com/office/drawing/2014/main" id="{D97478DE-7A96-4142-A746-6D78422CF844}"/>
                </a:ext>
              </a:extLst>
            </p:cNvPr>
            <p:cNvSpPr/>
            <p:nvPr/>
          </p:nvSpPr>
          <p:spPr>
            <a:xfrm rot="19934177">
              <a:off x="6221461" y="4419600"/>
              <a:ext cx="259932" cy="228600"/>
            </a:xfrm>
            <a:prstGeom prst="teardrop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6" name="Träne 55">
              <a:extLst>
                <a:ext uri="{FF2B5EF4-FFF2-40B4-BE49-F238E27FC236}">
                  <a16:creationId xmlns:a16="http://schemas.microsoft.com/office/drawing/2014/main" id="{A28382E4-FB1C-495E-B299-D2ACF429FFB0}"/>
                </a:ext>
              </a:extLst>
            </p:cNvPr>
            <p:cNvSpPr/>
            <p:nvPr/>
          </p:nvSpPr>
          <p:spPr>
            <a:xfrm rot="19934177">
              <a:off x="6680150" y="4272421"/>
              <a:ext cx="259932" cy="228600"/>
            </a:xfrm>
            <a:prstGeom prst="teardrop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-Modell 16" descr="Geier">
                <a:extLst>
                  <a:ext uri="{FF2B5EF4-FFF2-40B4-BE49-F238E27FC236}">
                    <a16:creationId xmlns:a16="http://schemas.microsoft.com/office/drawing/2014/main" id="{94C543E5-A24F-4224-B604-A7682F6BCD0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99561477"/>
                  </p:ext>
                </p:extLst>
              </p:nvPr>
            </p:nvGraphicFramePr>
            <p:xfrm>
              <a:off x="7236283" y="3429000"/>
              <a:ext cx="1260526" cy="125220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260526" cy="1252206"/>
                    </a:xfrm>
                    <a:prstGeom prst="rect">
                      <a:avLst/>
                    </a:prstGeom>
                  </am3d:spPr>
                  <am3d:camera>
                    <am3d:pos x="0" y="0" z="593063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05433" d="1000000"/>
                    <am3d:preTrans dx="0" dy="-1248741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 ay="-1800000" az="-6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2340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-Modell 16" descr="Geier">
                <a:extLst>
                  <a:ext uri="{FF2B5EF4-FFF2-40B4-BE49-F238E27FC236}">
                    <a16:creationId xmlns:a16="http://schemas.microsoft.com/office/drawing/2014/main" id="{94C543E5-A24F-4224-B604-A7682F6BCD0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36283" y="3429000"/>
                <a:ext cx="1260526" cy="1252206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dirty="0"/>
              <a:t>Besuch der Eichhörnchenfamilie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ABE9BB0C-2461-4683-8F64-09B5D418A080}"/>
              </a:ext>
            </a:extLst>
          </p:cNvPr>
          <p:cNvGrpSpPr/>
          <p:nvPr/>
        </p:nvGrpSpPr>
        <p:grpSpPr>
          <a:xfrm>
            <a:off x="3162300" y="2762250"/>
            <a:ext cx="6123471" cy="3903059"/>
            <a:chOff x="3162300" y="2762250"/>
            <a:chExt cx="6123471" cy="3903059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" name="3D-Modell 8" descr="Conker unbekleidet">
                  <a:extLst>
                    <a:ext uri="{FF2B5EF4-FFF2-40B4-BE49-F238E27FC236}">
                      <a16:creationId xmlns:a16="http://schemas.microsoft.com/office/drawing/2014/main" id="{8247068B-4F32-4019-978E-5E9BBCF750F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57924415"/>
                    </p:ext>
                  </p:extLst>
                </p:nvPr>
              </p:nvGraphicFramePr>
              <p:xfrm>
                <a:off x="5842196" y="5295686"/>
                <a:ext cx="836992" cy="1369623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836992" cy="1369623"/>
                      </a:xfrm>
                      <a:prstGeom prst="rect">
                        <a:avLst/>
                      </a:prstGeom>
                    </am3d:spPr>
                    <am3d:camera>
                      <am3d:pos x="0" y="0" z="64594390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84574" d="1000000"/>
                      <am3d:preTrans dx="-360526" dy="-17732352" dz="6249125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477144" ay="-1934224" az="-824146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157887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" name="3D-Modell 8" descr="Conker unbekleidet">
                  <a:extLst>
                    <a:ext uri="{FF2B5EF4-FFF2-40B4-BE49-F238E27FC236}">
                      <a16:creationId xmlns:a16="http://schemas.microsoft.com/office/drawing/2014/main" id="{8247068B-4F32-4019-978E-5E9BBCF750F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842196" y="5295686"/>
                  <a:ext cx="836992" cy="13696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" name="3D-Modell 7" descr="Conker unbekleidet">
                  <a:extLst>
                    <a:ext uri="{FF2B5EF4-FFF2-40B4-BE49-F238E27FC236}">
                      <a16:creationId xmlns:a16="http://schemas.microsoft.com/office/drawing/2014/main" id="{D7FD6714-ECB2-4174-9F38-0E9795DD18A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497056429"/>
                    </p:ext>
                  </p:extLst>
                </p:nvPr>
              </p:nvGraphicFramePr>
              <p:xfrm>
                <a:off x="4402998" y="5153899"/>
                <a:ext cx="691521" cy="1291248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691521" cy="1291248"/>
                      </a:xfrm>
                      <a:prstGeom prst="rect">
                        <a:avLst/>
                      </a:prstGeom>
                    </am3d:spPr>
                    <am3d:camera>
                      <am3d:pos x="0" y="0" z="64594390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84574" d="1000000"/>
                      <am3d:preTrans dx="-360526" dy="-17732352" dz="6249125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157887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" name="3D-Modell 7" descr="Conker unbekleidet">
                  <a:extLst>
                    <a:ext uri="{FF2B5EF4-FFF2-40B4-BE49-F238E27FC236}">
                      <a16:creationId xmlns:a16="http://schemas.microsoft.com/office/drawing/2014/main" id="{D7FD6714-ECB2-4174-9F38-0E9795DD18A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402998" y="5153899"/>
                  <a:ext cx="691521" cy="1291248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5" name="Grafik 4" descr="Welkender Baum mit einfarbiger Füllung">
              <a:extLst>
                <a:ext uri="{FF2B5EF4-FFF2-40B4-BE49-F238E27FC236}">
                  <a16:creationId xmlns:a16="http://schemas.microsoft.com/office/drawing/2014/main" id="{FC4329ED-3E14-4446-89F1-71E960486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56721" y="2836259"/>
              <a:ext cx="3829050" cy="3829050"/>
            </a:xfrm>
            <a:prstGeom prst="rect">
              <a:avLst/>
            </a:prstGeom>
            <a:effectLst/>
          </p:spPr>
        </p:pic>
        <p:sp>
          <p:nvSpPr>
            <p:cNvPr id="14" name="Wolke 13">
              <a:extLst>
                <a:ext uri="{FF2B5EF4-FFF2-40B4-BE49-F238E27FC236}">
                  <a16:creationId xmlns:a16="http://schemas.microsoft.com/office/drawing/2014/main" id="{43D22CC9-63B1-4C76-8D23-BFB8DD62F886}"/>
                </a:ext>
              </a:extLst>
            </p:cNvPr>
            <p:cNvSpPr/>
            <p:nvPr/>
          </p:nvSpPr>
          <p:spPr>
            <a:xfrm>
              <a:off x="7612554" y="3970062"/>
              <a:ext cx="1456677" cy="934312"/>
            </a:xfrm>
            <a:prstGeom prst="cloud">
              <a:avLst/>
            </a:prstGeom>
            <a:solidFill>
              <a:srgbClr val="EAEAEA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3" name="Wolke 12">
              <a:extLst>
                <a:ext uri="{FF2B5EF4-FFF2-40B4-BE49-F238E27FC236}">
                  <a16:creationId xmlns:a16="http://schemas.microsoft.com/office/drawing/2014/main" id="{0E8CABEB-B022-42B8-AABB-A4A455BD5846}"/>
                </a:ext>
              </a:extLst>
            </p:cNvPr>
            <p:cNvSpPr/>
            <p:nvPr/>
          </p:nvSpPr>
          <p:spPr>
            <a:xfrm rot="11264657">
              <a:off x="5653086" y="3416679"/>
              <a:ext cx="1343025" cy="934312"/>
            </a:xfrm>
            <a:prstGeom prst="cloud">
              <a:avLst/>
            </a:prstGeom>
            <a:solidFill>
              <a:srgbClr val="EAEAEA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" name="3D-Modell 2" descr="Kastanie">
                  <a:extLst>
                    <a:ext uri="{FF2B5EF4-FFF2-40B4-BE49-F238E27FC236}">
                      <a16:creationId xmlns:a16="http://schemas.microsoft.com/office/drawing/2014/main" id="{44AD3471-100E-48F2-B4AF-B57D26136DD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327516953"/>
                    </p:ext>
                  </p:extLst>
                </p:nvPr>
              </p:nvGraphicFramePr>
              <p:xfrm>
                <a:off x="4765200" y="4630917"/>
                <a:ext cx="931821" cy="1721772"/>
              </p:xfrm>
              <a:graphic>
                <a:graphicData uri="http://schemas.microsoft.com/office/drawing/2017/model3d">
                  <am3d:model3d r:embed="rId10">
                    <am3d:spPr>
                      <a:xfrm>
                        <a:off x="0" y="0"/>
                        <a:ext cx="931821" cy="1721772"/>
                      </a:xfrm>
                      <a:prstGeom prst="rect">
                        <a:avLst/>
                      </a:prstGeom>
                      <a:noFill/>
                    </am3d:spPr>
                    <am3d:camera>
                      <am3d:pos x="0" y="0" z="64663025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87064" d="1000000"/>
                      <am3d:preTrans dx="-387825" dy="-17845783" dz="6268964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372850" ay="-447753" az="-48614"/>
                      <am3d:postTrans dx="0" dy="0" dz="0"/>
                    </am3d:trans>
                    <am3d:raster rName="Office3DRenderer" rVer="16.0.8326">
                      <am3d:blip r:embed="rId11"/>
                    </am3d:raster>
                    <am3d:objViewport viewportSz="1939708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" name="3D-Modell 2" descr="Kastanie">
                  <a:extLst>
                    <a:ext uri="{FF2B5EF4-FFF2-40B4-BE49-F238E27FC236}">
                      <a16:creationId xmlns:a16="http://schemas.microsoft.com/office/drawing/2014/main" id="{44AD3471-100E-48F2-B4AF-B57D26136DD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765200" y="4630917"/>
                  <a:ext cx="931821" cy="1721772"/>
                </a:xfrm>
                <a:prstGeom prst="rect">
                  <a:avLst/>
                </a:prstGeom>
                <a:noFill/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" name="3D-Modell 5" descr="Kastanie">
                  <a:extLst>
                    <a:ext uri="{FF2B5EF4-FFF2-40B4-BE49-F238E27FC236}">
                      <a16:creationId xmlns:a16="http://schemas.microsoft.com/office/drawing/2014/main" id="{BFF9C86A-8419-4E57-9F62-7F891EF9C0A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449254631"/>
                    </p:ext>
                  </p:extLst>
                </p:nvPr>
              </p:nvGraphicFramePr>
              <p:xfrm>
                <a:off x="5462040" y="5027605"/>
                <a:ext cx="862559" cy="1525595"/>
              </p:xfrm>
              <a:graphic>
                <a:graphicData uri="http://schemas.microsoft.com/office/drawing/2017/model3d">
                  <am3d:model3d r:embed="rId10">
                    <am3d:spPr>
                      <a:xfrm>
                        <a:off x="0" y="0"/>
                        <a:ext cx="862559" cy="1525595"/>
                      </a:xfrm>
                      <a:prstGeom prst="rect">
                        <a:avLst/>
                      </a:prstGeom>
                      <a:noFill/>
                    </am3d:spPr>
                    <am3d:camera>
                      <am3d:pos x="0" y="0" z="64663025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87064" d="1000000"/>
                      <am3d:preTrans dx="-387825" dy="-17845783" dz="6268964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220446" ay="-1031745" az="-65250"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173432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" name="3D-Modell 5" descr="Kastanie">
                  <a:extLst>
                    <a:ext uri="{FF2B5EF4-FFF2-40B4-BE49-F238E27FC236}">
                      <a16:creationId xmlns:a16="http://schemas.microsoft.com/office/drawing/2014/main" id="{BFF9C86A-8419-4E57-9F62-7F891EF9C0A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462040" y="5027605"/>
                  <a:ext cx="862559" cy="1525595"/>
                </a:xfrm>
                <a:prstGeom prst="rect">
                  <a:avLst/>
                </a:prstGeom>
                <a:noFill/>
              </p:spPr>
            </p:pic>
          </mc:Fallback>
        </mc:AlternateContent>
        <p:sp>
          <p:nvSpPr>
            <p:cNvPr id="12" name="Wolke 11">
              <a:extLst>
                <a:ext uri="{FF2B5EF4-FFF2-40B4-BE49-F238E27FC236}">
                  <a16:creationId xmlns:a16="http://schemas.microsoft.com/office/drawing/2014/main" id="{972F19AA-A964-473F-87BA-EEA33AC6F3A3}"/>
                </a:ext>
              </a:extLst>
            </p:cNvPr>
            <p:cNvSpPr/>
            <p:nvPr/>
          </p:nvSpPr>
          <p:spPr>
            <a:xfrm>
              <a:off x="3162300" y="2762250"/>
              <a:ext cx="2409825" cy="934312"/>
            </a:xfrm>
            <a:prstGeom prst="cloud">
              <a:avLst/>
            </a:prstGeom>
            <a:solidFill>
              <a:srgbClr val="EAEAEA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3352944001"/>
      </p:ext>
    </p:extLst>
  </p:cSld>
  <p:clrMapOvr>
    <a:masterClrMapping/>
  </p:clrMapOvr>
</p:sld>
</file>

<file path=ppt/theme/theme1.xml><?xml version="1.0" encoding="utf-8"?>
<a:theme xmlns:a="http://schemas.openxmlformats.org/drawingml/2006/main" name="Spielende Kinder 16: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271_TF03461883_TF03461883.potx" id="{B3D269FE-61F8-4DE3-9739-A711B536D887}" vid="{C91B945F-4FA4-49A2-ACF4-FAA502CDF003}"/>
    </a:ext>
  </a:extLst>
</a:theme>
</file>

<file path=ppt/theme/theme2.xml><?xml version="1.0" encoding="utf-8"?>
<a:theme xmlns:a="http://schemas.openxmlformats.org/drawingml/2006/main" name="Office-Design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d36d37b-71b4-4416-b8a2-712a72be7925">
      <Terms xmlns="http://schemas.microsoft.com/office/infopath/2007/PartnerControls"/>
    </lcf76f155ced4ddcb4097134ff3c332f>
    <TaxCatchAll xmlns="e92a2ac5-b25a-46ac-94d3-afeb148eacd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E0A218B65CF8F4E9AF05F2AB7592672" ma:contentTypeVersion="19" ma:contentTypeDescription="Ein neues Dokument erstellen." ma:contentTypeScope="" ma:versionID="896d5db0d1d056281e1cba17532560c4">
  <xsd:schema xmlns:xsd="http://www.w3.org/2001/XMLSchema" xmlns:xs="http://www.w3.org/2001/XMLSchema" xmlns:p="http://schemas.microsoft.com/office/2006/metadata/properties" xmlns:ns2="5d36d37b-71b4-4416-b8a2-712a72be7925" xmlns:ns3="e92a2ac5-b25a-46ac-94d3-afeb148eacd8" targetNamespace="http://schemas.microsoft.com/office/2006/metadata/properties" ma:root="true" ma:fieldsID="894d5c3fc7a739f299e410a9e03e8636" ns2:_="" ns3:_="">
    <xsd:import namespace="5d36d37b-71b4-4416-b8a2-712a72be7925"/>
    <xsd:import namespace="e92a2ac5-b25a-46ac-94d3-afeb148eac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36d37b-71b4-4416-b8a2-712a72be79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37208fab-4dc0-401f-83e0-c7b9bb7a63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2a2ac5-b25a-46ac-94d3-afeb148eacd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ffe5ca1-ef84-4dab-a378-9389cdd71f7b}" ma:internalName="TaxCatchAll" ma:showField="CatchAllData" ma:web="e92a2ac5-b25a-46ac-94d3-afeb148eac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692136-7EC1-458E-99F1-580746EE067F}">
  <ds:schemaRefs>
    <ds:schemaRef ds:uri="5d36d37b-71b4-4416-b8a2-712a72be7925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e92a2ac5-b25a-46ac-94d3-afeb148eacd8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D0DD340-17AD-4472-B974-22515756BD5B}"/>
</file>

<file path=customXml/itemProps3.xml><?xml version="1.0" encoding="utf-8"?>
<ds:datastoreItem xmlns:ds="http://schemas.openxmlformats.org/officeDocument/2006/customXml" ds:itemID="{6ED68701-D0B1-4DAF-8B4C-15B1A94D04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Bildungspräsentation Spielende Kinder (Grafiken im Cartoonstil, Breitbild)</Template>
  <TotalTime>0</TotalTime>
  <Words>11</Words>
  <Application>Microsoft Office PowerPoint</Application>
  <PresentationFormat>Breitbild</PresentationFormat>
  <Paragraphs>7</Paragraphs>
  <Slides>3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</vt:i4>
      </vt:variant>
    </vt:vector>
  </HeadingPairs>
  <TitlesOfParts>
    <vt:vector size="6" baseType="lpstr">
      <vt:lpstr>Euphemia</vt:lpstr>
      <vt:lpstr>Wingdings</vt:lpstr>
      <vt:lpstr>Spielende Kinder 16:9</vt:lpstr>
      <vt:lpstr>Wetter</vt:lpstr>
      <vt:lpstr>Das Wetter heute</vt:lpstr>
      <vt:lpstr>Besuch der Eichhörnchenfamilie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Titellayout</dc:title>
  <dc:creator>Georges Wyttenbach</dc:creator>
  <cp:lastModifiedBy>Doris Keller</cp:lastModifiedBy>
  <cp:revision>11</cp:revision>
  <dcterms:created xsi:type="dcterms:W3CDTF">2021-06-22T08:35:04Z</dcterms:created>
  <dcterms:modified xsi:type="dcterms:W3CDTF">2022-09-20T07:41:26Z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0x010100BE0A218B65CF8F4E9AF05F2AB7592672</vt:lpwstr>
  </property>
  <property fmtid="{D5CDD505-2E9C-101B-9397-08002B2CF9AE}" pid="3" name="MediaServiceImageTags">
    <vt:lpwstr/>
  </property>
</Properties>
</file>