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4"/>
  </p:sldMasterIdLst>
  <p:notesMasterIdLst>
    <p:notesMasterId r:id="rId12"/>
  </p:notesMasterIdLst>
  <p:sldIdLst>
    <p:sldId id="256" r:id="rId5"/>
    <p:sldId id="261" r:id="rId6"/>
    <p:sldId id="266" r:id="rId7"/>
    <p:sldId id="263" r:id="rId8"/>
    <p:sldId id="264" r:id="rId9"/>
    <p:sldId id="265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 showGuides="1">
      <p:cViewPr varScale="1">
        <p:scale>
          <a:sx n="77" d="100"/>
          <a:sy n="77" d="100"/>
        </p:scale>
        <p:origin x="270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is Keller" userId="8632a153-503d-4ef7-b3c8-3b4e1994d05e" providerId="ADAL" clId="{6CF9D944-4D56-4683-81CE-D161A3CBF9B4}"/>
    <pc:docChg chg="undo custSel modSld">
      <pc:chgData name="Doris Keller" userId="8632a153-503d-4ef7-b3c8-3b4e1994d05e" providerId="ADAL" clId="{6CF9D944-4D56-4683-81CE-D161A3CBF9B4}" dt="2022-07-14T11:29:27.304" v="18" actId="120"/>
      <pc:docMkLst>
        <pc:docMk/>
      </pc:docMkLst>
      <pc:sldChg chg="modSp mod">
        <pc:chgData name="Doris Keller" userId="8632a153-503d-4ef7-b3c8-3b4e1994d05e" providerId="ADAL" clId="{6CF9D944-4D56-4683-81CE-D161A3CBF9B4}" dt="2022-07-14T11:25:52.190" v="1" actId="20577"/>
        <pc:sldMkLst>
          <pc:docMk/>
          <pc:sldMk cId="1780641000" sldId="256"/>
        </pc:sldMkLst>
        <pc:spChg chg="mod">
          <ac:chgData name="Doris Keller" userId="8632a153-503d-4ef7-b3c8-3b4e1994d05e" providerId="ADAL" clId="{6CF9D944-4D56-4683-81CE-D161A3CBF9B4}" dt="2022-07-14T11:25:52.190" v="1" actId="20577"/>
          <ac:spMkLst>
            <pc:docMk/>
            <pc:sldMk cId="1780641000" sldId="256"/>
            <ac:spMk id="2" creationId="{F794CFB2-6C4B-4050-9BD1-22159B03B2E4}"/>
          </ac:spMkLst>
        </pc:spChg>
      </pc:sldChg>
      <pc:sldChg chg="addSp delSp modSp mod">
        <pc:chgData name="Doris Keller" userId="8632a153-503d-4ef7-b3c8-3b4e1994d05e" providerId="ADAL" clId="{6CF9D944-4D56-4683-81CE-D161A3CBF9B4}" dt="2022-07-14T11:29:27.304" v="18" actId="120"/>
        <pc:sldMkLst>
          <pc:docMk/>
          <pc:sldMk cId="2709185787" sldId="261"/>
        </pc:sldMkLst>
        <pc:spChg chg="add del mod">
          <ac:chgData name="Doris Keller" userId="8632a153-503d-4ef7-b3c8-3b4e1994d05e" providerId="ADAL" clId="{6CF9D944-4D56-4683-81CE-D161A3CBF9B4}" dt="2022-07-14T11:29:27.304" v="18" actId="120"/>
          <ac:spMkLst>
            <pc:docMk/>
            <pc:sldMk cId="2709185787" sldId="261"/>
            <ac:spMk id="2" creationId="{90F2BA36-B2E2-402C-8E27-AB259EB0D654}"/>
          </ac:spMkLst>
        </pc:spChg>
        <pc:spChg chg="add del mod">
          <ac:chgData name="Doris Keller" userId="8632a153-503d-4ef7-b3c8-3b4e1994d05e" providerId="ADAL" clId="{6CF9D944-4D56-4683-81CE-D161A3CBF9B4}" dt="2022-07-14T11:29:17.845" v="16" actId="478"/>
          <ac:spMkLst>
            <pc:docMk/>
            <pc:sldMk cId="2709185787" sldId="261"/>
            <ac:spMk id="4" creationId="{CB12D4ED-FE6F-E3D8-9EE7-CE739A09C8FF}"/>
          </ac:spMkLst>
        </pc:spChg>
      </pc:sldChg>
      <pc:sldChg chg="modSp mod">
        <pc:chgData name="Doris Keller" userId="8632a153-503d-4ef7-b3c8-3b4e1994d05e" providerId="ADAL" clId="{6CF9D944-4D56-4683-81CE-D161A3CBF9B4}" dt="2022-07-14T11:28:27.172" v="8" actId="313"/>
        <pc:sldMkLst>
          <pc:docMk/>
          <pc:sldMk cId="3265758483" sldId="262"/>
        </pc:sldMkLst>
        <pc:spChg chg="mod">
          <ac:chgData name="Doris Keller" userId="8632a153-503d-4ef7-b3c8-3b4e1994d05e" providerId="ADAL" clId="{6CF9D944-4D56-4683-81CE-D161A3CBF9B4}" dt="2022-07-14T11:28:27.172" v="8" actId="313"/>
          <ac:spMkLst>
            <pc:docMk/>
            <pc:sldMk cId="3265758483" sldId="262"/>
            <ac:spMk id="3" creationId="{011D6150-9535-4D09-A596-616E0BDA535D}"/>
          </ac:spMkLst>
        </pc:spChg>
      </pc:sldChg>
      <pc:sldChg chg="modSp mod">
        <pc:chgData name="Doris Keller" userId="8632a153-503d-4ef7-b3c8-3b4e1994d05e" providerId="ADAL" clId="{6CF9D944-4D56-4683-81CE-D161A3CBF9B4}" dt="2022-07-14T11:28:39.626" v="14" actId="313"/>
        <pc:sldMkLst>
          <pc:docMk/>
          <pc:sldMk cId="3986931627" sldId="263"/>
        </pc:sldMkLst>
        <pc:spChg chg="mod">
          <ac:chgData name="Doris Keller" userId="8632a153-503d-4ef7-b3c8-3b4e1994d05e" providerId="ADAL" clId="{6CF9D944-4D56-4683-81CE-D161A3CBF9B4}" dt="2022-07-14T11:28:39.626" v="14" actId="313"/>
          <ac:spMkLst>
            <pc:docMk/>
            <pc:sldMk cId="3986931627" sldId="263"/>
            <ac:spMk id="3" creationId="{5B982479-8B18-4E5C-8A8E-F8AAE7784C5F}"/>
          </ac:spMkLst>
        </pc:spChg>
      </pc:sldChg>
      <pc:sldChg chg="modSp mod">
        <pc:chgData name="Doris Keller" userId="8632a153-503d-4ef7-b3c8-3b4e1994d05e" providerId="ADAL" clId="{6CF9D944-4D56-4683-81CE-D161A3CBF9B4}" dt="2022-07-14T11:28:34.024" v="12" actId="313"/>
        <pc:sldMkLst>
          <pc:docMk/>
          <pc:sldMk cId="2642816841" sldId="264"/>
        </pc:sldMkLst>
        <pc:spChg chg="mod">
          <ac:chgData name="Doris Keller" userId="8632a153-503d-4ef7-b3c8-3b4e1994d05e" providerId="ADAL" clId="{6CF9D944-4D56-4683-81CE-D161A3CBF9B4}" dt="2022-07-14T11:28:34.024" v="12" actId="313"/>
          <ac:spMkLst>
            <pc:docMk/>
            <pc:sldMk cId="2642816841" sldId="264"/>
            <ac:spMk id="3" creationId="{5B982479-8B18-4E5C-8A8E-F8AAE7784C5F}"/>
          </ac:spMkLst>
        </pc:spChg>
      </pc:sldChg>
      <pc:sldChg chg="modSp mod">
        <pc:chgData name="Doris Keller" userId="8632a153-503d-4ef7-b3c8-3b4e1994d05e" providerId="ADAL" clId="{6CF9D944-4D56-4683-81CE-D161A3CBF9B4}" dt="2022-07-14T11:28:30.671" v="10" actId="313"/>
        <pc:sldMkLst>
          <pc:docMk/>
          <pc:sldMk cId="830286756" sldId="265"/>
        </pc:sldMkLst>
        <pc:spChg chg="mod">
          <ac:chgData name="Doris Keller" userId="8632a153-503d-4ef7-b3c8-3b4e1994d05e" providerId="ADAL" clId="{6CF9D944-4D56-4683-81CE-D161A3CBF9B4}" dt="2022-07-14T11:28:30.671" v="10" actId="313"/>
          <ac:spMkLst>
            <pc:docMk/>
            <pc:sldMk cId="830286756" sldId="265"/>
            <ac:spMk id="3" creationId="{5B982479-8B18-4E5C-8A8E-F8AAE7784C5F}"/>
          </ac:spMkLst>
        </pc:spChg>
      </pc:sldChg>
    </pc:docChg>
  </pc:docChgLst>
  <pc:docChgLst>
    <pc:chgData name="Doris Keller" userId="8632a153-503d-4ef7-b3c8-3b4e1994d05e" providerId="ADAL" clId="{F44739C7-0D94-4C08-B75D-923D607A8052}"/>
    <pc:docChg chg="custSel modSld">
      <pc:chgData name="Doris Keller" userId="8632a153-503d-4ef7-b3c8-3b4e1994d05e" providerId="ADAL" clId="{F44739C7-0D94-4C08-B75D-923D607A8052}" dt="2023-08-09T13:27:19.343" v="2" actId="478"/>
      <pc:docMkLst>
        <pc:docMk/>
      </pc:docMkLst>
      <pc:sldChg chg="addSp delSp modSp mod">
        <pc:chgData name="Doris Keller" userId="8632a153-503d-4ef7-b3c8-3b4e1994d05e" providerId="ADAL" clId="{F44739C7-0D94-4C08-B75D-923D607A8052}" dt="2023-08-09T13:27:19.343" v="2" actId="478"/>
        <pc:sldMkLst>
          <pc:docMk/>
          <pc:sldMk cId="2709185787" sldId="261"/>
        </pc:sldMkLst>
        <pc:picChg chg="add del mod">
          <ac:chgData name="Doris Keller" userId="8632a153-503d-4ef7-b3c8-3b4e1994d05e" providerId="ADAL" clId="{F44739C7-0D94-4C08-B75D-923D607A8052}" dt="2023-08-09T13:27:19.343" v="2" actId="478"/>
          <ac:picMkLst>
            <pc:docMk/>
            <pc:sldMk cId="2709185787" sldId="261"/>
            <ac:picMk id="3" creationId="{D2431615-15F7-1988-3408-A7E5AE789AD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5908FA-CEF1-4C1F-88E9-8B2DE31F0857}" type="datetimeFigureOut">
              <a:rPr lang="de-CH" smtClean="0"/>
              <a:t>09.08.2023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C346F-31EF-41D3-948B-DA5D4929DDD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78038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DCD2-FC46-4517-9887-DE5FE2B8A5CC}" type="datetime1">
              <a:rPr lang="de-CH" smtClean="0"/>
              <a:t>09.08.2023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A717-14A0-40C8-AF3D-D58503EBEEE2}" type="slidenum">
              <a:rPr lang="de-CH" smtClean="0"/>
              <a:t>‹Nr.›</a:t>
            </a:fld>
            <a:endParaRPr lang="de-CH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0029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AD848-A38A-4B8E-9ABA-5B5DF80B4460}" type="datetime1">
              <a:rPr lang="de-CH" smtClean="0"/>
              <a:t>09.08.2023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A0E86-9CDD-4CFF-8443-8108E98F778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70864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D68A-8D73-4C30-97DD-3BD6795F9B05}" type="datetime1">
              <a:rPr lang="de-CH" smtClean="0"/>
              <a:t>09.08.2023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A0E86-9CDD-4CFF-8443-8108E98F778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61867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5297984" cy="419548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063225C5-F346-4B10-9577-34CF121E7E5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9373" y="2052638"/>
            <a:ext cx="3201089" cy="4195762"/>
          </a:xfr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36604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5297984" cy="419548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063225C5-F346-4B10-9577-34CF121E7E5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9373" y="2052638"/>
            <a:ext cx="3201089" cy="4195762"/>
          </a:xfr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236815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5297984" cy="419548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063225C5-F346-4B10-9577-34CF121E7E5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9373" y="2052638"/>
            <a:ext cx="3201089" cy="4195762"/>
          </a:xfr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335361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5297984" cy="419548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063225C5-F346-4B10-9577-34CF121E7E5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9373" y="2052638"/>
            <a:ext cx="3201089" cy="4195762"/>
          </a:xfr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9000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5297984" cy="419548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063225C5-F346-4B10-9577-34CF121E7E5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9373" y="2052638"/>
            <a:ext cx="3201089" cy="4195762"/>
          </a:xfr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97216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3F8BD-4C92-4DB8-903C-1221F49060AA}" type="datetime1">
              <a:rPr lang="de-CH" smtClean="0"/>
              <a:t>09.08.2023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A0E86-9CDD-4CFF-8443-8108E98F778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8908443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C2BFA-0851-4F6C-BD12-FCD0B09AF7BD}" type="datetime1">
              <a:rPr lang="de-CH" smtClean="0"/>
              <a:t>09.08.2023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A0E86-9CDD-4CFF-8443-8108E98F778B}" type="slidenum">
              <a:rPr lang="de-CH" smtClean="0"/>
              <a:t>‹Nr.›</a:t>
            </a:fld>
            <a:endParaRPr lang="de-CH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2049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A4E1-E1CA-4C98-8663-5FA17238D331}" type="datetime1">
              <a:rPr lang="de-CH" smtClean="0"/>
              <a:t>09.08.2023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A0E86-9CDD-4CFF-8443-8108E98F778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69125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A722-A673-493B-BFD0-E598A0B782FD}" type="datetime1">
              <a:rPr lang="de-CH" smtClean="0"/>
              <a:t>09.08.2023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A0E86-9CDD-4CFF-8443-8108E98F778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82692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D9F-76CE-47B1-8726-D13D37AAE069}" type="datetime1">
              <a:rPr lang="de-CH" smtClean="0"/>
              <a:t>09.08.2023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A0E86-9CDD-4CFF-8443-8108E98F778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4104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19AE-1660-4E42-B386-74AE97FC5B7A}" type="datetime1">
              <a:rPr lang="de-CH" smtClean="0"/>
              <a:t>09.08.2023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A0E86-9CDD-4CFF-8443-8108E98F778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680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F43C545-3FF6-4C56-A940-74C871287BBA}" type="datetime1">
              <a:rPr lang="de-CH" smtClean="0"/>
              <a:t>09.08.2023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CAA0E86-9CDD-4CFF-8443-8108E98F778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69967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3DA88-882B-4A9C-B494-F0ED886F0436}" type="datetime1">
              <a:rPr lang="de-CH" smtClean="0"/>
              <a:t>09.08.2023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A0E86-9CDD-4CFF-8443-8108E98F778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06529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8D3F8BD-4C92-4DB8-903C-1221F49060AA}" type="datetime1">
              <a:rPr lang="de-CH" smtClean="0"/>
              <a:t>09.08.2023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CAA0E86-9CDD-4CFF-8443-8108E98F778B}" type="slidenum">
              <a:rPr lang="de-CH" smtClean="0"/>
              <a:t>‹Nr.›</a:t>
            </a:fld>
            <a:endParaRPr lang="de-CH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5135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691" r:id="rId13"/>
    <p:sldLayoutId id="2147483692" r:id="rId14"/>
    <p:sldLayoutId id="2147483693" r:id="rId15"/>
    <p:sldLayoutId id="2147483694" r:id="rId16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94CFB2-6C4B-4050-9BD1-22159B03B2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9882090" cy="3055717"/>
          </a:xfrm>
        </p:spPr>
        <p:txBody>
          <a:bodyPr/>
          <a:lstStyle/>
          <a:p>
            <a:r>
              <a:rPr lang="de-CH" sz="5400" dirty="0"/>
              <a:t>Die 5 höchsten Berge der Schweiz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109BEF9-FAF6-4C48-A8E9-A3093B730D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5399" y="4796431"/>
            <a:ext cx="8685213" cy="861420"/>
          </a:xfrm>
        </p:spPr>
        <p:txBody>
          <a:bodyPr/>
          <a:lstStyle/>
          <a:p>
            <a:r>
              <a:rPr lang="de-CH" dirty="0"/>
              <a:t>Vortrag von Peter Muster</a:t>
            </a:r>
          </a:p>
        </p:txBody>
      </p:sp>
      <p:pic>
        <p:nvPicPr>
          <p:cNvPr id="5" name="Grafik 4" descr="Ein Bild, das Schnee, draußen, Himmel, Natur enthält.&#10;&#10;Automatisch generierte Beschreibung">
            <a:extLst>
              <a:ext uri="{FF2B5EF4-FFF2-40B4-BE49-F238E27FC236}">
                <a16:creationId xmlns:a16="http://schemas.microsoft.com/office/drawing/2014/main" id="{48B759DB-2591-400C-B970-DC0DCD0AF20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3055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641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F2BA36-B2E2-402C-8E27-AB259EB0D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Die 5 höchsten Berge der Schweiz</a:t>
            </a:r>
          </a:p>
        </p:txBody>
      </p:sp>
      <p:pic>
        <p:nvPicPr>
          <p:cNvPr id="9" name="Bildplatzhalter 5">
            <a:extLst>
              <a:ext uri="{FF2B5EF4-FFF2-40B4-BE49-F238E27FC236}">
                <a16:creationId xmlns:a16="http://schemas.microsoft.com/office/drawing/2014/main" id="{3BD14000-391F-4FCD-8FE2-B3D1D4B1836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7885" y="2013387"/>
            <a:ext cx="2160000" cy="2831188"/>
          </a:xfrm>
          <a:prstGeom prst="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Bildplatzhalter 5">
            <a:extLst>
              <a:ext uri="{FF2B5EF4-FFF2-40B4-BE49-F238E27FC236}">
                <a16:creationId xmlns:a16="http://schemas.microsoft.com/office/drawing/2014/main" id="{69323DD1-444A-4C64-9CE0-84529F9E139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617124" y="2013392"/>
            <a:ext cx="2160000" cy="2831183"/>
          </a:xfrm>
          <a:prstGeom prst="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Bildplatzhalter 5">
            <a:extLst>
              <a:ext uri="{FF2B5EF4-FFF2-40B4-BE49-F238E27FC236}">
                <a16:creationId xmlns:a16="http://schemas.microsoft.com/office/drawing/2014/main" id="{3120F141-D3DC-4C77-8CF7-1504F45ABC8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06363" y="2013399"/>
            <a:ext cx="2160000" cy="2831176"/>
          </a:xfrm>
          <a:prstGeom prst="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Bildplatzhalter 5" descr="Ein Bild, das Berg, draußen, Natur, Himmel enthält.&#10;&#10;Automatisch generierte Beschreibung">
            <a:extLst>
              <a:ext uri="{FF2B5EF4-FFF2-40B4-BE49-F238E27FC236}">
                <a16:creationId xmlns:a16="http://schemas.microsoft.com/office/drawing/2014/main" id="{B1401FD0-B698-4B74-98ED-30FA787D020D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414876" y="2013387"/>
            <a:ext cx="2160000" cy="2831176"/>
          </a:xfrm>
          <a:prstGeom prst="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Bildplatzhalter 5" descr="Ein Bild, das Berg, draußen, Schnee, Himmel enthält.&#10;&#10;Automatisch generierte Beschreibung">
            <a:extLst>
              <a:ext uri="{FF2B5EF4-FFF2-40B4-BE49-F238E27FC236}">
                <a16:creationId xmlns:a16="http://schemas.microsoft.com/office/drawing/2014/main" id="{AE133D62-F51B-4E74-BFEF-5F6C9A56CC94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804115" y="2013387"/>
            <a:ext cx="2160000" cy="2831176"/>
          </a:xfrm>
          <a:prstGeom prst="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9185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F2BA36-B2E2-402C-8E27-AB259EB0D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1. Dufourspitze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B982479-8B18-4E5C-8A8E-F8AAE7784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1650" y="2052919"/>
            <a:ext cx="5817870" cy="2646404"/>
          </a:xfrm>
        </p:spPr>
        <p:txBody>
          <a:bodyPr>
            <a:normAutofit/>
          </a:bodyPr>
          <a:lstStyle/>
          <a:p>
            <a:r>
              <a:rPr lang="de-CH" sz="3200" dirty="0"/>
              <a:t>Höhe: 4’634 m</a:t>
            </a:r>
          </a:p>
          <a:p>
            <a:r>
              <a:rPr lang="de-CH" sz="3200" dirty="0"/>
              <a:t>Erstbesteigung: 1. August 1855</a:t>
            </a:r>
          </a:p>
          <a:p>
            <a:r>
              <a:rPr lang="de-CH" sz="3200" dirty="0"/>
              <a:t>Lage: Kanton Wallis</a:t>
            </a:r>
          </a:p>
          <a:p>
            <a:endParaRPr lang="de-CH" sz="3200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3816D4B6-1393-4F71-AF7D-BB67425E655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3947392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F2BA36-B2E2-402C-8E27-AB259EB0D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2. Dom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B982479-8B18-4E5C-8A8E-F8AAE7784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9112" y="2052918"/>
            <a:ext cx="5297984" cy="2084742"/>
          </a:xfrm>
        </p:spPr>
        <p:txBody>
          <a:bodyPr vert="horz" lIns="0" tIns="45720" rIns="0" bIns="45720" rtlCol="0">
            <a:normAutofit/>
          </a:bodyPr>
          <a:lstStyle/>
          <a:p>
            <a:r>
              <a:rPr lang="de-CH" sz="3200" dirty="0"/>
              <a:t>Höhe: 4’545 m</a:t>
            </a:r>
          </a:p>
          <a:p>
            <a:r>
              <a:rPr lang="de-CH" sz="3200" dirty="0"/>
              <a:t>Erstbesteigung: 1858</a:t>
            </a:r>
          </a:p>
          <a:p>
            <a:r>
              <a:rPr lang="de-CH" sz="3200" dirty="0"/>
              <a:t>Lage: Kanton Wallis</a:t>
            </a:r>
          </a:p>
          <a:p>
            <a:endParaRPr lang="de-CH" sz="3200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298C328F-7D59-4D43-A08B-FD81F8D458B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3986931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F2BA36-B2E2-402C-8E27-AB259EB0D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3. Liskamm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B982479-8B18-4E5C-8A8E-F8AAE7784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1650" y="2052918"/>
            <a:ext cx="6892290" cy="4195481"/>
          </a:xfrm>
        </p:spPr>
        <p:txBody>
          <a:bodyPr vert="horz" lIns="0" tIns="45720" rIns="0" bIns="45720" rtlCol="0">
            <a:normAutofit/>
          </a:bodyPr>
          <a:lstStyle/>
          <a:p>
            <a:r>
              <a:rPr lang="de-CH" sz="3200" dirty="0"/>
              <a:t>Höhe: 4’527 m</a:t>
            </a:r>
          </a:p>
          <a:p>
            <a:r>
              <a:rPr lang="de-CH" sz="3200" dirty="0"/>
              <a:t>Erstbesteigung: 1861</a:t>
            </a:r>
          </a:p>
          <a:p>
            <a:r>
              <a:rPr lang="de-CH" sz="3200" dirty="0"/>
              <a:t>Lage: Kanton Wallis / Aostatal, Italien</a:t>
            </a:r>
          </a:p>
          <a:p>
            <a:endParaRPr lang="de-CH" sz="3200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29550834-8F7E-4AED-88FF-F645AF3825B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2642816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F2BA36-B2E2-402C-8E27-AB259EB0D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4. Weisshorn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B982479-8B18-4E5C-8A8E-F8AAE7784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3080" y="2052919"/>
            <a:ext cx="6469380" cy="2073312"/>
          </a:xfrm>
        </p:spPr>
        <p:txBody>
          <a:bodyPr vert="horz" lIns="0" tIns="45720" rIns="0" bIns="45720" rtlCol="0">
            <a:normAutofit/>
          </a:bodyPr>
          <a:lstStyle/>
          <a:p>
            <a:r>
              <a:rPr lang="de-CH" sz="3200" dirty="0"/>
              <a:t>Höhe: 4’506 m</a:t>
            </a:r>
          </a:p>
          <a:p>
            <a:r>
              <a:rPr lang="de-CH" sz="3200" dirty="0"/>
              <a:t>Erstbesteigung: 1861</a:t>
            </a:r>
          </a:p>
          <a:p>
            <a:r>
              <a:rPr lang="de-CH" sz="3200" dirty="0"/>
              <a:t>Lage: Kanton Wallis</a:t>
            </a:r>
          </a:p>
          <a:p>
            <a:endParaRPr lang="de-CH" sz="3200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F4B3D167-547F-4BBD-B5EC-84DC3721D47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830286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C3C3F8-3D10-42D1-8F43-EB8AE099F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5. Matterhorn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1D6150-9535-4D09-A596-616E0BDA5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3080" y="2052918"/>
            <a:ext cx="6789420" cy="4195481"/>
          </a:xfrm>
        </p:spPr>
        <p:txBody>
          <a:bodyPr vert="horz" lIns="0" tIns="45720" rIns="0" bIns="45720" rtlCol="0">
            <a:normAutofit/>
          </a:bodyPr>
          <a:lstStyle/>
          <a:p>
            <a:r>
              <a:rPr lang="de-CH" sz="3200" dirty="0"/>
              <a:t>Höhe: 4’478 m</a:t>
            </a:r>
          </a:p>
          <a:p>
            <a:r>
              <a:rPr lang="de-CH" sz="3200" dirty="0"/>
              <a:t>Erstbesteigung: 1865</a:t>
            </a:r>
          </a:p>
          <a:p>
            <a:r>
              <a:rPr lang="de-CH" sz="3200" dirty="0"/>
              <a:t>Lage: Kanton Wallis / Aostatal, Italien</a:t>
            </a:r>
          </a:p>
          <a:p>
            <a:endParaRPr lang="de-CH" sz="3200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3E4A4F4E-8142-4621-A1A1-D4C8D365A23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3265758483"/>
      </p:ext>
    </p:extLst>
  </p:cSld>
  <p:clrMapOvr>
    <a:masterClrMapping/>
  </p:clrMapOvr>
</p:sld>
</file>

<file path=ppt/theme/theme1.xml><?xml version="1.0" encoding="utf-8"?>
<a:theme xmlns:a="http://schemas.openxmlformats.org/drawingml/2006/main" name="Rückblick">
  <a:themeElements>
    <a:clrScheme name="Benutzerdefiniert 13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005390"/>
      </a:accent1>
      <a:accent2>
        <a:srgbClr val="0070C0"/>
      </a:accent2>
      <a:accent3>
        <a:srgbClr val="00B05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ückblic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ückblic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d36d37b-71b4-4416-b8a2-712a72be7925">
      <Terms xmlns="http://schemas.microsoft.com/office/infopath/2007/PartnerControls"/>
    </lcf76f155ced4ddcb4097134ff3c332f>
    <TaxCatchAll xmlns="e92a2ac5-b25a-46ac-94d3-afeb148eacd8" xsi:nil="true"/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F32F707-F38F-43D4-A825-A412700A0E9B}">
  <ds:schemaRefs>
    <ds:schemaRef ds:uri="http://purl.org/dc/dcmitype/"/>
    <ds:schemaRef ds:uri="e92a2ac5-b25a-46ac-94d3-afeb148eacd8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5d36d37b-71b4-4416-b8a2-712a72be7925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184ABC0-831C-4A4A-9A6F-AE8BE438F1F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B6B3B6-FEF9-4919-884D-B297C4C9FD0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97</Words>
  <Application>Microsoft Office PowerPoint</Application>
  <PresentationFormat>Breitbild</PresentationFormat>
  <Paragraphs>23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Calibri</vt:lpstr>
      <vt:lpstr>Calibri Light</vt:lpstr>
      <vt:lpstr>Rückblick</vt:lpstr>
      <vt:lpstr>Die 5 höchsten Berge der Schweiz</vt:lpstr>
      <vt:lpstr>Die 5 höchsten Berge der Schweiz</vt:lpstr>
      <vt:lpstr>1. Dufourspitze</vt:lpstr>
      <vt:lpstr>2. Dom</vt:lpstr>
      <vt:lpstr>3. Liskamm</vt:lpstr>
      <vt:lpstr>4. Weisshorn</vt:lpstr>
      <vt:lpstr>5. Matterhorn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Georges Wyttenbach</dc:creator>
  <cp:lastModifiedBy>Doris Keller</cp:lastModifiedBy>
  <cp:revision>19</cp:revision>
  <dcterms:created xsi:type="dcterms:W3CDTF">2019-02-22T10:23:23Z</dcterms:created>
  <dcterms:modified xsi:type="dcterms:W3CDTF">2023-08-09T13:27:23Z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</Properties>
</file>