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s Keller" userId="8632a153-503d-4ef7-b3c8-3b4e1994d05e" providerId="ADAL" clId="{B85E2F44-5C6F-4526-B80C-7874EBC79E28}"/>
    <pc:docChg chg="custSel modSld">
      <pc:chgData name="Doris Keller" userId="8632a153-503d-4ef7-b3c8-3b4e1994d05e" providerId="ADAL" clId="{B85E2F44-5C6F-4526-B80C-7874EBC79E28}" dt="2025-04-11T12:52:20.713" v="8" actId="255"/>
      <pc:docMkLst>
        <pc:docMk/>
      </pc:docMkLst>
      <pc:sldChg chg="modSp mod">
        <pc:chgData name="Doris Keller" userId="8632a153-503d-4ef7-b3c8-3b4e1994d05e" providerId="ADAL" clId="{B85E2F44-5C6F-4526-B80C-7874EBC79E28}" dt="2025-04-11T12:51:39.962" v="4" actId="790"/>
        <pc:sldMkLst>
          <pc:docMk/>
          <pc:sldMk cId="2455018227" sldId="256"/>
        </pc:sldMkLst>
        <pc:spChg chg="mod">
          <ac:chgData name="Doris Keller" userId="8632a153-503d-4ef7-b3c8-3b4e1994d05e" providerId="ADAL" clId="{B85E2F44-5C6F-4526-B80C-7874EBC79E28}" dt="2025-04-11T12:51:39.962" v="4" actId="790"/>
          <ac:spMkLst>
            <pc:docMk/>
            <pc:sldMk cId="2455018227" sldId="256"/>
            <ac:spMk id="4" creationId="{3D302E5B-3F2C-4A2E-9456-FD84107A4B05}"/>
          </ac:spMkLst>
        </pc:spChg>
      </pc:sldChg>
      <pc:sldChg chg="modSp mod">
        <pc:chgData name="Doris Keller" userId="8632a153-503d-4ef7-b3c8-3b4e1994d05e" providerId="ADAL" clId="{B85E2F44-5C6F-4526-B80C-7874EBC79E28}" dt="2025-04-11T12:51:32.275" v="3" actId="790"/>
        <pc:sldMkLst>
          <pc:docMk/>
          <pc:sldMk cId="2008968755" sldId="258"/>
        </pc:sldMkLst>
        <pc:spChg chg="mod">
          <ac:chgData name="Doris Keller" userId="8632a153-503d-4ef7-b3c8-3b4e1994d05e" providerId="ADAL" clId="{B85E2F44-5C6F-4526-B80C-7874EBC79E28}" dt="2025-04-11T12:51:32.275" v="3" actId="790"/>
          <ac:spMkLst>
            <pc:docMk/>
            <pc:sldMk cId="2008968755" sldId="258"/>
            <ac:spMk id="4" creationId="{D8516058-6C7C-4541-9799-54FD3339DDDE}"/>
          </ac:spMkLst>
        </pc:spChg>
      </pc:sldChg>
      <pc:sldChg chg="modSp mod">
        <pc:chgData name="Doris Keller" userId="8632a153-503d-4ef7-b3c8-3b4e1994d05e" providerId="ADAL" clId="{B85E2F44-5C6F-4526-B80C-7874EBC79E28}" dt="2025-04-11T12:52:20.713" v="8" actId="255"/>
        <pc:sldMkLst>
          <pc:docMk/>
          <pc:sldMk cId="1067410425" sldId="259"/>
        </pc:sldMkLst>
        <pc:spChg chg="mod">
          <ac:chgData name="Doris Keller" userId="8632a153-503d-4ef7-b3c8-3b4e1994d05e" providerId="ADAL" clId="{B85E2F44-5C6F-4526-B80C-7874EBC79E28}" dt="2025-04-11T12:52:20.713" v="8" actId="255"/>
          <ac:spMkLst>
            <pc:docMk/>
            <pc:sldMk cId="1067410425" sldId="259"/>
            <ac:spMk id="3" creationId="{A84166AA-44B3-4047-8BEF-F22C96730895}"/>
          </ac:spMkLst>
        </pc:spChg>
        <pc:spChg chg="mod">
          <ac:chgData name="Doris Keller" userId="8632a153-503d-4ef7-b3c8-3b4e1994d05e" providerId="ADAL" clId="{B85E2F44-5C6F-4526-B80C-7874EBC79E28}" dt="2025-04-11T12:51:57.122" v="5" actId="790"/>
          <ac:spMkLst>
            <pc:docMk/>
            <pc:sldMk cId="1067410425" sldId="259"/>
            <ac:spMk id="4" creationId="{D8516058-6C7C-4541-9799-54FD3339DDDE}"/>
          </ac:spMkLst>
        </pc:spChg>
        <pc:spChg chg="mod">
          <ac:chgData name="Doris Keller" userId="8632a153-503d-4ef7-b3c8-3b4e1994d05e" providerId="ADAL" clId="{B85E2F44-5C6F-4526-B80C-7874EBC79E28}" dt="2025-04-11T12:51:11.960" v="0" actId="27636"/>
          <ac:spMkLst>
            <pc:docMk/>
            <pc:sldMk cId="1067410425" sldId="259"/>
            <ac:spMk id="8" creationId="{A7746657-B27B-4D2D-A418-D809446183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27E82-3180-4552-AC13-4FD6D5376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63011F-84CC-4A06-96DF-AF7208305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89A369-89C5-46E5-9631-4336FFAF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55E8-08BD-4206-B8DE-50BAB4AC37E1}" type="datetimeFigureOut">
              <a:rPr lang="de-CH" smtClean="0"/>
              <a:t>11.04.2025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89BF9E-55E8-4870-95EB-404FE82A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4CE12C-56AE-4070-A3C9-36323055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A8-6EDB-4591-9BA9-E049DD136D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907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F068D-F145-4E31-8892-56569267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BFFFC75-41C3-4A6A-955F-1F4A6790F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F4AC26-5053-4480-9257-F1F2B716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55E8-08BD-4206-B8DE-50BAB4AC37E1}" type="datetimeFigureOut">
              <a:rPr lang="de-CH" smtClean="0"/>
              <a:t>11.04.2025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4F5D9D-E3A7-4A63-8EA8-5B079C10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0D66BE-3EFA-4397-8E1C-59642876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A8-6EDB-4591-9BA9-E049DD136D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204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57DF72F-9B0B-4C0B-AC09-EF4C89111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A59A2F-3531-448F-98A2-558BA5100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6F465F-22B2-4632-AF1E-E0A465C2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55E8-08BD-4206-B8DE-50BAB4AC37E1}" type="datetimeFigureOut">
              <a:rPr lang="de-CH" smtClean="0"/>
              <a:t>11.04.2025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7BA3E1-F981-4CEA-B0B8-7C7128A8D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47EB2A-6491-4587-AA90-7B075AED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A8-6EDB-4591-9BA9-E049DD136D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864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FE337-A5CF-4A31-84E7-9FAE2507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A239B-39A3-4474-B3F4-CB5B35A13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305BD-EE8F-4D90-B582-977AC304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55E8-08BD-4206-B8DE-50BAB4AC37E1}" type="datetimeFigureOut">
              <a:rPr lang="de-CH" smtClean="0"/>
              <a:t>11.04.2025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6F75D-5C0A-453C-95B3-567E78AA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912556-B6FC-4448-B046-4186FB15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A8-6EDB-4591-9BA9-E049DD136D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413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F2B22-D125-44E7-8AA4-D3501EEE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1B2F5-078F-4C17-82C7-19FA71B64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6F78C-5FA1-43AF-AB9E-4206A4FF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55E8-08BD-4206-B8DE-50BAB4AC37E1}" type="datetimeFigureOut">
              <a:rPr lang="de-CH" smtClean="0"/>
              <a:t>11.04.2025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929BE5-5A30-458E-BE1C-D2B7BDDB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3FEC5A-AF1F-4E3B-93DD-5536B976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A8-6EDB-4591-9BA9-E049DD136D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168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C780D-046C-48E6-AAA9-CB6041F4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177FE9-D163-47BA-ABBC-FF92FA2FF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DAD2D9-9555-4046-974D-7317BE51F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4A2717-2802-4430-9B15-C9DDA2D9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55E8-08BD-4206-B8DE-50BAB4AC37E1}" type="datetimeFigureOut">
              <a:rPr lang="de-CH" smtClean="0"/>
              <a:t>11.04.2025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11614D-A814-4F9E-8B1C-FDC634F3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00D152-EF2F-42AF-AEEB-1BE7BFEE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A8-6EDB-4591-9BA9-E049DD136D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336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06EF5-08FC-4364-A0F2-03B9C77F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F21DD3-4AB3-44E9-B1EA-71247CE72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A1325D-632C-4B00-A51A-579E3AEEF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382260-939D-4167-8D92-0066B6559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1F1541-8A95-4C07-9C5E-38FBC34F9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ED84730-8317-424C-A32B-D3BD7F7B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55E8-08BD-4206-B8DE-50BAB4AC37E1}" type="datetimeFigureOut">
              <a:rPr lang="de-CH" smtClean="0"/>
              <a:t>11.04.2025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405A3E-6289-4B79-AEF7-E9E19FA3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CFD43D-AA3A-40ED-AF50-70DCE111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A8-6EDB-4591-9BA9-E049DD136D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057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CDD63-8B0A-4D65-9625-4A43B8E5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1D2101-3DBC-4564-9661-488D82C7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55E8-08BD-4206-B8DE-50BAB4AC37E1}" type="datetimeFigureOut">
              <a:rPr lang="de-CH" smtClean="0"/>
              <a:t>11.04.2025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D8C5A0-C17E-4DFA-A9CD-2997E5D0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9421BC-C764-4A07-9A15-9B46B690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A8-6EDB-4591-9BA9-E049DD136D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939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F1FBDB-3A63-4997-94CB-94997E1F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55E8-08BD-4206-B8DE-50BAB4AC37E1}" type="datetimeFigureOut">
              <a:rPr lang="de-CH" smtClean="0"/>
              <a:t>11.04.2025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3BC56C-1B80-493B-9993-C10F27D24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CE22BA-E642-466A-BBE6-0BA5F5D4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A8-6EDB-4591-9BA9-E049DD136D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539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5C8C4-C3FB-4D91-9EE9-E1B035E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6ACD1A-D1CF-4AB0-A594-E54C68C96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A5D5C6-F216-4F2A-82FD-9EED51568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DFCF42-F650-40A4-B18E-220A03134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55E8-08BD-4206-B8DE-50BAB4AC37E1}" type="datetimeFigureOut">
              <a:rPr lang="de-CH" smtClean="0"/>
              <a:t>11.04.2025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EEB445-0C0F-4190-9A0E-44A3E0D1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B1BB00-AD6E-4F5E-940E-9C88E0F7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A8-6EDB-4591-9BA9-E049DD136D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84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19957-4FE6-41B9-8560-5C7BE12C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B7246F8-A28E-48FF-BEB2-265480EF2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353A3A-DCDD-470D-ABA2-AB02537C2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21F4BE-03C6-481B-9857-9C7B731D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55E8-08BD-4206-B8DE-50BAB4AC37E1}" type="datetimeFigureOut">
              <a:rPr lang="de-CH" smtClean="0"/>
              <a:t>11.04.2025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B4F38F-3772-46F9-A829-0578FAD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69A97E-6627-45B4-AED6-B8B912AC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1A8-6EDB-4591-9BA9-E049DD136D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51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DC2ECC6-2B48-4393-86CA-DD5B1FBC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153958-6731-4DAA-9028-BABE77555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0FED6-FB20-4C46-A49C-7385C4B1C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55E8-08BD-4206-B8DE-50BAB4AC37E1}" type="datetimeFigureOut">
              <a:rPr lang="de-CH" smtClean="0"/>
              <a:t>11.04.2025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3E96A2-BDA3-4063-8888-CA1E45F54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445989-2A55-46D7-952B-C3A6E66F5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01A8-6EDB-4591-9BA9-E049DD136D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517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E0C196C9-7BB3-4FFA-AF82-C5B5BB621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93574"/>
              </p:ext>
            </p:extLst>
          </p:nvPr>
        </p:nvGraphicFramePr>
        <p:xfrm>
          <a:off x="0" y="0"/>
          <a:ext cx="1219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4380640" imgH="10285560" progId="Photoshop.Image.13">
                  <p:embed/>
                </p:oleObj>
              </mc:Choice>
              <mc:Fallback>
                <p:oleObj name="Image" r:id="rId2" imgW="24380640" imgH="10285560" progId="Photoshop.Image.13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E0C196C9-7BB3-4FFA-AF82-C5B5BB6212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3D302E5B-3F2C-4A2E-9456-FD84107A4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noProof="0" dirty="0">
                <a:solidFill>
                  <a:schemeClr val="bg1">
                    <a:lumMod val="85000"/>
                  </a:schemeClr>
                </a:solidFill>
              </a:rPr>
              <a:t>Gewitter</a:t>
            </a:r>
          </a:p>
        </p:txBody>
      </p:sp>
    </p:spTree>
    <p:extLst>
      <p:ext uri="{BB962C8B-B14F-4D97-AF65-F5344CB8AC3E}">
        <p14:creationId xmlns:p14="http://schemas.microsoft.com/office/powerpoint/2010/main" val="245501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8516058-6C7C-4541-9799-54FD3339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28409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So entstehen Gewitter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4166AA-44B3-4047-8BEF-F22C96730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1879853"/>
            <a:ext cx="4706803" cy="4181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</a:rPr>
              <a:t>Feuchte Luft über der Erde wird von der Sonne erwärmt und steigt nach oben.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</a:rPr>
              <a:t>Dabei kühlt sie sich langsam ab.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</a:rPr>
              <a:t>Es bildet sich Wasserdampf, so wie beim Duschen im Badezimmer.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</a:rPr>
              <a:t>Aus dem Wasserdampf entsteht eine Wolke.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</a:rPr>
              <a:t>Diese Wolke türmt sich weiter auf.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F14DE01-C247-483C-92DF-12C9547294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08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8516058-6C7C-4541-9799-54FD3339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314325"/>
            <a:ext cx="4803636" cy="17957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b="0" i="0" noProof="0" dirty="0">
                <a:solidFill>
                  <a:srgbClr val="000000"/>
                </a:solidFill>
                <a:effectLst/>
              </a:rPr>
              <a:t>Blitze</a:t>
            </a:r>
            <a:endParaRPr lang="de-CH" noProof="0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4166AA-44B3-4047-8BEF-F22C96730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93" y="1338693"/>
            <a:ext cx="4706803" cy="3788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de-CH" sz="2000" dirty="0">
                <a:solidFill>
                  <a:srgbClr val="000000"/>
                </a:solidFill>
              </a:rPr>
              <a:t>In so einer Gewitterwolke entsteht beim Aufstieg der Luft eine gewaltige elektrische Spannung. </a:t>
            </a:r>
          </a:p>
          <a:p>
            <a:pPr>
              <a:spcAft>
                <a:spcPts val="1200"/>
              </a:spcAft>
            </a:pPr>
            <a:r>
              <a:rPr lang="de-CH" sz="2000" dirty="0">
                <a:solidFill>
                  <a:srgbClr val="000000"/>
                </a:solidFill>
              </a:rPr>
              <a:t>Diese Spannung entlädt sich in Blitzen.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33D6B6A-D7D6-4E73-AAE9-CEFDFC848F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896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8516058-6C7C-4541-9799-54FD3339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474704"/>
            <a:ext cx="4803636" cy="13116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b="0" i="0" noProof="0" dirty="0">
                <a:solidFill>
                  <a:srgbClr val="000000"/>
                </a:solidFill>
                <a:effectLst/>
              </a:rPr>
              <a:t>Sehr heiss</a:t>
            </a:r>
            <a:endParaRPr lang="de-CH" noProof="0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4166AA-44B3-4047-8BEF-F22C96730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1605393"/>
            <a:ext cx="4992241" cy="410008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CH" sz="2400" dirty="0">
                <a:solidFill>
                  <a:srgbClr val="000000"/>
                </a:solidFill>
              </a:rPr>
              <a:t>Die Luft in einem Blitz wird dabei bis zu </a:t>
            </a:r>
            <a:r>
              <a:rPr lang="de-CH" sz="2400" dirty="0"/>
              <a:t>30.000 Grad</a:t>
            </a:r>
            <a:r>
              <a:rPr lang="de-CH" sz="2400" dirty="0">
                <a:solidFill>
                  <a:srgbClr val="000000"/>
                </a:solidFill>
              </a:rPr>
              <a:t> heiss.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CH" sz="2400" dirty="0">
                <a:solidFill>
                  <a:srgbClr val="000000"/>
                </a:solidFill>
              </a:rPr>
              <a:t>Das ist fast vier Mal heisser als die Sonnenoberfläche.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CH" sz="2400" dirty="0">
                <a:solidFill>
                  <a:srgbClr val="000000"/>
                </a:solidFill>
              </a:rPr>
              <a:t>Die heisse Luft dehnt sich explosionsartig aus.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CH" sz="2400" dirty="0">
                <a:solidFill>
                  <a:srgbClr val="000000"/>
                </a:solidFill>
              </a:rPr>
              <a:t>Und das hören wir als lautes Donnergeräusch.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CH" sz="2400" dirty="0">
                <a:solidFill>
                  <a:srgbClr val="000000"/>
                </a:solidFill>
              </a:rPr>
              <a:t> Ausserdem werden aus dem Wasserdampf in den Wolken Tropfen, die als Regen oder Hagel während des Gewitters auf die Erde fallen.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7746657-B27B-4D2D-A418-D809446183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7410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2a2ac5-b25a-46ac-94d3-afeb148eacd8" xsi:nil="true"/>
    <lcf76f155ced4ddcb4097134ff3c332f xmlns="5d36d37b-71b4-4416-b8a2-712a72be7925">
      <Terms xmlns="http://schemas.microsoft.com/office/infopath/2007/PartnerControls"/>
    </lcf76f155ced4ddcb4097134ff3c332f>
    <SharedWithUsers xmlns="e92a2ac5-b25a-46ac-94d3-afeb148eacd8">
      <UserInfo>
        <DisplayName/>
        <AccountId xsi:nil="true"/>
        <AccountType/>
      </UserInfo>
    </SharedWithUsers>
    <MediaLengthInSeconds xmlns="5d36d37b-71b4-4416-b8a2-712a72be7925" xsi:nil="true"/>
  </documentManagement>
</p:properties>
</file>

<file path=customXml/itemProps1.xml><?xml version="1.0" encoding="utf-8"?>
<ds:datastoreItem xmlns:ds="http://schemas.openxmlformats.org/officeDocument/2006/customXml" ds:itemID="{0EA11FBA-867F-4ACF-90FF-DD4FE5DE3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6d37b-71b4-4416-b8a2-712a72be7925"/>
    <ds:schemaRef ds:uri="e92a2ac5-b25a-46ac-94d3-afeb148ea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795D91-523A-408A-BA07-551732975C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1126A5-8401-43F8-A587-113AE3F3F560}">
  <ds:schemaRefs>
    <ds:schemaRef ds:uri="http://schemas.microsoft.com/office/2006/metadata/properties"/>
    <ds:schemaRef ds:uri="http://schemas.microsoft.com/office/infopath/2007/PartnerControls"/>
    <ds:schemaRef ds:uri="e92a2ac5-b25a-46ac-94d3-afeb148eacd8"/>
    <ds:schemaRef ds:uri="5d36d37b-71b4-4416-b8a2-712a72be79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Breitbild</PresentationFormat>
  <Paragraphs>16</Paragraphs>
  <Slides>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Office</vt:lpstr>
      <vt:lpstr>Image</vt:lpstr>
      <vt:lpstr>Gewitter</vt:lpstr>
      <vt:lpstr>So entstehen Gewitter</vt:lpstr>
      <vt:lpstr>Blitze</vt:lpstr>
      <vt:lpstr>Sehr heiss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Gewitter</dc:title>
  <dc:creator>Georges Wyttenbach</dc:creator>
  <cp:lastModifiedBy>Doris Keller</cp:lastModifiedBy>
  <cp:revision>10</cp:revision>
  <dcterms:created xsi:type="dcterms:W3CDTF">2021-06-19T15:46:26Z</dcterms:created>
  <dcterms:modified xsi:type="dcterms:W3CDTF">2025-04-11T12:53:14Z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