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9" r:id="rId8"/>
    <p:sldId id="26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5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4EC5628F-6BCA-4389-B27F-A70D63BBA727}"/>
    <pc:docChg chg="custSel addSld delSld modSld sldOrd">
      <pc:chgData name="Doris Keller" userId="8632a153-503d-4ef7-b3c8-3b4e1994d05e" providerId="ADAL" clId="{4EC5628F-6BCA-4389-B27F-A70D63BBA727}" dt="2024-03-27T16:13:34.426" v="107" actId="1036"/>
      <pc:docMkLst>
        <pc:docMk/>
      </pc:docMkLst>
      <pc:sldChg chg="del">
        <pc:chgData name="Doris Keller" userId="8632a153-503d-4ef7-b3c8-3b4e1994d05e" providerId="ADAL" clId="{4EC5628F-6BCA-4389-B27F-A70D63BBA727}" dt="2024-03-27T15:46:37.081" v="15" actId="47"/>
        <pc:sldMkLst>
          <pc:docMk/>
          <pc:sldMk cId="2819701724" sldId="258"/>
        </pc:sldMkLst>
      </pc:sldChg>
      <pc:sldChg chg="addSp delSp modSp add mod ord">
        <pc:chgData name="Doris Keller" userId="8632a153-503d-4ef7-b3c8-3b4e1994d05e" providerId="ADAL" clId="{4EC5628F-6BCA-4389-B27F-A70D63BBA727}" dt="2024-03-27T15:46:52.919" v="28" actId="1037"/>
        <pc:sldMkLst>
          <pc:docMk/>
          <pc:sldMk cId="2555623729" sldId="260"/>
        </pc:sldMkLst>
        <pc:spChg chg="del mod">
          <ac:chgData name="Doris Keller" userId="8632a153-503d-4ef7-b3c8-3b4e1994d05e" providerId="ADAL" clId="{4EC5628F-6BCA-4389-B27F-A70D63BBA727}" dt="2024-03-27T15:45:45.512" v="5" actId="12084"/>
          <ac:spMkLst>
            <pc:docMk/>
            <pc:sldMk cId="2555623729" sldId="260"/>
            <ac:spMk id="6" creationId="{ABB0D471-377D-278F-FC5A-90DA8389EAAA}"/>
          </ac:spMkLst>
        </pc:spChg>
        <pc:graphicFrameChg chg="add mod">
          <ac:chgData name="Doris Keller" userId="8632a153-503d-4ef7-b3c8-3b4e1994d05e" providerId="ADAL" clId="{4EC5628F-6BCA-4389-B27F-A70D63BBA727}" dt="2024-03-27T15:46:52.919" v="28" actId="1037"/>
          <ac:graphicFrameMkLst>
            <pc:docMk/>
            <pc:sldMk cId="2555623729" sldId="260"/>
            <ac:graphicFrameMk id="2" creationId="{CF824B11-40B7-B081-B516-A680C7DA6385}"/>
          </ac:graphicFrameMkLst>
        </pc:graphicFrameChg>
      </pc:sldChg>
      <pc:sldChg chg="addSp delSp modSp new mod">
        <pc:chgData name="Doris Keller" userId="8632a153-503d-4ef7-b3c8-3b4e1994d05e" providerId="ADAL" clId="{4EC5628F-6BCA-4389-B27F-A70D63BBA727}" dt="2024-03-27T16:13:34.426" v="107" actId="1036"/>
        <pc:sldMkLst>
          <pc:docMk/>
          <pc:sldMk cId="1457687977" sldId="261"/>
        </pc:sldMkLst>
        <pc:spChg chg="del">
          <ac:chgData name="Doris Keller" userId="8632a153-503d-4ef7-b3c8-3b4e1994d05e" providerId="ADAL" clId="{4EC5628F-6BCA-4389-B27F-A70D63BBA727}" dt="2024-03-27T16:01:38.090" v="30" actId="478"/>
          <ac:spMkLst>
            <pc:docMk/>
            <pc:sldMk cId="1457687977" sldId="261"/>
            <ac:spMk id="2" creationId="{87D06F86-1E3A-FCDE-2935-76B536CFE9C9}"/>
          </ac:spMkLst>
        </pc:spChg>
        <pc:spChg chg="del">
          <ac:chgData name="Doris Keller" userId="8632a153-503d-4ef7-b3c8-3b4e1994d05e" providerId="ADAL" clId="{4EC5628F-6BCA-4389-B27F-A70D63BBA727}" dt="2024-03-27T16:01:38.090" v="30" actId="478"/>
          <ac:spMkLst>
            <pc:docMk/>
            <pc:sldMk cId="1457687977" sldId="261"/>
            <ac:spMk id="3" creationId="{62863F74-B93C-494C-960B-19F5E0331B4E}"/>
          </ac:spMkLst>
        </pc:spChg>
        <pc:spChg chg="add mod">
          <ac:chgData name="Doris Keller" userId="8632a153-503d-4ef7-b3c8-3b4e1994d05e" providerId="ADAL" clId="{4EC5628F-6BCA-4389-B27F-A70D63BBA727}" dt="2024-03-27T16:04:29.405" v="90" actId="14100"/>
          <ac:spMkLst>
            <pc:docMk/>
            <pc:sldMk cId="1457687977" sldId="261"/>
            <ac:spMk id="5" creationId="{86BEE3DD-7C58-7527-CF69-1F60EADDBB9A}"/>
          </ac:spMkLst>
        </pc:spChg>
        <pc:spChg chg="add mod">
          <ac:chgData name="Doris Keller" userId="8632a153-503d-4ef7-b3c8-3b4e1994d05e" providerId="ADAL" clId="{4EC5628F-6BCA-4389-B27F-A70D63BBA727}" dt="2024-03-27T16:04:29.405" v="90" actId="14100"/>
          <ac:spMkLst>
            <pc:docMk/>
            <pc:sldMk cId="1457687977" sldId="261"/>
            <ac:spMk id="6" creationId="{7525BB91-520F-F572-9546-79362A8EBEEA}"/>
          </ac:spMkLst>
        </pc:spChg>
        <pc:spChg chg="add mod">
          <ac:chgData name="Doris Keller" userId="8632a153-503d-4ef7-b3c8-3b4e1994d05e" providerId="ADAL" clId="{4EC5628F-6BCA-4389-B27F-A70D63BBA727}" dt="2024-03-27T16:04:29.405" v="90" actId="14100"/>
          <ac:spMkLst>
            <pc:docMk/>
            <pc:sldMk cId="1457687977" sldId="261"/>
            <ac:spMk id="7" creationId="{796C8E1E-60F0-57A0-239B-AE359C8B24AE}"/>
          </ac:spMkLst>
        </pc:spChg>
        <pc:spChg chg="add mod">
          <ac:chgData name="Doris Keller" userId="8632a153-503d-4ef7-b3c8-3b4e1994d05e" providerId="ADAL" clId="{4EC5628F-6BCA-4389-B27F-A70D63BBA727}" dt="2024-03-27T16:04:29.405" v="90" actId="14100"/>
          <ac:spMkLst>
            <pc:docMk/>
            <pc:sldMk cId="1457687977" sldId="261"/>
            <ac:spMk id="8" creationId="{FB3F04C4-D3CE-2EC9-700A-3EF23171C43E}"/>
          </ac:spMkLst>
        </pc:spChg>
        <pc:spChg chg="add mod">
          <ac:chgData name="Doris Keller" userId="8632a153-503d-4ef7-b3c8-3b4e1994d05e" providerId="ADAL" clId="{4EC5628F-6BCA-4389-B27F-A70D63BBA727}" dt="2024-03-27T16:04:29.405" v="90" actId="14100"/>
          <ac:spMkLst>
            <pc:docMk/>
            <pc:sldMk cId="1457687977" sldId="261"/>
            <ac:spMk id="9" creationId="{04108E61-D35A-4A86-31FE-81099E10EF83}"/>
          </ac:spMkLst>
        </pc:spChg>
        <pc:spChg chg="add mod">
          <ac:chgData name="Doris Keller" userId="8632a153-503d-4ef7-b3c8-3b4e1994d05e" providerId="ADAL" clId="{4EC5628F-6BCA-4389-B27F-A70D63BBA727}" dt="2024-03-27T16:04:29.405" v="90" actId="14100"/>
          <ac:spMkLst>
            <pc:docMk/>
            <pc:sldMk cId="1457687977" sldId="261"/>
            <ac:spMk id="10" creationId="{4FCCC92A-2E74-0DE8-9204-0566B4AB120E}"/>
          </ac:spMkLst>
        </pc:spChg>
        <pc:graphicFrameChg chg="add del modGraphic">
          <ac:chgData name="Doris Keller" userId="8632a153-503d-4ef7-b3c8-3b4e1994d05e" providerId="ADAL" clId="{4EC5628F-6BCA-4389-B27F-A70D63BBA727}" dt="2024-03-27T16:02:21.713" v="32" actId="478"/>
          <ac:graphicFrameMkLst>
            <pc:docMk/>
            <pc:sldMk cId="1457687977" sldId="261"/>
            <ac:graphicFrameMk id="4" creationId="{A924A160-0813-08AF-8C45-4E4C51CC9918}"/>
          </ac:graphicFrameMkLst>
        </pc:graphicFrameChg>
        <pc:picChg chg="add mod">
          <ac:chgData name="Doris Keller" userId="8632a153-503d-4ef7-b3c8-3b4e1994d05e" providerId="ADAL" clId="{4EC5628F-6BCA-4389-B27F-A70D63BBA727}" dt="2024-03-27T16:13:34.426" v="107" actId="1036"/>
          <ac:picMkLst>
            <pc:docMk/>
            <pc:sldMk cId="1457687977" sldId="261"/>
            <ac:picMk id="14" creationId="{E0A36A31-04A8-FA5C-7695-DC2840CC0200}"/>
          </ac:picMkLst>
        </pc:picChg>
        <pc:picChg chg="add mod">
          <ac:chgData name="Doris Keller" userId="8632a153-503d-4ef7-b3c8-3b4e1994d05e" providerId="ADAL" clId="{4EC5628F-6BCA-4389-B27F-A70D63BBA727}" dt="2024-03-27T16:09:30.427" v="95" actId="1076"/>
          <ac:picMkLst>
            <pc:docMk/>
            <pc:sldMk cId="1457687977" sldId="261"/>
            <ac:picMk id="16" creationId="{CD39DF52-60AC-4ED8-C01C-A94C3AD13619}"/>
          </ac:picMkLst>
        </pc:picChg>
        <pc:picChg chg="add mod">
          <ac:chgData name="Doris Keller" userId="8632a153-503d-4ef7-b3c8-3b4e1994d05e" providerId="ADAL" clId="{4EC5628F-6BCA-4389-B27F-A70D63BBA727}" dt="2024-03-27T16:09:57.580" v="97" actId="1076"/>
          <ac:picMkLst>
            <pc:docMk/>
            <pc:sldMk cId="1457687977" sldId="261"/>
            <ac:picMk id="18" creationId="{765DB88A-8ABD-02B5-9363-0FE4BB39032E}"/>
          </ac:picMkLst>
        </pc:picChg>
        <pc:picChg chg="add mod">
          <ac:chgData name="Doris Keller" userId="8632a153-503d-4ef7-b3c8-3b4e1994d05e" providerId="ADAL" clId="{4EC5628F-6BCA-4389-B27F-A70D63BBA727}" dt="2024-03-27T16:13:24.017" v="104" actId="1076"/>
          <ac:picMkLst>
            <pc:docMk/>
            <pc:sldMk cId="1457687977" sldId="261"/>
            <ac:picMk id="20" creationId="{E4029915-E2E4-30D9-5652-27C9F56A3FEF}"/>
          </ac:picMkLst>
        </pc:picChg>
        <pc:picChg chg="add mod">
          <ac:chgData name="Doris Keller" userId="8632a153-503d-4ef7-b3c8-3b4e1994d05e" providerId="ADAL" clId="{4EC5628F-6BCA-4389-B27F-A70D63BBA727}" dt="2024-03-27T16:13:09.056" v="102" actId="1076"/>
          <ac:picMkLst>
            <pc:docMk/>
            <pc:sldMk cId="1457687977" sldId="261"/>
            <ac:picMk id="22" creationId="{60E644FE-ABED-421E-A477-22F1FFDB4000}"/>
          </ac:picMkLst>
        </pc:picChg>
        <pc:picChg chg="add mod">
          <ac:chgData name="Doris Keller" userId="8632a153-503d-4ef7-b3c8-3b4e1994d05e" providerId="ADAL" clId="{4EC5628F-6BCA-4389-B27F-A70D63BBA727}" dt="2024-03-27T16:13:16.057" v="103" actId="1076"/>
          <ac:picMkLst>
            <pc:docMk/>
            <pc:sldMk cId="1457687977" sldId="261"/>
            <ac:picMk id="24" creationId="{D4274A41-2E3E-A90D-2EC2-C609CA080D44}"/>
          </ac:picMkLst>
        </pc:picChg>
        <pc:cxnChg chg="add mod">
          <ac:chgData name="Doris Keller" userId="8632a153-503d-4ef7-b3c8-3b4e1994d05e" providerId="ADAL" clId="{4EC5628F-6BCA-4389-B27F-A70D63BBA727}" dt="2024-03-27T16:04:54.247" v="92" actId="1582"/>
          <ac:cxnSpMkLst>
            <pc:docMk/>
            <pc:sldMk cId="1457687977" sldId="261"/>
            <ac:cxnSpMk id="12" creationId="{771E3816-84B7-1641-A27D-F88637ADA84E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DE5691-5D90-446A-912A-975B14677F24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de-CH"/>
        </a:p>
      </dgm:t>
    </dgm:pt>
    <dgm:pt modelId="{2AF92B2A-019F-4B35-A240-C8AA82E39E0F}">
      <dgm:prSet/>
      <dgm:spPr/>
      <dgm:t>
        <a:bodyPr/>
        <a:lstStyle/>
        <a:p>
          <a:r>
            <a:rPr lang="de-CH" dirty="0"/>
            <a:t>Menü Einfügen</a:t>
          </a:r>
        </a:p>
      </dgm:t>
    </dgm:pt>
    <dgm:pt modelId="{44FF3580-4B6E-4887-A258-C428F2C08803}" type="parTrans" cxnId="{D0F34CFE-4A0E-4966-84E1-55C43E12D3D3}">
      <dgm:prSet/>
      <dgm:spPr/>
      <dgm:t>
        <a:bodyPr/>
        <a:lstStyle/>
        <a:p>
          <a:endParaRPr lang="de-CH"/>
        </a:p>
      </dgm:t>
    </dgm:pt>
    <dgm:pt modelId="{14138FE3-453E-4DAF-8D0D-71ABF463E119}" type="sibTrans" cxnId="{D0F34CFE-4A0E-4966-84E1-55C43E12D3D3}">
      <dgm:prSet/>
      <dgm:spPr/>
      <dgm:t>
        <a:bodyPr/>
        <a:lstStyle/>
        <a:p>
          <a:endParaRPr lang="de-CH"/>
        </a:p>
      </dgm:t>
    </dgm:pt>
    <dgm:pt modelId="{0FB3F7DC-4B4E-4A6D-996B-644A118E43A4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33C0BDBF-7C82-46CC-8259-A6D3CD62DE1C}" type="parTrans" cxnId="{E15661DA-B66D-4CAD-A43D-7A10E26219D8}">
      <dgm:prSet/>
      <dgm:spPr/>
      <dgm:t>
        <a:bodyPr/>
        <a:lstStyle/>
        <a:p>
          <a:endParaRPr lang="de-CH"/>
        </a:p>
      </dgm:t>
    </dgm:pt>
    <dgm:pt modelId="{C6F2DDE3-697E-4E47-93D4-1939132DB92D}" type="sibTrans" cxnId="{E15661DA-B66D-4CAD-A43D-7A10E26219D8}">
      <dgm:prSet/>
      <dgm:spPr/>
      <dgm:t>
        <a:bodyPr/>
        <a:lstStyle/>
        <a:p>
          <a:endParaRPr lang="de-CH"/>
        </a:p>
      </dgm:t>
    </dgm:pt>
    <dgm:pt modelId="{83525463-393B-4413-AAF7-5E49CEBF0C8A}">
      <dgm:prSet/>
      <dgm:spPr/>
      <dgm:t>
        <a:bodyPr/>
        <a:lstStyle/>
        <a:p>
          <a:r>
            <a:rPr lang="de-CH"/>
            <a:t>SmartArt</a:t>
          </a:r>
        </a:p>
      </dgm:t>
    </dgm:pt>
    <dgm:pt modelId="{161F7AC0-F401-4414-8567-9E8776649C21}" type="parTrans" cxnId="{8AF1D76E-23D6-4CB4-9DAA-54B05E2CB069}">
      <dgm:prSet/>
      <dgm:spPr/>
      <dgm:t>
        <a:bodyPr/>
        <a:lstStyle/>
        <a:p>
          <a:endParaRPr lang="de-CH"/>
        </a:p>
      </dgm:t>
    </dgm:pt>
    <dgm:pt modelId="{6CA29042-6ABB-40F9-BBC2-6068134C16B3}" type="sibTrans" cxnId="{8AF1D76E-23D6-4CB4-9DAA-54B05E2CB069}">
      <dgm:prSet/>
      <dgm:spPr/>
      <dgm:t>
        <a:bodyPr/>
        <a:lstStyle/>
        <a:p>
          <a:endParaRPr lang="de-CH"/>
        </a:p>
      </dgm:t>
    </dgm:pt>
    <dgm:pt modelId="{7884CE6D-8446-410C-894F-9DE96EF875D4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C539A7D6-6EFC-44BA-B1A3-95D30D7ACCF9}" type="parTrans" cxnId="{F7DFCE39-0933-4ADF-BD32-186BDBD91519}">
      <dgm:prSet/>
      <dgm:spPr/>
      <dgm:t>
        <a:bodyPr/>
        <a:lstStyle/>
        <a:p>
          <a:endParaRPr lang="de-CH"/>
        </a:p>
      </dgm:t>
    </dgm:pt>
    <dgm:pt modelId="{D0473F20-DD3E-475E-B5FA-DE1B4A27A02D}" type="sibTrans" cxnId="{F7DFCE39-0933-4ADF-BD32-186BDBD91519}">
      <dgm:prSet/>
      <dgm:spPr/>
      <dgm:t>
        <a:bodyPr/>
        <a:lstStyle/>
        <a:p>
          <a:endParaRPr lang="de-CH"/>
        </a:p>
      </dgm:t>
    </dgm:pt>
    <dgm:pt modelId="{A92EAB84-04DE-433F-B6E4-D2C7FEB79C4B}">
      <dgm:prSet/>
      <dgm:spPr/>
      <dgm:t>
        <a:bodyPr/>
        <a:lstStyle/>
        <a:p>
          <a:r>
            <a:rPr lang="de-CH"/>
            <a:t>Liste</a:t>
          </a:r>
        </a:p>
      </dgm:t>
    </dgm:pt>
    <dgm:pt modelId="{DF79F191-BF40-4CDD-8E50-3DB346799EDC}" type="parTrans" cxnId="{FE5F16F3-A10C-4D5D-AC54-24BFAC1FA0F1}">
      <dgm:prSet/>
      <dgm:spPr/>
      <dgm:t>
        <a:bodyPr/>
        <a:lstStyle/>
        <a:p>
          <a:endParaRPr lang="de-CH"/>
        </a:p>
      </dgm:t>
    </dgm:pt>
    <dgm:pt modelId="{84A67350-78CD-4E2B-A6C9-46A236147404}" type="sibTrans" cxnId="{FE5F16F3-A10C-4D5D-AC54-24BFAC1FA0F1}">
      <dgm:prSet/>
      <dgm:spPr/>
      <dgm:t>
        <a:bodyPr/>
        <a:lstStyle/>
        <a:p>
          <a:endParaRPr lang="de-CH"/>
        </a:p>
      </dgm:t>
    </dgm:pt>
    <dgm:pt modelId="{D1348814-AF8B-4BEB-A106-8D78CE31AFF5}">
      <dgm:prSet/>
      <dgm:spPr/>
      <dgm:t>
        <a:bodyPr/>
        <a:lstStyle/>
        <a:p>
          <a:r>
            <a:rPr lang="de-CH"/>
            <a:t>Prozess</a:t>
          </a:r>
        </a:p>
      </dgm:t>
    </dgm:pt>
    <dgm:pt modelId="{8E7A5844-E96B-4967-B808-A5CD6DD10FEF}" type="parTrans" cxnId="{F1B56358-DE2D-4070-902A-A39F4BDF34BD}">
      <dgm:prSet/>
      <dgm:spPr/>
      <dgm:t>
        <a:bodyPr/>
        <a:lstStyle/>
        <a:p>
          <a:endParaRPr lang="de-CH"/>
        </a:p>
      </dgm:t>
    </dgm:pt>
    <dgm:pt modelId="{5573F2B3-0A3E-430C-B81D-4219716960BE}" type="sibTrans" cxnId="{F1B56358-DE2D-4070-902A-A39F4BDF34BD}">
      <dgm:prSet/>
      <dgm:spPr/>
      <dgm:t>
        <a:bodyPr/>
        <a:lstStyle/>
        <a:p>
          <a:endParaRPr lang="de-CH"/>
        </a:p>
      </dgm:t>
    </dgm:pt>
    <dgm:pt modelId="{EC5ED31E-6707-4A51-AEB0-71155CAC62D8}">
      <dgm:prSet/>
      <dgm:spPr/>
      <dgm:t>
        <a:bodyPr/>
        <a:lstStyle/>
        <a:p>
          <a:r>
            <a:rPr lang="de-CH"/>
            <a:t>Zyklus</a:t>
          </a:r>
        </a:p>
      </dgm:t>
    </dgm:pt>
    <dgm:pt modelId="{06D0B6FC-81EF-4E91-8746-38C4E5970D3F}" type="parTrans" cxnId="{9EF57358-0747-4D3D-88AF-1FE183A6B908}">
      <dgm:prSet/>
      <dgm:spPr/>
      <dgm:t>
        <a:bodyPr/>
        <a:lstStyle/>
        <a:p>
          <a:endParaRPr lang="de-CH"/>
        </a:p>
      </dgm:t>
    </dgm:pt>
    <dgm:pt modelId="{CEE87974-ED94-4B29-A2CF-F8550B5940E9}" type="sibTrans" cxnId="{9EF57358-0747-4D3D-88AF-1FE183A6B908}">
      <dgm:prSet/>
      <dgm:spPr/>
      <dgm:t>
        <a:bodyPr/>
        <a:lstStyle/>
        <a:p>
          <a:endParaRPr lang="de-CH"/>
        </a:p>
      </dgm:t>
    </dgm:pt>
    <dgm:pt modelId="{85AAEBA1-7757-4655-9F6B-4F77D88A376D}">
      <dgm:prSet/>
      <dgm:spPr/>
      <dgm:t>
        <a:bodyPr/>
        <a:lstStyle/>
        <a:p>
          <a:r>
            <a:rPr lang="de-CH"/>
            <a:t>Hierarchie</a:t>
          </a:r>
        </a:p>
      </dgm:t>
    </dgm:pt>
    <dgm:pt modelId="{77A973CB-D24B-4FC4-9245-19E280B707D0}" type="parTrans" cxnId="{456C0EAE-A7F0-47D5-93F4-D7A82E4879E1}">
      <dgm:prSet/>
      <dgm:spPr/>
      <dgm:t>
        <a:bodyPr/>
        <a:lstStyle/>
        <a:p>
          <a:endParaRPr lang="de-CH"/>
        </a:p>
      </dgm:t>
    </dgm:pt>
    <dgm:pt modelId="{22E12A8D-E626-4774-83FE-AAED80C8A3D1}" type="sibTrans" cxnId="{456C0EAE-A7F0-47D5-93F4-D7A82E4879E1}">
      <dgm:prSet/>
      <dgm:spPr/>
      <dgm:t>
        <a:bodyPr/>
        <a:lstStyle/>
        <a:p>
          <a:endParaRPr lang="de-CH"/>
        </a:p>
      </dgm:t>
    </dgm:pt>
    <dgm:pt modelId="{EAEC61AD-E039-44E0-8C24-5495C54CCE3C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556A1A84-1B1E-4118-A934-905710FC2F72}" type="parTrans" cxnId="{59EC4563-76CA-4C8A-AF2B-46041F66707F}">
      <dgm:prSet/>
      <dgm:spPr/>
      <dgm:t>
        <a:bodyPr/>
        <a:lstStyle/>
        <a:p>
          <a:endParaRPr lang="de-CH"/>
        </a:p>
      </dgm:t>
    </dgm:pt>
    <dgm:pt modelId="{3E9B89C1-723A-4C28-9067-865FFB1BC9E6}" type="sibTrans" cxnId="{59EC4563-76CA-4C8A-AF2B-46041F66707F}">
      <dgm:prSet/>
      <dgm:spPr/>
      <dgm:t>
        <a:bodyPr/>
        <a:lstStyle/>
        <a:p>
          <a:endParaRPr lang="de-CH"/>
        </a:p>
      </dgm:t>
    </dgm:pt>
    <dgm:pt modelId="{27611270-D398-408A-95AA-AEE5699D94A1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4C2FFB9F-AB16-4BE4-9CDC-8AE3A9249F2D}" type="parTrans" cxnId="{75CB33F5-4F2B-4E84-9F4C-E643330AF121}">
      <dgm:prSet/>
      <dgm:spPr/>
      <dgm:t>
        <a:bodyPr/>
        <a:lstStyle/>
        <a:p>
          <a:endParaRPr lang="de-CH"/>
        </a:p>
      </dgm:t>
    </dgm:pt>
    <dgm:pt modelId="{1E94496D-A0F1-4AF8-A26A-C5A316C1E3CA}" type="sibTrans" cxnId="{75CB33F5-4F2B-4E84-9F4C-E643330AF121}">
      <dgm:prSet/>
      <dgm:spPr/>
      <dgm:t>
        <a:bodyPr/>
        <a:lstStyle/>
        <a:p>
          <a:endParaRPr lang="de-CH"/>
        </a:p>
      </dgm:t>
    </dgm:pt>
    <dgm:pt modelId="{BA562352-68FE-4E52-89DA-CB65A45AA59D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D69E3A29-A7B9-4714-86F9-399D0A2A7A32}" type="parTrans" cxnId="{4F4EBFC4-CE6A-4E5B-ADDF-75FA2FF5B3DF}">
      <dgm:prSet/>
      <dgm:spPr/>
      <dgm:t>
        <a:bodyPr/>
        <a:lstStyle/>
        <a:p>
          <a:endParaRPr lang="de-CH"/>
        </a:p>
      </dgm:t>
    </dgm:pt>
    <dgm:pt modelId="{010E9B71-1CDD-48B7-91D8-15C5CF6E87C3}" type="sibTrans" cxnId="{4F4EBFC4-CE6A-4E5B-ADDF-75FA2FF5B3DF}">
      <dgm:prSet/>
      <dgm:spPr/>
      <dgm:t>
        <a:bodyPr/>
        <a:lstStyle/>
        <a:p>
          <a:endParaRPr lang="de-CH"/>
        </a:p>
      </dgm:t>
    </dgm:pt>
    <dgm:pt modelId="{DCD0A42C-536A-4D5D-9BB6-FFA6329EDDBF}" type="pres">
      <dgm:prSet presAssocID="{83DE5691-5D90-446A-912A-975B14677F24}" presName="Name0" presStyleCnt="0">
        <dgm:presLayoutVars>
          <dgm:dir/>
        </dgm:presLayoutVars>
      </dgm:prSet>
      <dgm:spPr/>
    </dgm:pt>
    <dgm:pt modelId="{3CDE71D9-2E74-47A2-BC48-662F555C1E8B}" type="pres">
      <dgm:prSet presAssocID="{2AF92B2A-019F-4B35-A240-C8AA82E39E0F}" presName="noChildren" presStyleCnt="0"/>
      <dgm:spPr/>
    </dgm:pt>
    <dgm:pt modelId="{C4084532-6C4F-46C0-A1F1-C0BBADAE4DD3}" type="pres">
      <dgm:prSet presAssocID="{2AF92B2A-019F-4B35-A240-C8AA82E39E0F}" presName="gap" presStyleCnt="0"/>
      <dgm:spPr/>
    </dgm:pt>
    <dgm:pt modelId="{C458B60B-5C15-423E-90FE-8FE34CCA5826}" type="pres">
      <dgm:prSet presAssocID="{2AF92B2A-019F-4B35-A240-C8AA82E39E0F}" presName="medCircle2" presStyleLbl="vennNode1" presStyleIdx="0" presStyleCnt="11"/>
      <dgm:spPr/>
    </dgm:pt>
    <dgm:pt modelId="{D4A5E621-253E-4FE1-A907-FFDFA5DA2795}" type="pres">
      <dgm:prSet presAssocID="{2AF92B2A-019F-4B35-A240-C8AA82E39E0F}" presName="txLvlOnly1" presStyleLbl="revTx" presStyleIdx="0" presStyleCnt="11"/>
      <dgm:spPr/>
    </dgm:pt>
    <dgm:pt modelId="{A5EFEFC9-1D7B-44FB-844E-2A6DC2DDD03F}" type="pres">
      <dgm:prSet presAssocID="{0FB3F7DC-4B4E-4A6D-996B-644A118E43A4}" presName="noChildren" presStyleCnt="0"/>
      <dgm:spPr/>
    </dgm:pt>
    <dgm:pt modelId="{FF991956-A779-43AA-9BB9-3924A815EE68}" type="pres">
      <dgm:prSet presAssocID="{0FB3F7DC-4B4E-4A6D-996B-644A118E43A4}" presName="gap" presStyleCnt="0"/>
      <dgm:spPr/>
    </dgm:pt>
    <dgm:pt modelId="{B7613798-7F4E-4C5D-A04F-519D419A092F}" type="pres">
      <dgm:prSet presAssocID="{0FB3F7DC-4B4E-4A6D-996B-644A118E43A4}" presName="medCircle2" presStyleLbl="vennNode1" presStyleIdx="1" presStyleCnt="11"/>
      <dgm:spPr/>
    </dgm:pt>
    <dgm:pt modelId="{63AA9E15-92E2-4E51-AA68-3B5A2B967D6A}" type="pres">
      <dgm:prSet presAssocID="{0FB3F7DC-4B4E-4A6D-996B-644A118E43A4}" presName="txLvlOnly1" presStyleLbl="revTx" presStyleIdx="1" presStyleCnt="11"/>
      <dgm:spPr/>
    </dgm:pt>
    <dgm:pt modelId="{E0E62200-7D83-4558-AC09-24B31F61974E}" type="pres">
      <dgm:prSet presAssocID="{83525463-393B-4413-AAF7-5E49CEBF0C8A}" presName="noChildren" presStyleCnt="0"/>
      <dgm:spPr/>
    </dgm:pt>
    <dgm:pt modelId="{996BC744-6AB0-4005-988C-B831969D30FB}" type="pres">
      <dgm:prSet presAssocID="{83525463-393B-4413-AAF7-5E49CEBF0C8A}" presName="gap" presStyleCnt="0"/>
      <dgm:spPr/>
    </dgm:pt>
    <dgm:pt modelId="{CA698E8E-8F98-44E4-9EBB-4993EE044BDC}" type="pres">
      <dgm:prSet presAssocID="{83525463-393B-4413-AAF7-5E49CEBF0C8A}" presName="medCircle2" presStyleLbl="vennNode1" presStyleIdx="2" presStyleCnt="11"/>
      <dgm:spPr/>
    </dgm:pt>
    <dgm:pt modelId="{8C5E516A-600F-4BA3-91C7-AEA615824E76}" type="pres">
      <dgm:prSet presAssocID="{83525463-393B-4413-AAF7-5E49CEBF0C8A}" presName="txLvlOnly1" presStyleLbl="revTx" presStyleIdx="2" presStyleCnt="11"/>
      <dgm:spPr/>
    </dgm:pt>
    <dgm:pt modelId="{C307166E-83FF-4E22-9F7B-11A5E8552E8A}" type="pres">
      <dgm:prSet presAssocID="{7884CE6D-8446-410C-894F-9DE96EF875D4}" presName="withChildren" presStyleCnt="0"/>
      <dgm:spPr/>
    </dgm:pt>
    <dgm:pt modelId="{17B7B87C-22F8-419F-82BC-8E0293DFC680}" type="pres">
      <dgm:prSet presAssocID="{7884CE6D-8446-410C-894F-9DE96EF875D4}" presName="bigCircle" presStyleLbl="vennNode1" presStyleIdx="3" presStyleCnt="11"/>
      <dgm:spPr/>
    </dgm:pt>
    <dgm:pt modelId="{E6B005EF-B1F9-4DCD-88E0-87B6EBA1AEFC}" type="pres">
      <dgm:prSet presAssocID="{7884CE6D-8446-410C-894F-9DE96EF875D4}" presName="medCircle" presStyleLbl="vennNode1" presStyleIdx="4" presStyleCnt="11"/>
      <dgm:spPr/>
    </dgm:pt>
    <dgm:pt modelId="{20EF29AC-AE83-4B81-AA17-182B86B300B3}" type="pres">
      <dgm:prSet presAssocID="{7884CE6D-8446-410C-894F-9DE96EF875D4}" presName="txLvl1" presStyleLbl="revTx" presStyleIdx="3" presStyleCnt="11"/>
      <dgm:spPr/>
    </dgm:pt>
    <dgm:pt modelId="{2749461F-4B77-4472-ADFD-5348159A63A6}" type="pres">
      <dgm:prSet presAssocID="{7884CE6D-8446-410C-894F-9DE96EF875D4}" presName="lin" presStyleCnt="0"/>
      <dgm:spPr/>
    </dgm:pt>
    <dgm:pt modelId="{ACD1B148-9E5C-4E75-A66A-BF3A18A61314}" type="pres">
      <dgm:prSet presAssocID="{A92EAB84-04DE-433F-B6E4-D2C7FEB79C4B}" presName="txLvl2" presStyleLbl="revTx" presStyleIdx="4" presStyleCnt="11"/>
      <dgm:spPr/>
    </dgm:pt>
    <dgm:pt modelId="{1C18AC00-5475-4D46-A0EF-A6D28BBB68FB}" type="pres">
      <dgm:prSet presAssocID="{84A67350-78CD-4E2B-A6C9-46A236147404}" presName="smCircle" presStyleLbl="vennNode1" presStyleIdx="5" presStyleCnt="11"/>
      <dgm:spPr/>
    </dgm:pt>
    <dgm:pt modelId="{BD08A585-E442-408F-9C4D-6F91E8A67F35}" type="pres">
      <dgm:prSet presAssocID="{D1348814-AF8B-4BEB-A106-8D78CE31AFF5}" presName="txLvl2" presStyleLbl="revTx" presStyleIdx="5" presStyleCnt="11"/>
      <dgm:spPr/>
    </dgm:pt>
    <dgm:pt modelId="{B09ED4C4-95C4-463C-A4D3-650037937620}" type="pres">
      <dgm:prSet presAssocID="{5573F2B3-0A3E-430C-B81D-4219716960BE}" presName="smCircle" presStyleLbl="vennNode1" presStyleIdx="6" presStyleCnt="11"/>
      <dgm:spPr/>
    </dgm:pt>
    <dgm:pt modelId="{AF33E3B4-449F-4E09-A9E8-795668D76EF5}" type="pres">
      <dgm:prSet presAssocID="{EC5ED31E-6707-4A51-AEB0-71155CAC62D8}" presName="txLvl2" presStyleLbl="revTx" presStyleIdx="6" presStyleCnt="11"/>
      <dgm:spPr/>
    </dgm:pt>
    <dgm:pt modelId="{D7BEB817-4C3C-4237-A073-FC6FB8D5688F}" type="pres">
      <dgm:prSet presAssocID="{CEE87974-ED94-4B29-A2CF-F8550B5940E9}" presName="smCircle" presStyleLbl="vennNode1" presStyleIdx="7" presStyleCnt="11"/>
      <dgm:spPr/>
    </dgm:pt>
    <dgm:pt modelId="{49C5B46B-3054-4BBC-9359-D375B61A4189}" type="pres">
      <dgm:prSet presAssocID="{85AAEBA1-7757-4655-9F6B-4F77D88A376D}" presName="txLvl2" presStyleLbl="revTx" presStyleIdx="7" presStyleCnt="11"/>
      <dgm:spPr/>
    </dgm:pt>
    <dgm:pt modelId="{0DC6E2F8-90BB-4600-BEDE-C0CAE8E5AF86}" type="pres">
      <dgm:prSet presAssocID="{EAEC61AD-E039-44E0-8C24-5495C54CCE3C}" presName="noChildren" presStyleCnt="0"/>
      <dgm:spPr/>
    </dgm:pt>
    <dgm:pt modelId="{215644B0-56DC-44C3-8E54-DF2DE8A093D3}" type="pres">
      <dgm:prSet presAssocID="{EAEC61AD-E039-44E0-8C24-5495C54CCE3C}" presName="gap" presStyleCnt="0"/>
      <dgm:spPr/>
    </dgm:pt>
    <dgm:pt modelId="{39F29372-1E64-4267-AFA0-0D13A50C8645}" type="pres">
      <dgm:prSet presAssocID="{EAEC61AD-E039-44E0-8C24-5495C54CCE3C}" presName="medCircle2" presStyleLbl="vennNode1" presStyleIdx="8" presStyleCnt="11"/>
      <dgm:spPr/>
    </dgm:pt>
    <dgm:pt modelId="{DD3D569E-F697-4F67-8EE5-E28A77ED034A}" type="pres">
      <dgm:prSet presAssocID="{EAEC61AD-E039-44E0-8C24-5495C54CCE3C}" presName="txLvlOnly1" presStyleLbl="revTx" presStyleIdx="8" presStyleCnt="11"/>
      <dgm:spPr/>
    </dgm:pt>
    <dgm:pt modelId="{DFD456BF-614B-4DD9-9501-295563920EC0}" type="pres">
      <dgm:prSet presAssocID="{27611270-D398-408A-95AA-AEE5699D94A1}" presName="noChildren" presStyleCnt="0"/>
      <dgm:spPr/>
    </dgm:pt>
    <dgm:pt modelId="{05F055D9-2CEC-49B4-8D7C-03B7FC719813}" type="pres">
      <dgm:prSet presAssocID="{27611270-D398-408A-95AA-AEE5699D94A1}" presName="gap" presStyleCnt="0"/>
      <dgm:spPr/>
    </dgm:pt>
    <dgm:pt modelId="{CE617164-0AF5-4CBA-85EB-4787AF0C93CF}" type="pres">
      <dgm:prSet presAssocID="{27611270-D398-408A-95AA-AEE5699D94A1}" presName="medCircle2" presStyleLbl="vennNode1" presStyleIdx="9" presStyleCnt="11"/>
      <dgm:spPr/>
    </dgm:pt>
    <dgm:pt modelId="{BFBD7392-E11B-4770-8C20-D636F430ED95}" type="pres">
      <dgm:prSet presAssocID="{27611270-D398-408A-95AA-AEE5699D94A1}" presName="txLvlOnly1" presStyleLbl="revTx" presStyleIdx="9" presStyleCnt="11"/>
      <dgm:spPr/>
    </dgm:pt>
    <dgm:pt modelId="{CA34EF2C-42C5-446B-8D44-9C2541E9E149}" type="pres">
      <dgm:prSet presAssocID="{BA562352-68FE-4E52-89DA-CB65A45AA59D}" presName="noChildren" presStyleCnt="0"/>
      <dgm:spPr/>
    </dgm:pt>
    <dgm:pt modelId="{8994A147-FB9A-40E4-91D1-8A7E3DDC49FD}" type="pres">
      <dgm:prSet presAssocID="{BA562352-68FE-4E52-89DA-CB65A45AA59D}" presName="gap" presStyleCnt="0"/>
      <dgm:spPr/>
    </dgm:pt>
    <dgm:pt modelId="{82C70E1F-EC26-4BA8-8107-E226276EEFF2}" type="pres">
      <dgm:prSet presAssocID="{BA562352-68FE-4E52-89DA-CB65A45AA59D}" presName="medCircle2" presStyleLbl="vennNode1" presStyleIdx="10" presStyleCnt="11"/>
      <dgm:spPr/>
    </dgm:pt>
    <dgm:pt modelId="{361D6F37-E44C-4D56-AB03-F10C330B5833}" type="pres">
      <dgm:prSet presAssocID="{BA562352-68FE-4E52-89DA-CB65A45AA59D}" presName="txLvlOnly1" presStyleLbl="revTx" presStyleIdx="10" presStyleCnt="11"/>
      <dgm:spPr/>
    </dgm:pt>
  </dgm:ptLst>
  <dgm:cxnLst>
    <dgm:cxn modelId="{45BE0F02-2E62-4A22-9495-F9FCF1EC563A}" type="presOf" srcId="{EAEC61AD-E039-44E0-8C24-5495C54CCE3C}" destId="{DD3D569E-F697-4F67-8EE5-E28A77ED034A}" srcOrd="0" destOrd="0" presId="urn:microsoft.com/office/officeart/2008/layout/VerticalCircleList"/>
    <dgm:cxn modelId="{2C5A5F12-EA45-41C4-A18D-528DB01DD648}" type="presOf" srcId="{7884CE6D-8446-410C-894F-9DE96EF875D4}" destId="{20EF29AC-AE83-4B81-AA17-182B86B300B3}" srcOrd="0" destOrd="0" presId="urn:microsoft.com/office/officeart/2008/layout/VerticalCircleList"/>
    <dgm:cxn modelId="{F7DFCE39-0933-4ADF-BD32-186BDBD91519}" srcId="{83DE5691-5D90-446A-912A-975B14677F24}" destId="{7884CE6D-8446-410C-894F-9DE96EF875D4}" srcOrd="3" destOrd="0" parTransId="{C539A7D6-6EFC-44BA-B1A3-95D30D7ACCF9}" sibTransId="{D0473F20-DD3E-475E-B5FA-DE1B4A27A02D}"/>
    <dgm:cxn modelId="{7FB01A3A-4973-4C3F-B2E5-525A8C630174}" type="presOf" srcId="{85AAEBA1-7757-4655-9F6B-4F77D88A376D}" destId="{49C5B46B-3054-4BBC-9359-D375B61A4189}" srcOrd="0" destOrd="0" presId="urn:microsoft.com/office/officeart/2008/layout/VerticalCircleList"/>
    <dgm:cxn modelId="{7C81995B-0607-46B1-B321-5143627EB8B1}" type="presOf" srcId="{EC5ED31E-6707-4A51-AEB0-71155CAC62D8}" destId="{AF33E3B4-449F-4E09-A9E8-795668D76EF5}" srcOrd="0" destOrd="0" presId="urn:microsoft.com/office/officeart/2008/layout/VerticalCircleList"/>
    <dgm:cxn modelId="{59EC4563-76CA-4C8A-AF2B-46041F66707F}" srcId="{83DE5691-5D90-446A-912A-975B14677F24}" destId="{EAEC61AD-E039-44E0-8C24-5495C54CCE3C}" srcOrd="4" destOrd="0" parTransId="{556A1A84-1B1E-4118-A934-905710FC2F72}" sibTransId="{3E9B89C1-723A-4C28-9067-865FFB1BC9E6}"/>
    <dgm:cxn modelId="{8AF1D76E-23D6-4CB4-9DAA-54B05E2CB069}" srcId="{83DE5691-5D90-446A-912A-975B14677F24}" destId="{83525463-393B-4413-AAF7-5E49CEBF0C8A}" srcOrd="2" destOrd="0" parTransId="{161F7AC0-F401-4414-8567-9E8776649C21}" sibTransId="{6CA29042-6ABB-40F9-BBC2-6068134C16B3}"/>
    <dgm:cxn modelId="{3D79A470-468C-424B-A6BB-6BF101268469}" type="presOf" srcId="{83525463-393B-4413-AAF7-5E49CEBF0C8A}" destId="{8C5E516A-600F-4BA3-91C7-AEA615824E76}" srcOrd="0" destOrd="0" presId="urn:microsoft.com/office/officeart/2008/layout/VerticalCircleList"/>
    <dgm:cxn modelId="{DA2B1657-3409-4234-B558-E6861D5E98A9}" type="presOf" srcId="{27611270-D398-408A-95AA-AEE5699D94A1}" destId="{BFBD7392-E11B-4770-8C20-D636F430ED95}" srcOrd="0" destOrd="0" presId="urn:microsoft.com/office/officeart/2008/layout/VerticalCircleList"/>
    <dgm:cxn modelId="{F1B56358-DE2D-4070-902A-A39F4BDF34BD}" srcId="{7884CE6D-8446-410C-894F-9DE96EF875D4}" destId="{D1348814-AF8B-4BEB-A106-8D78CE31AFF5}" srcOrd="1" destOrd="0" parTransId="{8E7A5844-E96B-4967-B808-A5CD6DD10FEF}" sibTransId="{5573F2B3-0A3E-430C-B81D-4219716960BE}"/>
    <dgm:cxn modelId="{9EF57358-0747-4D3D-88AF-1FE183A6B908}" srcId="{7884CE6D-8446-410C-894F-9DE96EF875D4}" destId="{EC5ED31E-6707-4A51-AEB0-71155CAC62D8}" srcOrd="2" destOrd="0" parTransId="{06D0B6FC-81EF-4E91-8746-38C4E5970D3F}" sibTransId="{CEE87974-ED94-4B29-A2CF-F8550B5940E9}"/>
    <dgm:cxn modelId="{C67E387C-7682-4313-B238-4C24812AB079}" type="presOf" srcId="{0FB3F7DC-4B4E-4A6D-996B-644A118E43A4}" destId="{63AA9E15-92E2-4E51-AA68-3B5A2B967D6A}" srcOrd="0" destOrd="0" presId="urn:microsoft.com/office/officeart/2008/layout/VerticalCircleList"/>
    <dgm:cxn modelId="{C428908C-5BC9-4AA9-ABCB-A35BA2AD6E17}" type="presOf" srcId="{D1348814-AF8B-4BEB-A106-8D78CE31AFF5}" destId="{BD08A585-E442-408F-9C4D-6F91E8A67F35}" srcOrd="0" destOrd="0" presId="urn:microsoft.com/office/officeart/2008/layout/VerticalCircleList"/>
    <dgm:cxn modelId="{456C0EAE-A7F0-47D5-93F4-D7A82E4879E1}" srcId="{7884CE6D-8446-410C-894F-9DE96EF875D4}" destId="{85AAEBA1-7757-4655-9F6B-4F77D88A376D}" srcOrd="3" destOrd="0" parTransId="{77A973CB-D24B-4FC4-9245-19E280B707D0}" sibTransId="{22E12A8D-E626-4774-83FE-AAED80C8A3D1}"/>
    <dgm:cxn modelId="{6329B0BA-5B49-48AA-B8D2-428A1CC35572}" type="presOf" srcId="{A92EAB84-04DE-433F-B6E4-D2C7FEB79C4B}" destId="{ACD1B148-9E5C-4E75-A66A-BF3A18A61314}" srcOrd="0" destOrd="0" presId="urn:microsoft.com/office/officeart/2008/layout/VerticalCircleList"/>
    <dgm:cxn modelId="{19F2F8BD-97B2-4BAC-9A04-567C6B696179}" type="presOf" srcId="{BA562352-68FE-4E52-89DA-CB65A45AA59D}" destId="{361D6F37-E44C-4D56-AB03-F10C330B5833}" srcOrd="0" destOrd="0" presId="urn:microsoft.com/office/officeart/2008/layout/VerticalCircleList"/>
    <dgm:cxn modelId="{4F4EBFC4-CE6A-4E5B-ADDF-75FA2FF5B3DF}" srcId="{83DE5691-5D90-446A-912A-975B14677F24}" destId="{BA562352-68FE-4E52-89DA-CB65A45AA59D}" srcOrd="6" destOrd="0" parTransId="{D69E3A29-A7B9-4714-86F9-399D0A2A7A32}" sibTransId="{010E9B71-1CDD-48B7-91D8-15C5CF6E87C3}"/>
    <dgm:cxn modelId="{D22FCFC5-2B53-458A-987C-8FC15AAA5538}" type="presOf" srcId="{2AF92B2A-019F-4B35-A240-C8AA82E39E0F}" destId="{D4A5E621-253E-4FE1-A907-FFDFA5DA2795}" srcOrd="0" destOrd="0" presId="urn:microsoft.com/office/officeart/2008/layout/VerticalCircleList"/>
    <dgm:cxn modelId="{E15661DA-B66D-4CAD-A43D-7A10E26219D8}" srcId="{83DE5691-5D90-446A-912A-975B14677F24}" destId="{0FB3F7DC-4B4E-4A6D-996B-644A118E43A4}" srcOrd="1" destOrd="0" parTransId="{33C0BDBF-7C82-46CC-8259-A6D3CD62DE1C}" sibTransId="{C6F2DDE3-697E-4E47-93D4-1939132DB92D}"/>
    <dgm:cxn modelId="{FE5F16F3-A10C-4D5D-AC54-24BFAC1FA0F1}" srcId="{7884CE6D-8446-410C-894F-9DE96EF875D4}" destId="{A92EAB84-04DE-433F-B6E4-D2C7FEB79C4B}" srcOrd="0" destOrd="0" parTransId="{DF79F191-BF40-4CDD-8E50-3DB346799EDC}" sibTransId="{84A67350-78CD-4E2B-A6C9-46A236147404}"/>
    <dgm:cxn modelId="{0B6C79F4-056A-4957-BD48-A00CD5A30FA1}" type="presOf" srcId="{83DE5691-5D90-446A-912A-975B14677F24}" destId="{DCD0A42C-536A-4D5D-9BB6-FFA6329EDDBF}" srcOrd="0" destOrd="0" presId="urn:microsoft.com/office/officeart/2008/layout/VerticalCircleList"/>
    <dgm:cxn modelId="{75CB33F5-4F2B-4E84-9F4C-E643330AF121}" srcId="{83DE5691-5D90-446A-912A-975B14677F24}" destId="{27611270-D398-408A-95AA-AEE5699D94A1}" srcOrd="5" destOrd="0" parTransId="{4C2FFB9F-AB16-4BE4-9CDC-8AE3A9249F2D}" sibTransId="{1E94496D-A0F1-4AF8-A26A-C5A316C1E3CA}"/>
    <dgm:cxn modelId="{D0F34CFE-4A0E-4966-84E1-55C43E12D3D3}" srcId="{83DE5691-5D90-446A-912A-975B14677F24}" destId="{2AF92B2A-019F-4B35-A240-C8AA82E39E0F}" srcOrd="0" destOrd="0" parTransId="{44FF3580-4B6E-4887-A258-C428F2C08803}" sibTransId="{14138FE3-453E-4DAF-8D0D-71ABF463E119}"/>
    <dgm:cxn modelId="{28E4B5A4-AF76-41C4-B5C9-102B2870DD59}" type="presParOf" srcId="{DCD0A42C-536A-4D5D-9BB6-FFA6329EDDBF}" destId="{3CDE71D9-2E74-47A2-BC48-662F555C1E8B}" srcOrd="0" destOrd="0" presId="urn:microsoft.com/office/officeart/2008/layout/VerticalCircleList"/>
    <dgm:cxn modelId="{49005A8B-63C2-4FB4-BD49-4F1339E7D16E}" type="presParOf" srcId="{3CDE71D9-2E74-47A2-BC48-662F555C1E8B}" destId="{C4084532-6C4F-46C0-A1F1-C0BBADAE4DD3}" srcOrd="0" destOrd="0" presId="urn:microsoft.com/office/officeart/2008/layout/VerticalCircleList"/>
    <dgm:cxn modelId="{373BC9D1-2F86-40AC-B5DB-F5D9DD47DC5C}" type="presParOf" srcId="{3CDE71D9-2E74-47A2-BC48-662F555C1E8B}" destId="{C458B60B-5C15-423E-90FE-8FE34CCA5826}" srcOrd="1" destOrd="0" presId="urn:microsoft.com/office/officeart/2008/layout/VerticalCircleList"/>
    <dgm:cxn modelId="{496FAA9D-E508-445E-B856-4A1092775EFE}" type="presParOf" srcId="{3CDE71D9-2E74-47A2-BC48-662F555C1E8B}" destId="{D4A5E621-253E-4FE1-A907-FFDFA5DA2795}" srcOrd="2" destOrd="0" presId="urn:microsoft.com/office/officeart/2008/layout/VerticalCircleList"/>
    <dgm:cxn modelId="{8C357EA1-F3CA-462F-BCCE-6BAA03B97443}" type="presParOf" srcId="{DCD0A42C-536A-4D5D-9BB6-FFA6329EDDBF}" destId="{A5EFEFC9-1D7B-44FB-844E-2A6DC2DDD03F}" srcOrd="1" destOrd="0" presId="urn:microsoft.com/office/officeart/2008/layout/VerticalCircleList"/>
    <dgm:cxn modelId="{5B2B98B9-9026-444A-8128-374C4FC1FDA0}" type="presParOf" srcId="{A5EFEFC9-1D7B-44FB-844E-2A6DC2DDD03F}" destId="{FF991956-A779-43AA-9BB9-3924A815EE68}" srcOrd="0" destOrd="0" presId="urn:microsoft.com/office/officeart/2008/layout/VerticalCircleList"/>
    <dgm:cxn modelId="{1878251A-4404-4C26-96A5-D1AFAAFBE4D2}" type="presParOf" srcId="{A5EFEFC9-1D7B-44FB-844E-2A6DC2DDD03F}" destId="{B7613798-7F4E-4C5D-A04F-519D419A092F}" srcOrd="1" destOrd="0" presId="urn:microsoft.com/office/officeart/2008/layout/VerticalCircleList"/>
    <dgm:cxn modelId="{DB9F4BCD-9172-4AEA-8810-FD7773AECE0D}" type="presParOf" srcId="{A5EFEFC9-1D7B-44FB-844E-2A6DC2DDD03F}" destId="{63AA9E15-92E2-4E51-AA68-3B5A2B967D6A}" srcOrd="2" destOrd="0" presId="urn:microsoft.com/office/officeart/2008/layout/VerticalCircleList"/>
    <dgm:cxn modelId="{73BB792C-5FDF-4B23-9A20-2D1A981F0C58}" type="presParOf" srcId="{DCD0A42C-536A-4D5D-9BB6-FFA6329EDDBF}" destId="{E0E62200-7D83-4558-AC09-24B31F61974E}" srcOrd="2" destOrd="0" presId="urn:microsoft.com/office/officeart/2008/layout/VerticalCircleList"/>
    <dgm:cxn modelId="{41A406EE-7B6E-4E6F-B696-E36F39A1EFF6}" type="presParOf" srcId="{E0E62200-7D83-4558-AC09-24B31F61974E}" destId="{996BC744-6AB0-4005-988C-B831969D30FB}" srcOrd="0" destOrd="0" presId="urn:microsoft.com/office/officeart/2008/layout/VerticalCircleList"/>
    <dgm:cxn modelId="{9F365D1B-F041-47CD-9496-083638635A2D}" type="presParOf" srcId="{E0E62200-7D83-4558-AC09-24B31F61974E}" destId="{CA698E8E-8F98-44E4-9EBB-4993EE044BDC}" srcOrd="1" destOrd="0" presId="urn:microsoft.com/office/officeart/2008/layout/VerticalCircleList"/>
    <dgm:cxn modelId="{B4CD1302-CB6E-462A-93CD-0E3F485EFDDE}" type="presParOf" srcId="{E0E62200-7D83-4558-AC09-24B31F61974E}" destId="{8C5E516A-600F-4BA3-91C7-AEA615824E76}" srcOrd="2" destOrd="0" presId="urn:microsoft.com/office/officeart/2008/layout/VerticalCircleList"/>
    <dgm:cxn modelId="{72EB52C2-72EB-40C1-993D-AF2F63FDCF36}" type="presParOf" srcId="{DCD0A42C-536A-4D5D-9BB6-FFA6329EDDBF}" destId="{C307166E-83FF-4E22-9F7B-11A5E8552E8A}" srcOrd="3" destOrd="0" presId="urn:microsoft.com/office/officeart/2008/layout/VerticalCircleList"/>
    <dgm:cxn modelId="{89C4D6D7-ED6F-4BD7-85F4-CD453D35CB6C}" type="presParOf" srcId="{C307166E-83FF-4E22-9F7B-11A5E8552E8A}" destId="{17B7B87C-22F8-419F-82BC-8E0293DFC680}" srcOrd="0" destOrd="0" presId="urn:microsoft.com/office/officeart/2008/layout/VerticalCircleList"/>
    <dgm:cxn modelId="{42D30A57-AB97-4D78-A06C-68CEE81D9283}" type="presParOf" srcId="{C307166E-83FF-4E22-9F7B-11A5E8552E8A}" destId="{E6B005EF-B1F9-4DCD-88E0-87B6EBA1AEFC}" srcOrd="1" destOrd="0" presId="urn:microsoft.com/office/officeart/2008/layout/VerticalCircleList"/>
    <dgm:cxn modelId="{D3886A32-A8E8-4B77-882E-A83AC7F70C65}" type="presParOf" srcId="{C307166E-83FF-4E22-9F7B-11A5E8552E8A}" destId="{20EF29AC-AE83-4B81-AA17-182B86B300B3}" srcOrd="2" destOrd="0" presId="urn:microsoft.com/office/officeart/2008/layout/VerticalCircleList"/>
    <dgm:cxn modelId="{3D2B08A1-2B93-46D1-9731-E1E93712F7D4}" type="presParOf" srcId="{C307166E-83FF-4E22-9F7B-11A5E8552E8A}" destId="{2749461F-4B77-4472-ADFD-5348159A63A6}" srcOrd="3" destOrd="0" presId="urn:microsoft.com/office/officeart/2008/layout/VerticalCircleList"/>
    <dgm:cxn modelId="{88F07683-8DBC-4EB5-BD3A-EA6210A8686C}" type="presParOf" srcId="{2749461F-4B77-4472-ADFD-5348159A63A6}" destId="{ACD1B148-9E5C-4E75-A66A-BF3A18A61314}" srcOrd="0" destOrd="0" presId="urn:microsoft.com/office/officeart/2008/layout/VerticalCircleList"/>
    <dgm:cxn modelId="{41391A2D-E322-472A-ADA0-4A2609D40BE5}" type="presParOf" srcId="{2749461F-4B77-4472-ADFD-5348159A63A6}" destId="{1C18AC00-5475-4D46-A0EF-A6D28BBB68FB}" srcOrd="1" destOrd="0" presId="urn:microsoft.com/office/officeart/2008/layout/VerticalCircleList"/>
    <dgm:cxn modelId="{359DA404-8C05-45C9-A0C1-36F3E8B9121D}" type="presParOf" srcId="{2749461F-4B77-4472-ADFD-5348159A63A6}" destId="{BD08A585-E442-408F-9C4D-6F91E8A67F35}" srcOrd="2" destOrd="0" presId="urn:microsoft.com/office/officeart/2008/layout/VerticalCircleList"/>
    <dgm:cxn modelId="{7678D8F4-EB09-429E-ABCE-BD54C37676FC}" type="presParOf" srcId="{2749461F-4B77-4472-ADFD-5348159A63A6}" destId="{B09ED4C4-95C4-463C-A4D3-650037937620}" srcOrd="3" destOrd="0" presId="urn:microsoft.com/office/officeart/2008/layout/VerticalCircleList"/>
    <dgm:cxn modelId="{8BBE1426-ACC2-4D42-9B5B-2B4A6AFC8E71}" type="presParOf" srcId="{2749461F-4B77-4472-ADFD-5348159A63A6}" destId="{AF33E3B4-449F-4E09-A9E8-795668D76EF5}" srcOrd="4" destOrd="0" presId="urn:microsoft.com/office/officeart/2008/layout/VerticalCircleList"/>
    <dgm:cxn modelId="{75942F67-091A-4CF6-AAF4-992CC896F7A2}" type="presParOf" srcId="{2749461F-4B77-4472-ADFD-5348159A63A6}" destId="{D7BEB817-4C3C-4237-A073-FC6FB8D5688F}" srcOrd="5" destOrd="0" presId="urn:microsoft.com/office/officeart/2008/layout/VerticalCircleList"/>
    <dgm:cxn modelId="{15680DE0-4355-4733-9DB3-2D306AC9AA5C}" type="presParOf" srcId="{2749461F-4B77-4472-ADFD-5348159A63A6}" destId="{49C5B46B-3054-4BBC-9359-D375B61A4189}" srcOrd="6" destOrd="0" presId="urn:microsoft.com/office/officeart/2008/layout/VerticalCircleList"/>
    <dgm:cxn modelId="{F17271E7-A4C1-4A6F-80E2-B42EBDF7A350}" type="presParOf" srcId="{DCD0A42C-536A-4D5D-9BB6-FFA6329EDDBF}" destId="{0DC6E2F8-90BB-4600-BEDE-C0CAE8E5AF86}" srcOrd="4" destOrd="0" presId="urn:microsoft.com/office/officeart/2008/layout/VerticalCircleList"/>
    <dgm:cxn modelId="{8A9C6230-EE8E-49FC-B003-6C967FA92A76}" type="presParOf" srcId="{0DC6E2F8-90BB-4600-BEDE-C0CAE8E5AF86}" destId="{215644B0-56DC-44C3-8E54-DF2DE8A093D3}" srcOrd="0" destOrd="0" presId="urn:microsoft.com/office/officeart/2008/layout/VerticalCircleList"/>
    <dgm:cxn modelId="{85E7BB44-BE11-4B4F-AB7F-04C3AD5C3EDF}" type="presParOf" srcId="{0DC6E2F8-90BB-4600-BEDE-C0CAE8E5AF86}" destId="{39F29372-1E64-4267-AFA0-0D13A50C8645}" srcOrd="1" destOrd="0" presId="urn:microsoft.com/office/officeart/2008/layout/VerticalCircleList"/>
    <dgm:cxn modelId="{FB39EA1B-ABEC-4EB8-A512-E44F39D712EE}" type="presParOf" srcId="{0DC6E2F8-90BB-4600-BEDE-C0CAE8E5AF86}" destId="{DD3D569E-F697-4F67-8EE5-E28A77ED034A}" srcOrd="2" destOrd="0" presId="urn:microsoft.com/office/officeart/2008/layout/VerticalCircleList"/>
    <dgm:cxn modelId="{81B2F655-B200-4191-873A-AA57F26D6B9C}" type="presParOf" srcId="{DCD0A42C-536A-4D5D-9BB6-FFA6329EDDBF}" destId="{DFD456BF-614B-4DD9-9501-295563920EC0}" srcOrd="5" destOrd="0" presId="urn:microsoft.com/office/officeart/2008/layout/VerticalCircleList"/>
    <dgm:cxn modelId="{D096A730-A21C-4AAC-9316-053BB9F3AD12}" type="presParOf" srcId="{DFD456BF-614B-4DD9-9501-295563920EC0}" destId="{05F055D9-2CEC-49B4-8D7C-03B7FC719813}" srcOrd="0" destOrd="0" presId="urn:microsoft.com/office/officeart/2008/layout/VerticalCircleList"/>
    <dgm:cxn modelId="{7B500F15-3245-40EA-B982-939827EA9C49}" type="presParOf" srcId="{DFD456BF-614B-4DD9-9501-295563920EC0}" destId="{CE617164-0AF5-4CBA-85EB-4787AF0C93CF}" srcOrd="1" destOrd="0" presId="urn:microsoft.com/office/officeart/2008/layout/VerticalCircleList"/>
    <dgm:cxn modelId="{5C0477B0-9AE6-43E3-BDE1-EF6B300AB9EF}" type="presParOf" srcId="{DFD456BF-614B-4DD9-9501-295563920EC0}" destId="{BFBD7392-E11B-4770-8C20-D636F430ED95}" srcOrd="2" destOrd="0" presId="urn:microsoft.com/office/officeart/2008/layout/VerticalCircleList"/>
    <dgm:cxn modelId="{38EBC7E2-6CAD-41BF-8046-DC344E319EEC}" type="presParOf" srcId="{DCD0A42C-536A-4D5D-9BB6-FFA6329EDDBF}" destId="{CA34EF2C-42C5-446B-8D44-9C2541E9E149}" srcOrd="6" destOrd="0" presId="urn:microsoft.com/office/officeart/2008/layout/VerticalCircleList"/>
    <dgm:cxn modelId="{9D760894-8AD7-484F-A260-2DCDA186DBF3}" type="presParOf" srcId="{CA34EF2C-42C5-446B-8D44-9C2541E9E149}" destId="{8994A147-FB9A-40E4-91D1-8A7E3DDC49FD}" srcOrd="0" destOrd="0" presId="urn:microsoft.com/office/officeart/2008/layout/VerticalCircleList"/>
    <dgm:cxn modelId="{027D2724-348B-4AEA-B9AA-94156F25336A}" type="presParOf" srcId="{CA34EF2C-42C5-446B-8D44-9C2541E9E149}" destId="{82C70E1F-EC26-4BA8-8107-E226276EEFF2}" srcOrd="1" destOrd="0" presId="urn:microsoft.com/office/officeart/2008/layout/VerticalCircleList"/>
    <dgm:cxn modelId="{90738566-F687-4248-83AD-94A37CD6CD83}" type="presParOf" srcId="{CA34EF2C-42C5-446B-8D44-9C2541E9E149}" destId="{361D6F37-E44C-4D56-AB03-F10C330B5833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53EFF5-6ED6-420A-85FB-3E67BCE177E4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de-CH"/>
        </a:p>
      </dgm:t>
    </dgm:pt>
    <dgm:pt modelId="{32D2F593-7A50-42EC-9EDE-3E56328161DB}">
      <dgm:prSet/>
      <dgm:spPr/>
      <dgm:t>
        <a:bodyPr/>
        <a:lstStyle/>
        <a:p>
          <a:r>
            <a:rPr lang="de-CH"/>
            <a:t>Menü Einfügen</a:t>
          </a:r>
        </a:p>
      </dgm:t>
    </dgm:pt>
    <dgm:pt modelId="{7A8AECA7-04C2-4E4F-83A7-ED8232CF4FEB}" type="parTrans" cxnId="{A83ECB63-D9DF-4444-B90C-852885F65477}">
      <dgm:prSet/>
      <dgm:spPr/>
      <dgm:t>
        <a:bodyPr/>
        <a:lstStyle/>
        <a:p>
          <a:endParaRPr lang="de-CH"/>
        </a:p>
      </dgm:t>
    </dgm:pt>
    <dgm:pt modelId="{2A3FC42D-B1D6-417B-8649-D7878B51A914}" type="sibTrans" cxnId="{A83ECB63-D9DF-4444-B90C-852885F65477}">
      <dgm:prSet/>
      <dgm:spPr/>
      <dgm:t>
        <a:bodyPr/>
        <a:lstStyle/>
        <a:p>
          <a:endParaRPr lang="de-CH"/>
        </a:p>
      </dgm:t>
    </dgm:pt>
    <dgm:pt modelId="{D962640D-54ED-4C8C-89C9-CE6D440CC545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F1A74372-FC31-4026-BB6A-0AFFBF8F46F4}" type="parTrans" cxnId="{B21FDE1F-CD73-4E8D-94C1-A6E06B2148F2}">
      <dgm:prSet/>
      <dgm:spPr/>
      <dgm:t>
        <a:bodyPr/>
        <a:lstStyle/>
        <a:p>
          <a:endParaRPr lang="de-CH"/>
        </a:p>
      </dgm:t>
    </dgm:pt>
    <dgm:pt modelId="{EDEA3A33-293C-4A6E-9368-CE3089EE3DDB}" type="sibTrans" cxnId="{B21FDE1F-CD73-4E8D-94C1-A6E06B2148F2}">
      <dgm:prSet/>
      <dgm:spPr/>
      <dgm:t>
        <a:bodyPr/>
        <a:lstStyle/>
        <a:p>
          <a:endParaRPr lang="de-CH"/>
        </a:p>
      </dgm:t>
    </dgm:pt>
    <dgm:pt modelId="{B295F6EE-2685-40AD-B700-9B9ED93048CA}">
      <dgm:prSet/>
      <dgm:spPr/>
      <dgm:t>
        <a:bodyPr/>
        <a:lstStyle/>
        <a:p>
          <a:r>
            <a:rPr lang="de-CH"/>
            <a:t>SmartArt</a:t>
          </a:r>
        </a:p>
      </dgm:t>
    </dgm:pt>
    <dgm:pt modelId="{D8EFA9C3-536C-442A-BB2D-7711FE294789}" type="parTrans" cxnId="{D5281FC6-2B85-4E71-B396-88D7D0AA8A4D}">
      <dgm:prSet/>
      <dgm:spPr/>
      <dgm:t>
        <a:bodyPr/>
        <a:lstStyle/>
        <a:p>
          <a:endParaRPr lang="de-CH"/>
        </a:p>
      </dgm:t>
    </dgm:pt>
    <dgm:pt modelId="{29B3647E-44DE-4A5D-B94B-EDFCCF510C69}" type="sibTrans" cxnId="{D5281FC6-2B85-4E71-B396-88D7D0AA8A4D}">
      <dgm:prSet/>
      <dgm:spPr/>
      <dgm:t>
        <a:bodyPr/>
        <a:lstStyle/>
        <a:p>
          <a:endParaRPr lang="de-CH"/>
        </a:p>
      </dgm:t>
    </dgm:pt>
    <dgm:pt modelId="{F9142E63-5362-4D2C-9D07-8F99C6F6178B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EE387591-A9BC-478D-BAC3-D789455F5627}" type="parTrans" cxnId="{8A9BB971-F5DC-487C-82B9-14E8416D7E10}">
      <dgm:prSet/>
      <dgm:spPr/>
      <dgm:t>
        <a:bodyPr/>
        <a:lstStyle/>
        <a:p>
          <a:endParaRPr lang="de-CH"/>
        </a:p>
      </dgm:t>
    </dgm:pt>
    <dgm:pt modelId="{A0B08326-AD3C-4E17-9C06-D4CC7407D9DD}" type="sibTrans" cxnId="{8A9BB971-F5DC-487C-82B9-14E8416D7E10}">
      <dgm:prSet/>
      <dgm:spPr/>
      <dgm:t>
        <a:bodyPr/>
        <a:lstStyle/>
        <a:p>
          <a:endParaRPr lang="de-CH"/>
        </a:p>
      </dgm:t>
    </dgm:pt>
    <dgm:pt modelId="{CA5D94DD-D4B9-42F9-B520-7FAB2B6F3FDB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25BF3E24-0865-4BD4-BF3F-3EFDC8BEB1E1}" type="parTrans" cxnId="{B3CECA30-56F5-4BFC-9B98-F3BDA3FF72FD}">
      <dgm:prSet/>
      <dgm:spPr/>
      <dgm:t>
        <a:bodyPr/>
        <a:lstStyle/>
        <a:p>
          <a:endParaRPr lang="de-CH"/>
        </a:p>
      </dgm:t>
    </dgm:pt>
    <dgm:pt modelId="{D5CEC87D-F505-4AD1-9CC0-7F3F42FB513C}" type="sibTrans" cxnId="{B3CECA30-56F5-4BFC-9B98-F3BDA3FF72FD}">
      <dgm:prSet/>
      <dgm:spPr/>
      <dgm:t>
        <a:bodyPr/>
        <a:lstStyle/>
        <a:p>
          <a:endParaRPr lang="de-CH"/>
        </a:p>
      </dgm:t>
    </dgm:pt>
    <dgm:pt modelId="{CB3C0172-3812-4C03-8D30-80C0343A47A3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AE1D0B38-9D4D-40BC-A83F-5EF8D817DB1E}" type="parTrans" cxnId="{102A1DB8-A223-47F9-8DE2-B7A65F4E722C}">
      <dgm:prSet/>
      <dgm:spPr/>
      <dgm:t>
        <a:bodyPr/>
        <a:lstStyle/>
        <a:p>
          <a:endParaRPr lang="de-CH"/>
        </a:p>
      </dgm:t>
    </dgm:pt>
    <dgm:pt modelId="{9A4E8D5D-A6D4-45B9-BF34-D584FBCFEA8C}" type="sibTrans" cxnId="{102A1DB8-A223-47F9-8DE2-B7A65F4E722C}">
      <dgm:prSet/>
      <dgm:spPr/>
      <dgm:t>
        <a:bodyPr/>
        <a:lstStyle/>
        <a:p>
          <a:endParaRPr lang="de-CH"/>
        </a:p>
      </dgm:t>
    </dgm:pt>
    <dgm:pt modelId="{C14B5819-1B48-4257-8842-01179138DD04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CFF94FC3-7BFE-4514-B4DE-755C29AA537D}" type="parTrans" cxnId="{1F658545-148E-4557-893B-4F4535528D2C}">
      <dgm:prSet/>
      <dgm:spPr/>
      <dgm:t>
        <a:bodyPr/>
        <a:lstStyle/>
        <a:p>
          <a:endParaRPr lang="de-CH"/>
        </a:p>
      </dgm:t>
    </dgm:pt>
    <dgm:pt modelId="{0B48976C-60C8-4432-BC14-DB6CBEDF4848}" type="sibTrans" cxnId="{1F658545-148E-4557-893B-4F4535528D2C}">
      <dgm:prSet/>
      <dgm:spPr/>
      <dgm:t>
        <a:bodyPr/>
        <a:lstStyle/>
        <a:p>
          <a:endParaRPr lang="de-CH"/>
        </a:p>
      </dgm:t>
    </dgm:pt>
    <dgm:pt modelId="{2CCDA8BE-2793-4891-B5A8-F161D2C5B871}" type="pres">
      <dgm:prSet presAssocID="{6B53EFF5-6ED6-420A-85FB-3E67BCE177E4}" presName="Name0" presStyleCnt="0">
        <dgm:presLayoutVars>
          <dgm:dir/>
          <dgm:resizeHandles val="exact"/>
        </dgm:presLayoutVars>
      </dgm:prSet>
      <dgm:spPr/>
    </dgm:pt>
    <dgm:pt modelId="{D811F831-8872-478C-A330-6C0E4FEBFC0D}" type="pres">
      <dgm:prSet presAssocID="{32D2F593-7A50-42EC-9EDE-3E56328161DB}" presName="node" presStyleLbl="node1" presStyleIdx="0" presStyleCnt="7">
        <dgm:presLayoutVars>
          <dgm:bulletEnabled val="1"/>
        </dgm:presLayoutVars>
      </dgm:prSet>
      <dgm:spPr/>
    </dgm:pt>
    <dgm:pt modelId="{A30DA56D-A471-48B5-A770-E10C414A4D80}" type="pres">
      <dgm:prSet presAssocID="{2A3FC42D-B1D6-417B-8649-D7878B51A914}" presName="sibTrans" presStyleLbl="sibTrans2D1" presStyleIdx="0" presStyleCnt="7"/>
      <dgm:spPr/>
    </dgm:pt>
    <dgm:pt modelId="{C8523345-D116-49EE-9583-937B18194E5A}" type="pres">
      <dgm:prSet presAssocID="{2A3FC42D-B1D6-417B-8649-D7878B51A914}" presName="connectorText" presStyleLbl="sibTrans2D1" presStyleIdx="0" presStyleCnt="7"/>
      <dgm:spPr/>
    </dgm:pt>
    <dgm:pt modelId="{24B40B8F-68C1-4045-9270-F8C3750AB596}" type="pres">
      <dgm:prSet presAssocID="{D962640D-54ED-4C8C-89C9-CE6D440CC545}" presName="node" presStyleLbl="node1" presStyleIdx="1" presStyleCnt="7">
        <dgm:presLayoutVars>
          <dgm:bulletEnabled val="1"/>
        </dgm:presLayoutVars>
      </dgm:prSet>
      <dgm:spPr/>
    </dgm:pt>
    <dgm:pt modelId="{03410DE5-0D14-46D7-8816-C7F7BE1DAC60}" type="pres">
      <dgm:prSet presAssocID="{EDEA3A33-293C-4A6E-9368-CE3089EE3DDB}" presName="sibTrans" presStyleLbl="sibTrans2D1" presStyleIdx="1" presStyleCnt="7"/>
      <dgm:spPr/>
    </dgm:pt>
    <dgm:pt modelId="{D9829CAD-DD62-4543-A159-D4888E796D73}" type="pres">
      <dgm:prSet presAssocID="{EDEA3A33-293C-4A6E-9368-CE3089EE3DDB}" presName="connectorText" presStyleLbl="sibTrans2D1" presStyleIdx="1" presStyleCnt="7"/>
      <dgm:spPr/>
    </dgm:pt>
    <dgm:pt modelId="{2758517F-33DF-42AE-A22A-64C1FBDCD30F}" type="pres">
      <dgm:prSet presAssocID="{B295F6EE-2685-40AD-B700-9B9ED93048CA}" presName="node" presStyleLbl="node1" presStyleIdx="2" presStyleCnt="7">
        <dgm:presLayoutVars>
          <dgm:bulletEnabled val="1"/>
        </dgm:presLayoutVars>
      </dgm:prSet>
      <dgm:spPr/>
    </dgm:pt>
    <dgm:pt modelId="{9E7D4539-2D52-4F9B-A4A3-4781D8A95259}" type="pres">
      <dgm:prSet presAssocID="{29B3647E-44DE-4A5D-B94B-EDFCCF510C69}" presName="sibTrans" presStyleLbl="sibTrans2D1" presStyleIdx="2" presStyleCnt="7"/>
      <dgm:spPr/>
    </dgm:pt>
    <dgm:pt modelId="{9D019BEF-2109-4208-9C63-43B26E63616B}" type="pres">
      <dgm:prSet presAssocID="{29B3647E-44DE-4A5D-B94B-EDFCCF510C69}" presName="connectorText" presStyleLbl="sibTrans2D1" presStyleIdx="2" presStyleCnt="7"/>
      <dgm:spPr/>
    </dgm:pt>
    <dgm:pt modelId="{7590D395-6B8F-4B61-941A-578DB6AACA99}" type="pres">
      <dgm:prSet presAssocID="{F9142E63-5362-4D2C-9D07-8F99C6F6178B}" presName="node" presStyleLbl="node1" presStyleIdx="3" presStyleCnt="7">
        <dgm:presLayoutVars>
          <dgm:bulletEnabled val="1"/>
        </dgm:presLayoutVars>
      </dgm:prSet>
      <dgm:spPr/>
    </dgm:pt>
    <dgm:pt modelId="{5D0645F0-01ED-4761-877B-E1CDFCA43AC5}" type="pres">
      <dgm:prSet presAssocID="{A0B08326-AD3C-4E17-9C06-D4CC7407D9DD}" presName="sibTrans" presStyleLbl="sibTrans2D1" presStyleIdx="3" presStyleCnt="7"/>
      <dgm:spPr/>
    </dgm:pt>
    <dgm:pt modelId="{EE9A549C-5CC3-4085-B37E-D3FA8565C405}" type="pres">
      <dgm:prSet presAssocID="{A0B08326-AD3C-4E17-9C06-D4CC7407D9DD}" presName="connectorText" presStyleLbl="sibTrans2D1" presStyleIdx="3" presStyleCnt="7"/>
      <dgm:spPr/>
    </dgm:pt>
    <dgm:pt modelId="{EA9C9AFF-0E56-46EF-A717-ECE6F6FD90C6}" type="pres">
      <dgm:prSet presAssocID="{CA5D94DD-D4B9-42F9-B520-7FAB2B6F3FDB}" presName="node" presStyleLbl="node1" presStyleIdx="4" presStyleCnt="7">
        <dgm:presLayoutVars>
          <dgm:bulletEnabled val="1"/>
        </dgm:presLayoutVars>
      </dgm:prSet>
      <dgm:spPr/>
    </dgm:pt>
    <dgm:pt modelId="{3D242FBD-9D6F-4BAD-B447-B3DDC0CFF26D}" type="pres">
      <dgm:prSet presAssocID="{D5CEC87D-F505-4AD1-9CC0-7F3F42FB513C}" presName="sibTrans" presStyleLbl="sibTrans2D1" presStyleIdx="4" presStyleCnt="7"/>
      <dgm:spPr/>
    </dgm:pt>
    <dgm:pt modelId="{2738FD7F-1D14-482B-AAE1-0E7C0D180C59}" type="pres">
      <dgm:prSet presAssocID="{D5CEC87D-F505-4AD1-9CC0-7F3F42FB513C}" presName="connectorText" presStyleLbl="sibTrans2D1" presStyleIdx="4" presStyleCnt="7"/>
      <dgm:spPr/>
    </dgm:pt>
    <dgm:pt modelId="{2877699E-83ED-4EB9-AFE3-B0E5329EC6C9}" type="pres">
      <dgm:prSet presAssocID="{CB3C0172-3812-4C03-8D30-80C0343A47A3}" presName="node" presStyleLbl="node1" presStyleIdx="5" presStyleCnt="7">
        <dgm:presLayoutVars>
          <dgm:bulletEnabled val="1"/>
        </dgm:presLayoutVars>
      </dgm:prSet>
      <dgm:spPr/>
    </dgm:pt>
    <dgm:pt modelId="{F988C550-6D59-4603-9386-A27DE1AF7DB4}" type="pres">
      <dgm:prSet presAssocID="{9A4E8D5D-A6D4-45B9-BF34-D584FBCFEA8C}" presName="sibTrans" presStyleLbl="sibTrans2D1" presStyleIdx="5" presStyleCnt="7"/>
      <dgm:spPr/>
    </dgm:pt>
    <dgm:pt modelId="{A7BEDC88-C449-41A1-A3EE-4AB8EA661907}" type="pres">
      <dgm:prSet presAssocID="{9A4E8D5D-A6D4-45B9-BF34-D584FBCFEA8C}" presName="connectorText" presStyleLbl="sibTrans2D1" presStyleIdx="5" presStyleCnt="7"/>
      <dgm:spPr/>
    </dgm:pt>
    <dgm:pt modelId="{483A4CF6-A60F-4ABA-87A9-D89A02836B2F}" type="pres">
      <dgm:prSet presAssocID="{C14B5819-1B48-4257-8842-01179138DD04}" presName="node" presStyleLbl="node1" presStyleIdx="6" presStyleCnt="7">
        <dgm:presLayoutVars>
          <dgm:bulletEnabled val="1"/>
        </dgm:presLayoutVars>
      </dgm:prSet>
      <dgm:spPr/>
    </dgm:pt>
    <dgm:pt modelId="{22F909F9-2080-4682-8518-A86A3981308D}" type="pres">
      <dgm:prSet presAssocID="{0B48976C-60C8-4432-BC14-DB6CBEDF4848}" presName="sibTrans" presStyleLbl="sibTrans2D1" presStyleIdx="6" presStyleCnt="7"/>
      <dgm:spPr/>
    </dgm:pt>
    <dgm:pt modelId="{7FDCEA03-3D12-4D6A-9891-8CC994BA5243}" type="pres">
      <dgm:prSet presAssocID="{0B48976C-60C8-4432-BC14-DB6CBEDF4848}" presName="connectorText" presStyleLbl="sibTrans2D1" presStyleIdx="6" presStyleCnt="7"/>
      <dgm:spPr/>
    </dgm:pt>
  </dgm:ptLst>
  <dgm:cxnLst>
    <dgm:cxn modelId="{B2FF6000-C674-406E-A082-73B5843DA296}" type="presOf" srcId="{C14B5819-1B48-4257-8842-01179138DD04}" destId="{483A4CF6-A60F-4ABA-87A9-D89A02836B2F}" srcOrd="0" destOrd="0" presId="urn:microsoft.com/office/officeart/2005/8/layout/cycle7"/>
    <dgm:cxn modelId="{B21FDE1F-CD73-4E8D-94C1-A6E06B2148F2}" srcId="{6B53EFF5-6ED6-420A-85FB-3E67BCE177E4}" destId="{D962640D-54ED-4C8C-89C9-CE6D440CC545}" srcOrd="1" destOrd="0" parTransId="{F1A74372-FC31-4026-BB6A-0AFFBF8F46F4}" sibTransId="{EDEA3A33-293C-4A6E-9368-CE3089EE3DDB}"/>
    <dgm:cxn modelId="{B3CECA30-56F5-4BFC-9B98-F3BDA3FF72FD}" srcId="{6B53EFF5-6ED6-420A-85FB-3E67BCE177E4}" destId="{CA5D94DD-D4B9-42F9-B520-7FAB2B6F3FDB}" srcOrd="4" destOrd="0" parTransId="{25BF3E24-0865-4BD4-BF3F-3EFDC8BEB1E1}" sibTransId="{D5CEC87D-F505-4AD1-9CC0-7F3F42FB513C}"/>
    <dgm:cxn modelId="{47116535-0306-4CEC-AFAA-E7A2D9FC0A81}" type="presOf" srcId="{A0B08326-AD3C-4E17-9C06-D4CC7407D9DD}" destId="{5D0645F0-01ED-4761-877B-E1CDFCA43AC5}" srcOrd="0" destOrd="0" presId="urn:microsoft.com/office/officeart/2005/8/layout/cycle7"/>
    <dgm:cxn modelId="{488F8E3D-16A2-4071-AEA5-243E7970591A}" type="presOf" srcId="{9A4E8D5D-A6D4-45B9-BF34-D584FBCFEA8C}" destId="{A7BEDC88-C449-41A1-A3EE-4AB8EA661907}" srcOrd="1" destOrd="0" presId="urn:microsoft.com/office/officeart/2005/8/layout/cycle7"/>
    <dgm:cxn modelId="{A83ECB63-D9DF-4444-B90C-852885F65477}" srcId="{6B53EFF5-6ED6-420A-85FB-3E67BCE177E4}" destId="{32D2F593-7A50-42EC-9EDE-3E56328161DB}" srcOrd="0" destOrd="0" parTransId="{7A8AECA7-04C2-4E4F-83A7-ED8232CF4FEB}" sibTransId="{2A3FC42D-B1D6-417B-8649-D7878B51A914}"/>
    <dgm:cxn modelId="{FB062164-0391-4272-82D6-4BAACD5AC583}" type="presOf" srcId="{32D2F593-7A50-42EC-9EDE-3E56328161DB}" destId="{D811F831-8872-478C-A330-6C0E4FEBFC0D}" srcOrd="0" destOrd="0" presId="urn:microsoft.com/office/officeart/2005/8/layout/cycle7"/>
    <dgm:cxn modelId="{3D142945-D7BF-4330-8435-5DC2BAF2C421}" type="presOf" srcId="{EDEA3A33-293C-4A6E-9368-CE3089EE3DDB}" destId="{03410DE5-0D14-46D7-8816-C7F7BE1DAC60}" srcOrd="0" destOrd="0" presId="urn:microsoft.com/office/officeart/2005/8/layout/cycle7"/>
    <dgm:cxn modelId="{CFE45465-8B00-4400-B56D-611E6171D9F7}" type="presOf" srcId="{D962640D-54ED-4C8C-89C9-CE6D440CC545}" destId="{24B40B8F-68C1-4045-9270-F8C3750AB596}" srcOrd="0" destOrd="0" presId="urn:microsoft.com/office/officeart/2005/8/layout/cycle7"/>
    <dgm:cxn modelId="{1F658545-148E-4557-893B-4F4535528D2C}" srcId="{6B53EFF5-6ED6-420A-85FB-3E67BCE177E4}" destId="{C14B5819-1B48-4257-8842-01179138DD04}" srcOrd="6" destOrd="0" parTransId="{CFF94FC3-7BFE-4514-B4DE-755C29AA537D}" sibTransId="{0B48976C-60C8-4432-BC14-DB6CBEDF4848}"/>
    <dgm:cxn modelId="{D21E306A-693B-4BE0-AE4E-F9CABC956797}" type="presOf" srcId="{29B3647E-44DE-4A5D-B94B-EDFCCF510C69}" destId="{9E7D4539-2D52-4F9B-A4A3-4781D8A95259}" srcOrd="0" destOrd="0" presId="urn:microsoft.com/office/officeart/2005/8/layout/cycle7"/>
    <dgm:cxn modelId="{07E19E4A-A536-4312-8391-E1D29CC3BF5D}" type="presOf" srcId="{EDEA3A33-293C-4A6E-9368-CE3089EE3DDB}" destId="{D9829CAD-DD62-4543-A159-D4888E796D73}" srcOrd="1" destOrd="0" presId="urn:microsoft.com/office/officeart/2005/8/layout/cycle7"/>
    <dgm:cxn modelId="{E8E38E71-BAC8-41D2-8C0C-AD8FA9CEAC85}" type="presOf" srcId="{A0B08326-AD3C-4E17-9C06-D4CC7407D9DD}" destId="{EE9A549C-5CC3-4085-B37E-D3FA8565C405}" srcOrd="1" destOrd="0" presId="urn:microsoft.com/office/officeart/2005/8/layout/cycle7"/>
    <dgm:cxn modelId="{C9019A71-61B9-4995-B2FC-6DA8BD31CFA7}" type="presOf" srcId="{F9142E63-5362-4D2C-9D07-8F99C6F6178B}" destId="{7590D395-6B8F-4B61-941A-578DB6AACA99}" srcOrd="0" destOrd="0" presId="urn:microsoft.com/office/officeart/2005/8/layout/cycle7"/>
    <dgm:cxn modelId="{8A9BB971-F5DC-487C-82B9-14E8416D7E10}" srcId="{6B53EFF5-6ED6-420A-85FB-3E67BCE177E4}" destId="{F9142E63-5362-4D2C-9D07-8F99C6F6178B}" srcOrd="3" destOrd="0" parTransId="{EE387591-A9BC-478D-BAC3-D789455F5627}" sibTransId="{A0B08326-AD3C-4E17-9C06-D4CC7407D9DD}"/>
    <dgm:cxn modelId="{6CA9DF73-D2BF-4C32-82EC-C22058F6EB12}" type="presOf" srcId="{D5CEC87D-F505-4AD1-9CC0-7F3F42FB513C}" destId="{3D242FBD-9D6F-4BAD-B447-B3DDC0CFF26D}" srcOrd="0" destOrd="0" presId="urn:microsoft.com/office/officeart/2005/8/layout/cycle7"/>
    <dgm:cxn modelId="{6B4C2E74-5214-43F4-8098-C7C692C8E737}" type="presOf" srcId="{B295F6EE-2685-40AD-B700-9B9ED93048CA}" destId="{2758517F-33DF-42AE-A22A-64C1FBDCD30F}" srcOrd="0" destOrd="0" presId="urn:microsoft.com/office/officeart/2005/8/layout/cycle7"/>
    <dgm:cxn modelId="{3E3F4B55-CA2A-49B6-A06D-01DB17AF3144}" type="presOf" srcId="{9A4E8D5D-A6D4-45B9-BF34-D584FBCFEA8C}" destId="{F988C550-6D59-4603-9386-A27DE1AF7DB4}" srcOrd="0" destOrd="0" presId="urn:microsoft.com/office/officeart/2005/8/layout/cycle7"/>
    <dgm:cxn modelId="{5B983978-2242-4001-B154-2AFDC6A2C19A}" type="presOf" srcId="{CB3C0172-3812-4C03-8D30-80C0343A47A3}" destId="{2877699E-83ED-4EB9-AFE3-B0E5329EC6C9}" srcOrd="0" destOrd="0" presId="urn:microsoft.com/office/officeart/2005/8/layout/cycle7"/>
    <dgm:cxn modelId="{D3BD907B-F9D9-4AF3-A2F6-500949B85FCD}" type="presOf" srcId="{6B53EFF5-6ED6-420A-85FB-3E67BCE177E4}" destId="{2CCDA8BE-2793-4891-B5A8-F161D2C5B871}" srcOrd="0" destOrd="0" presId="urn:microsoft.com/office/officeart/2005/8/layout/cycle7"/>
    <dgm:cxn modelId="{8A52948A-F270-45A1-BD28-D0CB0D74F626}" type="presOf" srcId="{0B48976C-60C8-4432-BC14-DB6CBEDF4848}" destId="{22F909F9-2080-4682-8518-A86A3981308D}" srcOrd="0" destOrd="0" presId="urn:microsoft.com/office/officeart/2005/8/layout/cycle7"/>
    <dgm:cxn modelId="{A000A5A6-5CF4-49D4-93A7-37E8DA68E7BA}" type="presOf" srcId="{2A3FC42D-B1D6-417B-8649-D7878B51A914}" destId="{C8523345-D116-49EE-9583-937B18194E5A}" srcOrd="1" destOrd="0" presId="urn:microsoft.com/office/officeart/2005/8/layout/cycle7"/>
    <dgm:cxn modelId="{347FF5AC-6C4B-4321-844D-365A5F3CF6B6}" type="presOf" srcId="{D5CEC87D-F505-4AD1-9CC0-7F3F42FB513C}" destId="{2738FD7F-1D14-482B-AAE1-0E7C0D180C59}" srcOrd="1" destOrd="0" presId="urn:microsoft.com/office/officeart/2005/8/layout/cycle7"/>
    <dgm:cxn modelId="{42BBBFB1-2D7B-493C-BB1D-B215DB55ADDD}" type="presOf" srcId="{CA5D94DD-D4B9-42F9-B520-7FAB2B6F3FDB}" destId="{EA9C9AFF-0E56-46EF-A717-ECE6F6FD90C6}" srcOrd="0" destOrd="0" presId="urn:microsoft.com/office/officeart/2005/8/layout/cycle7"/>
    <dgm:cxn modelId="{102A1DB8-A223-47F9-8DE2-B7A65F4E722C}" srcId="{6B53EFF5-6ED6-420A-85FB-3E67BCE177E4}" destId="{CB3C0172-3812-4C03-8D30-80C0343A47A3}" srcOrd="5" destOrd="0" parTransId="{AE1D0B38-9D4D-40BC-A83F-5EF8D817DB1E}" sibTransId="{9A4E8D5D-A6D4-45B9-BF34-D584FBCFEA8C}"/>
    <dgm:cxn modelId="{006A5BC3-3454-4050-879C-F069F0F80FD8}" type="presOf" srcId="{0B48976C-60C8-4432-BC14-DB6CBEDF4848}" destId="{7FDCEA03-3D12-4D6A-9891-8CC994BA5243}" srcOrd="1" destOrd="0" presId="urn:microsoft.com/office/officeart/2005/8/layout/cycle7"/>
    <dgm:cxn modelId="{D39E79C4-0FCE-43BB-AEE7-2F2D96A7D054}" type="presOf" srcId="{2A3FC42D-B1D6-417B-8649-D7878B51A914}" destId="{A30DA56D-A471-48B5-A770-E10C414A4D80}" srcOrd="0" destOrd="0" presId="urn:microsoft.com/office/officeart/2005/8/layout/cycle7"/>
    <dgm:cxn modelId="{D5281FC6-2B85-4E71-B396-88D7D0AA8A4D}" srcId="{6B53EFF5-6ED6-420A-85FB-3E67BCE177E4}" destId="{B295F6EE-2685-40AD-B700-9B9ED93048CA}" srcOrd="2" destOrd="0" parTransId="{D8EFA9C3-536C-442A-BB2D-7711FE294789}" sibTransId="{29B3647E-44DE-4A5D-B94B-EDFCCF510C69}"/>
    <dgm:cxn modelId="{9B2111ED-B83D-44D1-926F-1EFE786C6D98}" type="presOf" srcId="{29B3647E-44DE-4A5D-B94B-EDFCCF510C69}" destId="{9D019BEF-2109-4208-9C63-43B26E63616B}" srcOrd="1" destOrd="0" presId="urn:microsoft.com/office/officeart/2005/8/layout/cycle7"/>
    <dgm:cxn modelId="{D7C67673-BBF7-4B9B-9779-9201B218B184}" type="presParOf" srcId="{2CCDA8BE-2793-4891-B5A8-F161D2C5B871}" destId="{D811F831-8872-478C-A330-6C0E4FEBFC0D}" srcOrd="0" destOrd="0" presId="urn:microsoft.com/office/officeart/2005/8/layout/cycle7"/>
    <dgm:cxn modelId="{1451005A-28D4-488A-A419-30B65553BBA4}" type="presParOf" srcId="{2CCDA8BE-2793-4891-B5A8-F161D2C5B871}" destId="{A30DA56D-A471-48B5-A770-E10C414A4D80}" srcOrd="1" destOrd="0" presId="urn:microsoft.com/office/officeart/2005/8/layout/cycle7"/>
    <dgm:cxn modelId="{AE3406A1-70E1-4D30-A4CA-3D066AEA3345}" type="presParOf" srcId="{A30DA56D-A471-48B5-A770-E10C414A4D80}" destId="{C8523345-D116-49EE-9583-937B18194E5A}" srcOrd="0" destOrd="0" presId="urn:microsoft.com/office/officeart/2005/8/layout/cycle7"/>
    <dgm:cxn modelId="{6F161B0E-C291-4F2A-BDD3-B625F6297A4B}" type="presParOf" srcId="{2CCDA8BE-2793-4891-B5A8-F161D2C5B871}" destId="{24B40B8F-68C1-4045-9270-F8C3750AB596}" srcOrd="2" destOrd="0" presId="urn:microsoft.com/office/officeart/2005/8/layout/cycle7"/>
    <dgm:cxn modelId="{BAED083D-01E2-48CA-8BCA-A6F63FEB18D6}" type="presParOf" srcId="{2CCDA8BE-2793-4891-B5A8-F161D2C5B871}" destId="{03410DE5-0D14-46D7-8816-C7F7BE1DAC60}" srcOrd="3" destOrd="0" presId="urn:microsoft.com/office/officeart/2005/8/layout/cycle7"/>
    <dgm:cxn modelId="{340AC682-5E45-4C3D-8095-5E00EDD6FAA9}" type="presParOf" srcId="{03410DE5-0D14-46D7-8816-C7F7BE1DAC60}" destId="{D9829CAD-DD62-4543-A159-D4888E796D73}" srcOrd="0" destOrd="0" presId="urn:microsoft.com/office/officeart/2005/8/layout/cycle7"/>
    <dgm:cxn modelId="{1BD8F86E-8357-4AA9-B30B-51F9DC7B6909}" type="presParOf" srcId="{2CCDA8BE-2793-4891-B5A8-F161D2C5B871}" destId="{2758517F-33DF-42AE-A22A-64C1FBDCD30F}" srcOrd="4" destOrd="0" presId="urn:microsoft.com/office/officeart/2005/8/layout/cycle7"/>
    <dgm:cxn modelId="{691615B8-504A-495A-9DB9-3A2DDA95F2A4}" type="presParOf" srcId="{2CCDA8BE-2793-4891-B5A8-F161D2C5B871}" destId="{9E7D4539-2D52-4F9B-A4A3-4781D8A95259}" srcOrd="5" destOrd="0" presId="urn:microsoft.com/office/officeart/2005/8/layout/cycle7"/>
    <dgm:cxn modelId="{21737C7D-CC49-49F8-8105-83F35B84BF65}" type="presParOf" srcId="{9E7D4539-2D52-4F9B-A4A3-4781D8A95259}" destId="{9D019BEF-2109-4208-9C63-43B26E63616B}" srcOrd="0" destOrd="0" presId="urn:microsoft.com/office/officeart/2005/8/layout/cycle7"/>
    <dgm:cxn modelId="{873259F4-17F8-47BB-B1D0-22FFECB5A4C1}" type="presParOf" srcId="{2CCDA8BE-2793-4891-B5A8-F161D2C5B871}" destId="{7590D395-6B8F-4B61-941A-578DB6AACA99}" srcOrd="6" destOrd="0" presId="urn:microsoft.com/office/officeart/2005/8/layout/cycle7"/>
    <dgm:cxn modelId="{28B24596-176A-4B3A-9C04-5ADA206A2411}" type="presParOf" srcId="{2CCDA8BE-2793-4891-B5A8-F161D2C5B871}" destId="{5D0645F0-01ED-4761-877B-E1CDFCA43AC5}" srcOrd="7" destOrd="0" presId="urn:microsoft.com/office/officeart/2005/8/layout/cycle7"/>
    <dgm:cxn modelId="{4D394777-C687-4213-88EE-0ABBE00366E2}" type="presParOf" srcId="{5D0645F0-01ED-4761-877B-E1CDFCA43AC5}" destId="{EE9A549C-5CC3-4085-B37E-D3FA8565C405}" srcOrd="0" destOrd="0" presId="urn:microsoft.com/office/officeart/2005/8/layout/cycle7"/>
    <dgm:cxn modelId="{A2BC54F2-3C95-4721-A511-CFFCBD3B1699}" type="presParOf" srcId="{2CCDA8BE-2793-4891-B5A8-F161D2C5B871}" destId="{EA9C9AFF-0E56-46EF-A717-ECE6F6FD90C6}" srcOrd="8" destOrd="0" presId="urn:microsoft.com/office/officeart/2005/8/layout/cycle7"/>
    <dgm:cxn modelId="{069A85F6-3497-448E-94EC-10488C9113AD}" type="presParOf" srcId="{2CCDA8BE-2793-4891-B5A8-F161D2C5B871}" destId="{3D242FBD-9D6F-4BAD-B447-B3DDC0CFF26D}" srcOrd="9" destOrd="0" presId="urn:microsoft.com/office/officeart/2005/8/layout/cycle7"/>
    <dgm:cxn modelId="{F726017B-B52A-4207-84B3-18A943DDE23F}" type="presParOf" srcId="{3D242FBD-9D6F-4BAD-B447-B3DDC0CFF26D}" destId="{2738FD7F-1D14-482B-AAE1-0E7C0D180C59}" srcOrd="0" destOrd="0" presId="urn:microsoft.com/office/officeart/2005/8/layout/cycle7"/>
    <dgm:cxn modelId="{5CB8D29E-C2BA-4A0A-8EF3-CEAF5ECD562B}" type="presParOf" srcId="{2CCDA8BE-2793-4891-B5A8-F161D2C5B871}" destId="{2877699E-83ED-4EB9-AFE3-B0E5329EC6C9}" srcOrd="10" destOrd="0" presId="urn:microsoft.com/office/officeart/2005/8/layout/cycle7"/>
    <dgm:cxn modelId="{2D96CAE1-3F9C-4B30-8EF6-A60086BA7C23}" type="presParOf" srcId="{2CCDA8BE-2793-4891-B5A8-F161D2C5B871}" destId="{F988C550-6D59-4603-9386-A27DE1AF7DB4}" srcOrd="11" destOrd="0" presId="urn:microsoft.com/office/officeart/2005/8/layout/cycle7"/>
    <dgm:cxn modelId="{63B0BB0C-3890-47FC-B9E5-8AECE52CA8F5}" type="presParOf" srcId="{F988C550-6D59-4603-9386-A27DE1AF7DB4}" destId="{A7BEDC88-C449-41A1-A3EE-4AB8EA661907}" srcOrd="0" destOrd="0" presId="urn:microsoft.com/office/officeart/2005/8/layout/cycle7"/>
    <dgm:cxn modelId="{788B3EBE-5EA8-40FB-B779-E72FB7421549}" type="presParOf" srcId="{2CCDA8BE-2793-4891-B5A8-F161D2C5B871}" destId="{483A4CF6-A60F-4ABA-87A9-D89A02836B2F}" srcOrd="12" destOrd="0" presId="urn:microsoft.com/office/officeart/2005/8/layout/cycle7"/>
    <dgm:cxn modelId="{C78AA71F-E6EB-4C40-8469-4DE438DAB164}" type="presParOf" srcId="{2CCDA8BE-2793-4891-B5A8-F161D2C5B871}" destId="{22F909F9-2080-4682-8518-A86A3981308D}" srcOrd="13" destOrd="0" presId="urn:microsoft.com/office/officeart/2005/8/layout/cycle7"/>
    <dgm:cxn modelId="{1EA174F3-0D05-49E7-AAE1-BDF6CA801A0D}" type="presParOf" srcId="{22F909F9-2080-4682-8518-A86A3981308D}" destId="{7FDCEA03-3D12-4D6A-9891-8CC994BA524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8F0E04-CB2A-40D9-846E-83555660E553}" type="doc">
      <dgm:prSet loTypeId="urn:microsoft.com/office/officeart/2005/8/layout/cycle8" loCatId="cycle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de-CH"/>
        </a:p>
      </dgm:t>
    </dgm:pt>
    <dgm:pt modelId="{36E0FBF8-ECDD-4999-984B-2771A255A08E}">
      <dgm:prSet/>
      <dgm:spPr/>
      <dgm:t>
        <a:bodyPr/>
        <a:lstStyle/>
        <a:p>
          <a:r>
            <a:rPr lang="de-CH"/>
            <a:t>Menü Einfügen</a:t>
          </a:r>
        </a:p>
      </dgm:t>
    </dgm:pt>
    <dgm:pt modelId="{376A2F2F-0613-4F40-9233-DD10B7DC4D3E}" type="parTrans" cxnId="{A3768469-F510-47D9-B885-3F02C36C1D24}">
      <dgm:prSet/>
      <dgm:spPr/>
      <dgm:t>
        <a:bodyPr/>
        <a:lstStyle/>
        <a:p>
          <a:endParaRPr lang="de-CH"/>
        </a:p>
      </dgm:t>
    </dgm:pt>
    <dgm:pt modelId="{1DB6C898-AE85-4FAA-93DD-64D7A900947A}" type="sibTrans" cxnId="{A3768469-F510-47D9-B885-3F02C36C1D24}">
      <dgm:prSet/>
      <dgm:spPr/>
      <dgm:t>
        <a:bodyPr/>
        <a:lstStyle/>
        <a:p>
          <a:endParaRPr lang="de-CH"/>
        </a:p>
      </dgm:t>
    </dgm:pt>
    <dgm:pt modelId="{DC579C78-A5E3-490E-A0D5-20AA507C763D}">
      <dgm:prSet/>
      <dgm:spPr/>
      <dgm:t>
        <a:bodyPr/>
        <a:lstStyle/>
        <a:p>
          <a:r>
            <a:rPr lang="de-CH"/>
            <a:t>Illustrationen</a:t>
          </a:r>
        </a:p>
      </dgm:t>
    </dgm:pt>
    <dgm:pt modelId="{C26850E2-889A-4CE6-A288-7A4C2116759E}" type="parTrans" cxnId="{863A3914-2188-43D1-B83C-6480777AA9EC}">
      <dgm:prSet/>
      <dgm:spPr/>
      <dgm:t>
        <a:bodyPr/>
        <a:lstStyle/>
        <a:p>
          <a:endParaRPr lang="de-CH"/>
        </a:p>
      </dgm:t>
    </dgm:pt>
    <dgm:pt modelId="{43DDAD22-B0D2-4DA0-AAA5-5AEBBD2CB8AD}" type="sibTrans" cxnId="{863A3914-2188-43D1-B83C-6480777AA9EC}">
      <dgm:prSet/>
      <dgm:spPr/>
      <dgm:t>
        <a:bodyPr/>
        <a:lstStyle/>
        <a:p>
          <a:endParaRPr lang="de-CH"/>
        </a:p>
      </dgm:t>
    </dgm:pt>
    <dgm:pt modelId="{DA0042B2-4117-4609-81DE-52654A5ED70C}">
      <dgm:prSet/>
      <dgm:spPr/>
      <dgm:t>
        <a:bodyPr/>
        <a:lstStyle/>
        <a:p>
          <a:r>
            <a:rPr lang="de-CH"/>
            <a:t>SmartArt</a:t>
          </a:r>
        </a:p>
      </dgm:t>
    </dgm:pt>
    <dgm:pt modelId="{2ADB2FAE-B7BB-474A-9EDE-92787EEFFAAF}" type="parTrans" cxnId="{225A8046-96B5-4A8F-B446-7A93E034533B}">
      <dgm:prSet/>
      <dgm:spPr/>
      <dgm:t>
        <a:bodyPr/>
        <a:lstStyle/>
        <a:p>
          <a:endParaRPr lang="de-CH"/>
        </a:p>
      </dgm:t>
    </dgm:pt>
    <dgm:pt modelId="{248FEBA8-0B7E-419D-8F7C-7840B74E41BC}" type="sibTrans" cxnId="{225A8046-96B5-4A8F-B446-7A93E034533B}">
      <dgm:prSet/>
      <dgm:spPr/>
      <dgm:t>
        <a:bodyPr/>
        <a:lstStyle/>
        <a:p>
          <a:endParaRPr lang="de-CH"/>
        </a:p>
      </dgm:t>
    </dgm:pt>
    <dgm:pt modelId="{354CB94F-A373-42BF-9D6C-6AA929F4296D}">
      <dgm:prSet/>
      <dgm:spPr/>
      <dgm:t>
        <a:bodyPr/>
        <a:lstStyle/>
        <a:p>
          <a:r>
            <a:rPr lang="de-CH"/>
            <a:t>SmartArt wählen</a:t>
          </a:r>
        </a:p>
      </dgm:t>
    </dgm:pt>
    <dgm:pt modelId="{692F01EE-645F-4167-9372-CD7B668F0B1A}" type="parTrans" cxnId="{805735B3-32E7-4E82-A06E-C7EC8F02EB61}">
      <dgm:prSet/>
      <dgm:spPr/>
      <dgm:t>
        <a:bodyPr/>
        <a:lstStyle/>
        <a:p>
          <a:endParaRPr lang="de-CH"/>
        </a:p>
      </dgm:t>
    </dgm:pt>
    <dgm:pt modelId="{AFCB9B67-1C3C-431C-93E2-EAD3266BD260}" type="sibTrans" cxnId="{805735B3-32E7-4E82-A06E-C7EC8F02EB61}">
      <dgm:prSet/>
      <dgm:spPr/>
      <dgm:t>
        <a:bodyPr/>
        <a:lstStyle/>
        <a:p>
          <a:endParaRPr lang="de-CH"/>
        </a:p>
      </dgm:t>
    </dgm:pt>
    <dgm:pt modelId="{2E7E1018-05CF-48E8-BF95-9F814F91A214}">
      <dgm:prSet/>
      <dgm:spPr/>
      <dgm:t>
        <a:bodyPr/>
        <a:lstStyle/>
        <a:p>
          <a:r>
            <a:rPr lang="de-CH"/>
            <a:t>Texte anpassen</a:t>
          </a:r>
        </a:p>
      </dgm:t>
    </dgm:pt>
    <dgm:pt modelId="{D197652E-3DB8-49D7-9F61-4B7DE7164535}" type="parTrans" cxnId="{AA03F16B-385F-4B56-A64A-F7E5CBA96C2E}">
      <dgm:prSet/>
      <dgm:spPr/>
      <dgm:t>
        <a:bodyPr/>
        <a:lstStyle/>
        <a:p>
          <a:endParaRPr lang="de-CH"/>
        </a:p>
      </dgm:t>
    </dgm:pt>
    <dgm:pt modelId="{9AB0F54A-EF11-4791-B9BA-786E56AEDA3E}" type="sibTrans" cxnId="{AA03F16B-385F-4B56-A64A-F7E5CBA96C2E}">
      <dgm:prSet/>
      <dgm:spPr/>
      <dgm:t>
        <a:bodyPr/>
        <a:lstStyle/>
        <a:p>
          <a:endParaRPr lang="de-CH"/>
        </a:p>
      </dgm:t>
    </dgm:pt>
    <dgm:pt modelId="{87B3BAAF-8DB6-409D-BF35-D69809F48F98}">
      <dgm:prSet/>
      <dgm:spPr/>
      <dgm:t>
        <a:bodyPr/>
        <a:lstStyle/>
        <a:p>
          <a:r>
            <a:rPr lang="de-CH"/>
            <a:t>Farben ändern</a:t>
          </a:r>
        </a:p>
      </dgm:t>
    </dgm:pt>
    <dgm:pt modelId="{92C4A796-D437-4EB8-B886-C783CD696CA1}" type="parTrans" cxnId="{C4F34202-2610-451B-AC37-402FF88AF67A}">
      <dgm:prSet/>
      <dgm:spPr/>
      <dgm:t>
        <a:bodyPr/>
        <a:lstStyle/>
        <a:p>
          <a:endParaRPr lang="de-CH"/>
        </a:p>
      </dgm:t>
    </dgm:pt>
    <dgm:pt modelId="{7360C2B6-DC9E-4849-AD47-DABA5D14475C}" type="sibTrans" cxnId="{C4F34202-2610-451B-AC37-402FF88AF67A}">
      <dgm:prSet/>
      <dgm:spPr/>
      <dgm:t>
        <a:bodyPr/>
        <a:lstStyle/>
        <a:p>
          <a:endParaRPr lang="de-CH"/>
        </a:p>
      </dgm:t>
    </dgm:pt>
    <dgm:pt modelId="{1CC1B00A-60FB-4307-9920-D0804B2D47FC}">
      <dgm:prSet/>
      <dgm:spPr/>
      <dgm:t>
        <a:bodyPr/>
        <a:lstStyle/>
        <a:p>
          <a:r>
            <a:rPr lang="de-CH"/>
            <a:t>Formatvorlage ändern</a:t>
          </a:r>
        </a:p>
      </dgm:t>
    </dgm:pt>
    <dgm:pt modelId="{43189172-F05D-4909-8C68-C876C55244F5}" type="parTrans" cxnId="{C25CB9B0-8DAB-4F9C-B916-0172B799D4CE}">
      <dgm:prSet/>
      <dgm:spPr/>
      <dgm:t>
        <a:bodyPr/>
        <a:lstStyle/>
        <a:p>
          <a:endParaRPr lang="de-CH"/>
        </a:p>
      </dgm:t>
    </dgm:pt>
    <dgm:pt modelId="{42AB99EB-0A8F-48FB-991F-A6DBAEB349C5}" type="sibTrans" cxnId="{C25CB9B0-8DAB-4F9C-B916-0172B799D4CE}">
      <dgm:prSet/>
      <dgm:spPr/>
      <dgm:t>
        <a:bodyPr/>
        <a:lstStyle/>
        <a:p>
          <a:endParaRPr lang="de-CH"/>
        </a:p>
      </dgm:t>
    </dgm:pt>
    <dgm:pt modelId="{1CF5E49A-BADF-46EF-8E89-7DB5F7A04A68}" type="pres">
      <dgm:prSet presAssocID="{D58F0E04-CB2A-40D9-846E-83555660E553}" presName="compositeShape" presStyleCnt="0">
        <dgm:presLayoutVars>
          <dgm:chMax val="7"/>
          <dgm:dir/>
          <dgm:resizeHandles val="exact"/>
        </dgm:presLayoutVars>
      </dgm:prSet>
      <dgm:spPr/>
    </dgm:pt>
    <dgm:pt modelId="{8F967EAC-DECF-426E-B903-BC0D0E8CADB5}" type="pres">
      <dgm:prSet presAssocID="{D58F0E04-CB2A-40D9-846E-83555660E553}" presName="wedge1" presStyleLbl="node1" presStyleIdx="0" presStyleCnt="7"/>
      <dgm:spPr/>
    </dgm:pt>
    <dgm:pt modelId="{E2DA30D0-781C-41F8-B2E7-C41E280B9AF9}" type="pres">
      <dgm:prSet presAssocID="{D58F0E04-CB2A-40D9-846E-83555660E553}" presName="dummy1a" presStyleCnt="0"/>
      <dgm:spPr/>
    </dgm:pt>
    <dgm:pt modelId="{CC4959A8-8D00-44D8-A850-9D9688924854}" type="pres">
      <dgm:prSet presAssocID="{D58F0E04-CB2A-40D9-846E-83555660E553}" presName="dummy1b" presStyleCnt="0"/>
      <dgm:spPr/>
    </dgm:pt>
    <dgm:pt modelId="{2200DF96-A8BB-4E63-9FF4-242C1F04F986}" type="pres">
      <dgm:prSet presAssocID="{D58F0E04-CB2A-40D9-846E-83555660E553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90669DA1-EB22-4B16-8F00-610E11274256}" type="pres">
      <dgm:prSet presAssocID="{D58F0E04-CB2A-40D9-846E-83555660E553}" presName="wedge2" presStyleLbl="node1" presStyleIdx="1" presStyleCnt="7"/>
      <dgm:spPr/>
    </dgm:pt>
    <dgm:pt modelId="{0A24E945-1843-4163-BCAD-C1660076C8E8}" type="pres">
      <dgm:prSet presAssocID="{D58F0E04-CB2A-40D9-846E-83555660E553}" presName="dummy2a" presStyleCnt="0"/>
      <dgm:spPr/>
    </dgm:pt>
    <dgm:pt modelId="{61F2701B-F9DF-4F22-AB88-BB912B83B9E2}" type="pres">
      <dgm:prSet presAssocID="{D58F0E04-CB2A-40D9-846E-83555660E553}" presName="dummy2b" presStyleCnt="0"/>
      <dgm:spPr/>
    </dgm:pt>
    <dgm:pt modelId="{46C29F74-AFAC-48AF-A687-C016138859D1}" type="pres">
      <dgm:prSet presAssocID="{D58F0E04-CB2A-40D9-846E-83555660E553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B1F1A075-472B-4789-9B0D-931212EACA11}" type="pres">
      <dgm:prSet presAssocID="{D58F0E04-CB2A-40D9-846E-83555660E553}" presName="wedge3" presStyleLbl="node1" presStyleIdx="2" presStyleCnt="7"/>
      <dgm:spPr/>
    </dgm:pt>
    <dgm:pt modelId="{EAD384E7-466B-492E-A1CD-CD344573A16A}" type="pres">
      <dgm:prSet presAssocID="{D58F0E04-CB2A-40D9-846E-83555660E553}" presName="dummy3a" presStyleCnt="0"/>
      <dgm:spPr/>
    </dgm:pt>
    <dgm:pt modelId="{D7B1B3F2-37CA-46DD-80E7-E320905BD460}" type="pres">
      <dgm:prSet presAssocID="{D58F0E04-CB2A-40D9-846E-83555660E553}" presName="dummy3b" presStyleCnt="0"/>
      <dgm:spPr/>
    </dgm:pt>
    <dgm:pt modelId="{C4FF1BD6-1509-4C43-A9AB-DAEDEFB9B5EF}" type="pres">
      <dgm:prSet presAssocID="{D58F0E04-CB2A-40D9-846E-83555660E553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6F521B1E-0CEA-412F-862C-4962D97FD146}" type="pres">
      <dgm:prSet presAssocID="{D58F0E04-CB2A-40D9-846E-83555660E553}" presName="wedge4" presStyleLbl="node1" presStyleIdx="3" presStyleCnt="7"/>
      <dgm:spPr/>
    </dgm:pt>
    <dgm:pt modelId="{8D83BB1E-5789-416D-99AE-B3C1DA9147B7}" type="pres">
      <dgm:prSet presAssocID="{D58F0E04-CB2A-40D9-846E-83555660E553}" presName="dummy4a" presStyleCnt="0"/>
      <dgm:spPr/>
    </dgm:pt>
    <dgm:pt modelId="{A42AA0BB-F05E-482D-B08E-459CF30D11AB}" type="pres">
      <dgm:prSet presAssocID="{D58F0E04-CB2A-40D9-846E-83555660E553}" presName="dummy4b" presStyleCnt="0"/>
      <dgm:spPr/>
    </dgm:pt>
    <dgm:pt modelId="{CDFB2186-8697-49F7-99AB-CADC0F26A727}" type="pres">
      <dgm:prSet presAssocID="{D58F0E04-CB2A-40D9-846E-83555660E553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337876CC-A143-4ECF-B3F6-B85EF199AF28}" type="pres">
      <dgm:prSet presAssocID="{D58F0E04-CB2A-40D9-846E-83555660E553}" presName="wedge5" presStyleLbl="node1" presStyleIdx="4" presStyleCnt="7"/>
      <dgm:spPr/>
    </dgm:pt>
    <dgm:pt modelId="{1A30A713-B231-40EE-BE2C-D7582F38F992}" type="pres">
      <dgm:prSet presAssocID="{D58F0E04-CB2A-40D9-846E-83555660E553}" presName="dummy5a" presStyleCnt="0"/>
      <dgm:spPr/>
    </dgm:pt>
    <dgm:pt modelId="{7E9804EC-E924-4F23-9468-8764347D2084}" type="pres">
      <dgm:prSet presAssocID="{D58F0E04-CB2A-40D9-846E-83555660E553}" presName="dummy5b" presStyleCnt="0"/>
      <dgm:spPr/>
    </dgm:pt>
    <dgm:pt modelId="{108A36DD-8271-43BB-8CCF-3A4411C81C80}" type="pres">
      <dgm:prSet presAssocID="{D58F0E04-CB2A-40D9-846E-83555660E553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9C88796E-A264-49DA-8407-3B3BFF79952E}" type="pres">
      <dgm:prSet presAssocID="{D58F0E04-CB2A-40D9-846E-83555660E553}" presName="wedge6" presStyleLbl="node1" presStyleIdx="5" presStyleCnt="7"/>
      <dgm:spPr/>
    </dgm:pt>
    <dgm:pt modelId="{8E4AC4C5-936A-4371-A5CD-96E8136FA378}" type="pres">
      <dgm:prSet presAssocID="{D58F0E04-CB2A-40D9-846E-83555660E553}" presName="dummy6a" presStyleCnt="0"/>
      <dgm:spPr/>
    </dgm:pt>
    <dgm:pt modelId="{71B0826C-F1EA-48DD-B150-643149474C8A}" type="pres">
      <dgm:prSet presAssocID="{D58F0E04-CB2A-40D9-846E-83555660E553}" presName="dummy6b" presStyleCnt="0"/>
      <dgm:spPr/>
    </dgm:pt>
    <dgm:pt modelId="{0CCB89DC-985E-48A8-9891-C4CD362DB721}" type="pres">
      <dgm:prSet presAssocID="{D58F0E04-CB2A-40D9-846E-83555660E553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67D20207-62BF-45BC-8C09-D3837C286FFC}" type="pres">
      <dgm:prSet presAssocID="{D58F0E04-CB2A-40D9-846E-83555660E553}" presName="wedge7" presStyleLbl="node1" presStyleIdx="6" presStyleCnt="7"/>
      <dgm:spPr/>
    </dgm:pt>
    <dgm:pt modelId="{72E4F1FF-3B54-45A5-8B48-8D30824531BE}" type="pres">
      <dgm:prSet presAssocID="{D58F0E04-CB2A-40D9-846E-83555660E553}" presName="dummy7a" presStyleCnt="0"/>
      <dgm:spPr/>
    </dgm:pt>
    <dgm:pt modelId="{4FA089F6-8D3E-4E26-BAE4-77B2EC293DD6}" type="pres">
      <dgm:prSet presAssocID="{D58F0E04-CB2A-40D9-846E-83555660E553}" presName="dummy7b" presStyleCnt="0"/>
      <dgm:spPr/>
    </dgm:pt>
    <dgm:pt modelId="{39FA96D6-9967-4169-AA0F-44D36257F3EA}" type="pres">
      <dgm:prSet presAssocID="{D58F0E04-CB2A-40D9-846E-83555660E553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</dgm:pt>
    <dgm:pt modelId="{440E98E2-0267-43CF-A688-730A4E34B791}" type="pres">
      <dgm:prSet presAssocID="{1DB6C898-AE85-4FAA-93DD-64D7A900947A}" presName="arrowWedge1" presStyleLbl="fgSibTrans2D1" presStyleIdx="0" presStyleCnt="7"/>
      <dgm:spPr/>
    </dgm:pt>
    <dgm:pt modelId="{F016BA3F-3AC9-4D50-8CF7-9611516045B0}" type="pres">
      <dgm:prSet presAssocID="{43DDAD22-B0D2-4DA0-AAA5-5AEBBD2CB8AD}" presName="arrowWedge2" presStyleLbl="fgSibTrans2D1" presStyleIdx="1" presStyleCnt="7"/>
      <dgm:spPr/>
    </dgm:pt>
    <dgm:pt modelId="{97125BBD-77F4-4B4C-8F9B-35B4B651E03D}" type="pres">
      <dgm:prSet presAssocID="{248FEBA8-0B7E-419D-8F7C-7840B74E41BC}" presName="arrowWedge3" presStyleLbl="fgSibTrans2D1" presStyleIdx="2" presStyleCnt="7"/>
      <dgm:spPr/>
    </dgm:pt>
    <dgm:pt modelId="{9E56F53A-9756-4051-9F2F-23C66DAB40AE}" type="pres">
      <dgm:prSet presAssocID="{AFCB9B67-1C3C-431C-93E2-EAD3266BD260}" presName="arrowWedge4" presStyleLbl="fgSibTrans2D1" presStyleIdx="3" presStyleCnt="7"/>
      <dgm:spPr/>
    </dgm:pt>
    <dgm:pt modelId="{1FF7582B-E377-4785-B8B2-4FD381C440B8}" type="pres">
      <dgm:prSet presAssocID="{9AB0F54A-EF11-4791-B9BA-786E56AEDA3E}" presName="arrowWedge5" presStyleLbl="fgSibTrans2D1" presStyleIdx="4" presStyleCnt="7"/>
      <dgm:spPr/>
    </dgm:pt>
    <dgm:pt modelId="{37AD7E55-DCDA-480A-97B5-3C8E86483B0C}" type="pres">
      <dgm:prSet presAssocID="{7360C2B6-DC9E-4849-AD47-DABA5D14475C}" presName="arrowWedge6" presStyleLbl="fgSibTrans2D1" presStyleIdx="5" presStyleCnt="7"/>
      <dgm:spPr/>
    </dgm:pt>
    <dgm:pt modelId="{02EAB11F-69DF-47DD-88BA-735B39F133B8}" type="pres">
      <dgm:prSet presAssocID="{42AB99EB-0A8F-48FB-991F-A6DBAEB349C5}" presName="arrowWedge7" presStyleLbl="fgSibTrans2D1" presStyleIdx="6" presStyleCnt="7"/>
      <dgm:spPr/>
    </dgm:pt>
  </dgm:ptLst>
  <dgm:cxnLst>
    <dgm:cxn modelId="{C4F34202-2610-451B-AC37-402FF88AF67A}" srcId="{D58F0E04-CB2A-40D9-846E-83555660E553}" destId="{87B3BAAF-8DB6-409D-BF35-D69809F48F98}" srcOrd="5" destOrd="0" parTransId="{92C4A796-D437-4EB8-B886-C783CD696CA1}" sibTransId="{7360C2B6-DC9E-4849-AD47-DABA5D14475C}"/>
    <dgm:cxn modelId="{6E5E9B0B-82E9-423E-BFA2-44B8A92E05BF}" type="presOf" srcId="{87B3BAAF-8DB6-409D-BF35-D69809F48F98}" destId="{0CCB89DC-985E-48A8-9891-C4CD362DB721}" srcOrd="1" destOrd="0" presId="urn:microsoft.com/office/officeart/2005/8/layout/cycle8"/>
    <dgm:cxn modelId="{863A3914-2188-43D1-B83C-6480777AA9EC}" srcId="{D58F0E04-CB2A-40D9-846E-83555660E553}" destId="{DC579C78-A5E3-490E-A0D5-20AA507C763D}" srcOrd="1" destOrd="0" parTransId="{C26850E2-889A-4CE6-A288-7A4C2116759E}" sibTransId="{43DDAD22-B0D2-4DA0-AAA5-5AEBBD2CB8AD}"/>
    <dgm:cxn modelId="{5612F217-346F-44CD-AECA-D6DDF2EEE895}" type="presOf" srcId="{1CC1B00A-60FB-4307-9920-D0804B2D47FC}" destId="{39FA96D6-9967-4169-AA0F-44D36257F3EA}" srcOrd="1" destOrd="0" presId="urn:microsoft.com/office/officeart/2005/8/layout/cycle8"/>
    <dgm:cxn modelId="{6993E337-00A0-435D-A41E-1165F138CE50}" type="presOf" srcId="{36E0FBF8-ECDD-4999-984B-2771A255A08E}" destId="{8F967EAC-DECF-426E-B903-BC0D0E8CADB5}" srcOrd="0" destOrd="0" presId="urn:microsoft.com/office/officeart/2005/8/layout/cycle8"/>
    <dgm:cxn modelId="{7D177F40-79B1-4C99-9617-A29C965E5239}" type="presOf" srcId="{DA0042B2-4117-4609-81DE-52654A5ED70C}" destId="{B1F1A075-472B-4789-9B0D-931212EACA11}" srcOrd="0" destOrd="0" presId="urn:microsoft.com/office/officeart/2005/8/layout/cycle8"/>
    <dgm:cxn modelId="{225A8046-96B5-4A8F-B446-7A93E034533B}" srcId="{D58F0E04-CB2A-40D9-846E-83555660E553}" destId="{DA0042B2-4117-4609-81DE-52654A5ED70C}" srcOrd="2" destOrd="0" parTransId="{2ADB2FAE-B7BB-474A-9EDE-92787EEFFAAF}" sibTransId="{248FEBA8-0B7E-419D-8F7C-7840B74E41BC}"/>
    <dgm:cxn modelId="{A3768469-F510-47D9-B885-3F02C36C1D24}" srcId="{D58F0E04-CB2A-40D9-846E-83555660E553}" destId="{36E0FBF8-ECDD-4999-984B-2771A255A08E}" srcOrd="0" destOrd="0" parTransId="{376A2F2F-0613-4F40-9233-DD10B7DC4D3E}" sibTransId="{1DB6C898-AE85-4FAA-93DD-64D7A900947A}"/>
    <dgm:cxn modelId="{AA03F16B-385F-4B56-A64A-F7E5CBA96C2E}" srcId="{D58F0E04-CB2A-40D9-846E-83555660E553}" destId="{2E7E1018-05CF-48E8-BF95-9F814F91A214}" srcOrd="4" destOrd="0" parTransId="{D197652E-3DB8-49D7-9F61-4B7DE7164535}" sibTransId="{9AB0F54A-EF11-4791-B9BA-786E56AEDA3E}"/>
    <dgm:cxn modelId="{3589CA52-F93D-44DC-B32A-2818A765FAAB}" type="presOf" srcId="{DA0042B2-4117-4609-81DE-52654A5ED70C}" destId="{C4FF1BD6-1509-4C43-A9AB-DAEDEFB9B5EF}" srcOrd="1" destOrd="0" presId="urn:microsoft.com/office/officeart/2005/8/layout/cycle8"/>
    <dgm:cxn modelId="{D7A4A259-6546-42D0-B38E-57B16E971335}" type="presOf" srcId="{DC579C78-A5E3-490E-A0D5-20AA507C763D}" destId="{90669DA1-EB22-4B16-8F00-610E11274256}" srcOrd="0" destOrd="0" presId="urn:microsoft.com/office/officeart/2005/8/layout/cycle8"/>
    <dgm:cxn modelId="{FAE4C893-DC53-4D44-9CFD-A88C26F69BBA}" type="presOf" srcId="{87B3BAAF-8DB6-409D-BF35-D69809F48F98}" destId="{9C88796E-A264-49DA-8407-3B3BFF79952E}" srcOrd="0" destOrd="0" presId="urn:microsoft.com/office/officeart/2005/8/layout/cycle8"/>
    <dgm:cxn modelId="{064E7D9B-1E6D-4F59-80D8-F639F4F3A7A8}" type="presOf" srcId="{D58F0E04-CB2A-40D9-846E-83555660E553}" destId="{1CF5E49A-BADF-46EF-8E89-7DB5F7A04A68}" srcOrd="0" destOrd="0" presId="urn:microsoft.com/office/officeart/2005/8/layout/cycle8"/>
    <dgm:cxn modelId="{C25CB9B0-8DAB-4F9C-B916-0172B799D4CE}" srcId="{D58F0E04-CB2A-40D9-846E-83555660E553}" destId="{1CC1B00A-60FB-4307-9920-D0804B2D47FC}" srcOrd="6" destOrd="0" parTransId="{43189172-F05D-4909-8C68-C876C55244F5}" sibTransId="{42AB99EB-0A8F-48FB-991F-A6DBAEB349C5}"/>
    <dgm:cxn modelId="{805735B3-32E7-4E82-A06E-C7EC8F02EB61}" srcId="{D58F0E04-CB2A-40D9-846E-83555660E553}" destId="{354CB94F-A373-42BF-9D6C-6AA929F4296D}" srcOrd="3" destOrd="0" parTransId="{692F01EE-645F-4167-9372-CD7B668F0B1A}" sibTransId="{AFCB9B67-1C3C-431C-93E2-EAD3266BD260}"/>
    <dgm:cxn modelId="{1C0FABB3-DA04-4E5B-90DA-9E8AD3EC1D0D}" type="presOf" srcId="{1CC1B00A-60FB-4307-9920-D0804B2D47FC}" destId="{67D20207-62BF-45BC-8C09-D3837C286FFC}" srcOrd="0" destOrd="0" presId="urn:microsoft.com/office/officeart/2005/8/layout/cycle8"/>
    <dgm:cxn modelId="{7D4296BC-AAD1-4136-992E-3B8E0CDEB9C9}" type="presOf" srcId="{354CB94F-A373-42BF-9D6C-6AA929F4296D}" destId="{CDFB2186-8697-49F7-99AB-CADC0F26A727}" srcOrd="1" destOrd="0" presId="urn:microsoft.com/office/officeart/2005/8/layout/cycle8"/>
    <dgm:cxn modelId="{5CF04CCD-FC28-45BB-AA7E-75CF7E5BC2F6}" type="presOf" srcId="{354CB94F-A373-42BF-9D6C-6AA929F4296D}" destId="{6F521B1E-0CEA-412F-862C-4962D97FD146}" srcOrd="0" destOrd="0" presId="urn:microsoft.com/office/officeart/2005/8/layout/cycle8"/>
    <dgm:cxn modelId="{3DECA0E0-1F5F-43EB-934D-2ADAE15C9045}" type="presOf" srcId="{2E7E1018-05CF-48E8-BF95-9F814F91A214}" destId="{108A36DD-8271-43BB-8CCF-3A4411C81C80}" srcOrd="1" destOrd="0" presId="urn:microsoft.com/office/officeart/2005/8/layout/cycle8"/>
    <dgm:cxn modelId="{C84825EA-D44D-41FC-89CC-F2CD3594D764}" type="presOf" srcId="{36E0FBF8-ECDD-4999-984B-2771A255A08E}" destId="{2200DF96-A8BB-4E63-9FF4-242C1F04F986}" srcOrd="1" destOrd="0" presId="urn:microsoft.com/office/officeart/2005/8/layout/cycle8"/>
    <dgm:cxn modelId="{290ADDF5-71EC-416F-84E6-836C73BB054E}" type="presOf" srcId="{DC579C78-A5E3-490E-A0D5-20AA507C763D}" destId="{46C29F74-AFAC-48AF-A687-C016138859D1}" srcOrd="1" destOrd="0" presId="urn:microsoft.com/office/officeart/2005/8/layout/cycle8"/>
    <dgm:cxn modelId="{B37E8DF8-7392-4F04-A913-F227008F2288}" type="presOf" srcId="{2E7E1018-05CF-48E8-BF95-9F814F91A214}" destId="{337876CC-A143-4ECF-B3F6-B85EF199AF28}" srcOrd="0" destOrd="0" presId="urn:microsoft.com/office/officeart/2005/8/layout/cycle8"/>
    <dgm:cxn modelId="{B9F7DF41-ACAA-444B-98C0-05A5EE4BBB8D}" type="presParOf" srcId="{1CF5E49A-BADF-46EF-8E89-7DB5F7A04A68}" destId="{8F967EAC-DECF-426E-B903-BC0D0E8CADB5}" srcOrd="0" destOrd="0" presId="urn:microsoft.com/office/officeart/2005/8/layout/cycle8"/>
    <dgm:cxn modelId="{A037B878-7140-4438-9839-4EF4AC9CC065}" type="presParOf" srcId="{1CF5E49A-BADF-46EF-8E89-7DB5F7A04A68}" destId="{E2DA30D0-781C-41F8-B2E7-C41E280B9AF9}" srcOrd="1" destOrd="0" presId="urn:microsoft.com/office/officeart/2005/8/layout/cycle8"/>
    <dgm:cxn modelId="{D13383AA-716D-438E-8F53-DB38EA4E74FC}" type="presParOf" srcId="{1CF5E49A-BADF-46EF-8E89-7DB5F7A04A68}" destId="{CC4959A8-8D00-44D8-A850-9D9688924854}" srcOrd="2" destOrd="0" presId="urn:microsoft.com/office/officeart/2005/8/layout/cycle8"/>
    <dgm:cxn modelId="{EBCB467B-F86D-4BCA-B8AB-899E517C0642}" type="presParOf" srcId="{1CF5E49A-BADF-46EF-8E89-7DB5F7A04A68}" destId="{2200DF96-A8BB-4E63-9FF4-242C1F04F986}" srcOrd="3" destOrd="0" presId="urn:microsoft.com/office/officeart/2005/8/layout/cycle8"/>
    <dgm:cxn modelId="{A8123414-80B2-414C-918D-676774B08FED}" type="presParOf" srcId="{1CF5E49A-BADF-46EF-8E89-7DB5F7A04A68}" destId="{90669DA1-EB22-4B16-8F00-610E11274256}" srcOrd="4" destOrd="0" presId="urn:microsoft.com/office/officeart/2005/8/layout/cycle8"/>
    <dgm:cxn modelId="{F63ADBE2-02A4-47F5-A0ED-241368AF58A5}" type="presParOf" srcId="{1CF5E49A-BADF-46EF-8E89-7DB5F7A04A68}" destId="{0A24E945-1843-4163-BCAD-C1660076C8E8}" srcOrd="5" destOrd="0" presId="urn:microsoft.com/office/officeart/2005/8/layout/cycle8"/>
    <dgm:cxn modelId="{5EF02D37-DA4A-4D4E-ADA3-3F7F57C17B98}" type="presParOf" srcId="{1CF5E49A-BADF-46EF-8E89-7DB5F7A04A68}" destId="{61F2701B-F9DF-4F22-AB88-BB912B83B9E2}" srcOrd="6" destOrd="0" presId="urn:microsoft.com/office/officeart/2005/8/layout/cycle8"/>
    <dgm:cxn modelId="{65D8E3BD-65BA-4D6E-889C-3A3AAFD2C462}" type="presParOf" srcId="{1CF5E49A-BADF-46EF-8E89-7DB5F7A04A68}" destId="{46C29F74-AFAC-48AF-A687-C016138859D1}" srcOrd="7" destOrd="0" presId="urn:microsoft.com/office/officeart/2005/8/layout/cycle8"/>
    <dgm:cxn modelId="{F149CCB8-FFCF-4BAB-B89E-D6CFF08730C6}" type="presParOf" srcId="{1CF5E49A-BADF-46EF-8E89-7DB5F7A04A68}" destId="{B1F1A075-472B-4789-9B0D-931212EACA11}" srcOrd="8" destOrd="0" presId="urn:microsoft.com/office/officeart/2005/8/layout/cycle8"/>
    <dgm:cxn modelId="{3EEA0E13-0B3A-4F5D-A95B-5935E3A7C30B}" type="presParOf" srcId="{1CF5E49A-BADF-46EF-8E89-7DB5F7A04A68}" destId="{EAD384E7-466B-492E-A1CD-CD344573A16A}" srcOrd="9" destOrd="0" presId="urn:microsoft.com/office/officeart/2005/8/layout/cycle8"/>
    <dgm:cxn modelId="{F5DA46A8-17A3-4E97-BB5B-68F4FA0CF5FB}" type="presParOf" srcId="{1CF5E49A-BADF-46EF-8E89-7DB5F7A04A68}" destId="{D7B1B3F2-37CA-46DD-80E7-E320905BD460}" srcOrd="10" destOrd="0" presId="urn:microsoft.com/office/officeart/2005/8/layout/cycle8"/>
    <dgm:cxn modelId="{E59BD310-5D5D-4801-B2AC-A40D3CDD4C92}" type="presParOf" srcId="{1CF5E49A-BADF-46EF-8E89-7DB5F7A04A68}" destId="{C4FF1BD6-1509-4C43-A9AB-DAEDEFB9B5EF}" srcOrd="11" destOrd="0" presId="urn:microsoft.com/office/officeart/2005/8/layout/cycle8"/>
    <dgm:cxn modelId="{6618DF55-C21D-42DF-9463-4439A1A61F33}" type="presParOf" srcId="{1CF5E49A-BADF-46EF-8E89-7DB5F7A04A68}" destId="{6F521B1E-0CEA-412F-862C-4962D97FD146}" srcOrd="12" destOrd="0" presId="urn:microsoft.com/office/officeart/2005/8/layout/cycle8"/>
    <dgm:cxn modelId="{8A7AF1FD-3A0A-4F34-840C-10B5A86A4247}" type="presParOf" srcId="{1CF5E49A-BADF-46EF-8E89-7DB5F7A04A68}" destId="{8D83BB1E-5789-416D-99AE-B3C1DA9147B7}" srcOrd="13" destOrd="0" presId="urn:microsoft.com/office/officeart/2005/8/layout/cycle8"/>
    <dgm:cxn modelId="{962731ED-4F1E-4295-B450-FA4D7942D047}" type="presParOf" srcId="{1CF5E49A-BADF-46EF-8E89-7DB5F7A04A68}" destId="{A42AA0BB-F05E-482D-B08E-459CF30D11AB}" srcOrd="14" destOrd="0" presId="urn:microsoft.com/office/officeart/2005/8/layout/cycle8"/>
    <dgm:cxn modelId="{69613A58-13EC-40DD-BF24-B82320ED7285}" type="presParOf" srcId="{1CF5E49A-BADF-46EF-8E89-7DB5F7A04A68}" destId="{CDFB2186-8697-49F7-99AB-CADC0F26A727}" srcOrd="15" destOrd="0" presId="urn:microsoft.com/office/officeart/2005/8/layout/cycle8"/>
    <dgm:cxn modelId="{52F23F97-DAEC-443A-9112-139DA11F04F9}" type="presParOf" srcId="{1CF5E49A-BADF-46EF-8E89-7DB5F7A04A68}" destId="{337876CC-A143-4ECF-B3F6-B85EF199AF28}" srcOrd="16" destOrd="0" presId="urn:microsoft.com/office/officeart/2005/8/layout/cycle8"/>
    <dgm:cxn modelId="{21EFFEB5-1D36-4899-BB3D-33066E27D892}" type="presParOf" srcId="{1CF5E49A-BADF-46EF-8E89-7DB5F7A04A68}" destId="{1A30A713-B231-40EE-BE2C-D7582F38F992}" srcOrd="17" destOrd="0" presId="urn:microsoft.com/office/officeart/2005/8/layout/cycle8"/>
    <dgm:cxn modelId="{0B53AFC5-FED7-4EE4-897F-220BEF11D588}" type="presParOf" srcId="{1CF5E49A-BADF-46EF-8E89-7DB5F7A04A68}" destId="{7E9804EC-E924-4F23-9468-8764347D2084}" srcOrd="18" destOrd="0" presId="urn:microsoft.com/office/officeart/2005/8/layout/cycle8"/>
    <dgm:cxn modelId="{4666BFEF-2B3C-401B-8335-D8B6D1B87FF2}" type="presParOf" srcId="{1CF5E49A-BADF-46EF-8E89-7DB5F7A04A68}" destId="{108A36DD-8271-43BB-8CCF-3A4411C81C80}" srcOrd="19" destOrd="0" presId="urn:microsoft.com/office/officeart/2005/8/layout/cycle8"/>
    <dgm:cxn modelId="{E025F55B-5151-4A11-9906-C295981FBA20}" type="presParOf" srcId="{1CF5E49A-BADF-46EF-8E89-7DB5F7A04A68}" destId="{9C88796E-A264-49DA-8407-3B3BFF79952E}" srcOrd="20" destOrd="0" presId="urn:microsoft.com/office/officeart/2005/8/layout/cycle8"/>
    <dgm:cxn modelId="{84D8BCD7-9881-43DF-90FC-C3DDCAF3E55A}" type="presParOf" srcId="{1CF5E49A-BADF-46EF-8E89-7DB5F7A04A68}" destId="{8E4AC4C5-936A-4371-A5CD-96E8136FA378}" srcOrd="21" destOrd="0" presId="urn:microsoft.com/office/officeart/2005/8/layout/cycle8"/>
    <dgm:cxn modelId="{EF143CA9-C566-41AE-9D0A-FE59524147A3}" type="presParOf" srcId="{1CF5E49A-BADF-46EF-8E89-7DB5F7A04A68}" destId="{71B0826C-F1EA-48DD-B150-643149474C8A}" srcOrd="22" destOrd="0" presId="urn:microsoft.com/office/officeart/2005/8/layout/cycle8"/>
    <dgm:cxn modelId="{9E5A76C0-830B-4E89-AA87-B17EE2693092}" type="presParOf" srcId="{1CF5E49A-BADF-46EF-8E89-7DB5F7A04A68}" destId="{0CCB89DC-985E-48A8-9891-C4CD362DB721}" srcOrd="23" destOrd="0" presId="urn:microsoft.com/office/officeart/2005/8/layout/cycle8"/>
    <dgm:cxn modelId="{6F91F83B-CCFF-4ACB-8B99-3D94F8CCD3B1}" type="presParOf" srcId="{1CF5E49A-BADF-46EF-8E89-7DB5F7A04A68}" destId="{67D20207-62BF-45BC-8C09-D3837C286FFC}" srcOrd="24" destOrd="0" presId="urn:microsoft.com/office/officeart/2005/8/layout/cycle8"/>
    <dgm:cxn modelId="{473B4CB2-CA29-4322-860E-AC9BE2B10737}" type="presParOf" srcId="{1CF5E49A-BADF-46EF-8E89-7DB5F7A04A68}" destId="{72E4F1FF-3B54-45A5-8B48-8D30824531BE}" srcOrd="25" destOrd="0" presId="urn:microsoft.com/office/officeart/2005/8/layout/cycle8"/>
    <dgm:cxn modelId="{4E6DC710-E172-4A9F-824D-9725B21A462E}" type="presParOf" srcId="{1CF5E49A-BADF-46EF-8E89-7DB5F7A04A68}" destId="{4FA089F6-8D3E-4E26-BAE4-77B2EC293DD6}" srcOrd="26" destOrd="0" presId="urn:microsoft.com/office/officeart/2005/8/layout/cycle8"/>
    <dgm:cxn modelId="{62A24A64-2ED7-42F9-9991-5492E45462A6}" type="presParOf" srcId="{1CF5E49A-BADF-46EF-8E89-7DB5F7A04A68}" destId="{39FA96D6-9967-4169-AA0F-44D36257F3EA}" srcOrd="27" destOrd="0" presId="urn:microsoft.com/office/officeart/2005/8/layout/cycle8"/>
    <dgm:cxn modelId="{27A2B97D-FFB6-4A46-8C39-401037ED9954}" type="presParOf" srcId="{1CF5E49A-BADF-46EF-8E89-7DB5F7A04A68}" destId="{440E98E2-0267-43CF-A688-730A4E34B791}" srcOrd="28" destOrd="0" presId="urn:microsoft.com/office/officeart/2005/8/layout/cycle8"/>
    <dgm:cxn modelId="{BD9BDDB5-41CF-4F33-994C-1A4550BBA683}" type="presParOf" srcId="{1CF5E49A-BADF-46EF-8E89-7DB5F7A04A68}" destId="{F016BA3F-3AC9-4D50-8CF7-9611516045B0}" srcOrd="29" destOrd="0" presId="urn:microsoft.com/office/officeart/2005/8/layout/cycle8"/>
    <dgm:cxn modelId="{C53FC4A0-551B-4E87-BA0F-9686F8087DE8}" type="presParOf" srcId="{1CF5E49A-BADF-46EF-8E89-7DB5F7A04A68}" destId="{97125BBD-77F4-4B4C-8F9B-35B4B651E03D}" srcOrd="30" destOrd="0" presId="urn:microsoft.com/office/officeart/2005/8/layout/cycle8"/>
    <dgm:cxn modelId="{5578D2F8-76DB-4DDB-8E7E-EE0944A0121E}" type="presParOf" srcId="{1CF5E49A-BADF-46EF-8E89-7DB5F7A04A68}" destId="{9E56F53A-9756-4051-9F2F-23C66DAB40AE}" srcOrd="31" destOrd="0" presId="urn:microsoft.com/office/officeart/2005/8/layout/cycle8"/>
    <dgm:cxn modelId="{41CCBAFA-85E0-4E8A-B16D-C4A0D5A8A1EB}" type="presParOf" srcId="{1CF5E49A-BADF-46EF-8E89-7DB5F7A04A68}" destId="{1FF7582B-E377-4785-B8B2-4FD381C440B8}" srcOrd="32" destOrd="0" presId="urn:microsoft.com/office/officeart/2005/8/layout/cycle8"/>
    <dgm:cxn modelId="{C1E7B89B-34FB-4097-99AB-1BC9DB9FB962}" type="presParOf" srcId="{1CF5E49A-BADF-46EF-8E89-7DB5F7A04A68}" destId="{37AD7E55-DCDA-480A-97B5-3C8E86483B0C}" srcOrd="33" destOrd="0" presId="urn:microsoft.com/office/officeart/2005/8/layout/cycle8"/>
    <dgm:cxn modelId="{8604700E-3C17-46D5-8B42-B53706FE310D}" type="presParOf" srcId="{1CF5E49A-BADF-46EF-8E89-7DB5F7A04A68}" destId="{02EAB11F-69DF-47DD-88BA-735B39F133B8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8B60B-5C15-423E-90FE-8FE34CCA5826}">
      <dsp:nvSpPr>
        <dsp:cNvPr id="0" name=""/>
        <dsp:cNvSpPr/>
      </dsp:nvSpPr>
      <dsp:spPr>
        <a:xfrm>
          <a:off x="1709312" y="4607"/>
          <a:ext cx="568722" cy="56872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4A5E621-253E-4FE1-A907-FFDFA5DA2795}">
      <dsp:nvSpPr>
        <dsp:cNvPr id="0" name=""/>
        <dsp:cNvSpPr/>
      </dsp:nvSpPr>
      <dsp:spPr>
        <a:xfrm>
          <a:off x="1993673" y="4607"/>
          <a:ext cx="3034340" cy="568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 dirty="0"/>
            <a:t>Menü Einfügen</a:t>
          </a:r>
        </a:p>
      </dsp:txBody>
      <dsp:txXfrm>
        <a:off x="1993673" y="4607"/>
        <a:ext cx="3034340" cy="568722"/>
      </dsp:txXfrm>
    </dsp:sp>
    <dsp:sp modelId="{B7613798-7F4E-4C5D-A04F-519D419A092F}">
      <dsp:nvSpPr>
        <dsp:cNvPr id="0" name=""/>
        <dsp:cNvSpPr/>
      </dsp:nvSpPr>
      <dsp:spPr>
        <a:xfrm>
          <a:off x="1709312" y="573329"/>
          <a:ext cx="568722" cy="56872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3AA9E15-92E2-4E51-AA68-3B5A2B967D6A}">
      <dsp:nvSpPr>
        <dsp:cNvPr id="0" name=""/>
        <dsp:cNvSpPr/>
      </dsp:nvSpPr>
      <dsp:spPr>
        <a:xfrm>
          <a:off x="1993673" y="573329"/>
          <a:ext cx="3034340" cy="568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/>
            <a:t>Illustrationen</a:t>
          </a:r>
        </a:p>
      </dsp:txBody>
      <dsp:txXfrm>
        <a:off x="1993673" y="573329"/>
        <a:ext cx="3034340" cy="568722"/>
      </dsp:txXfrm>
    </dsp:sp>
    <dsp:sp modelId="{CA698E8E-8F98-44E4-9EBB-4993EE044BDC}">
      <dsp:nvSpPr>
        <dsp:cNvPr id="0" name=""/>
        <dsp:cNvSpPr/>
      </dsp:nvSpPr>
      <dsp:spPr>
        <a:xfrm>
          <a:off x="1709312" y="1142052"/>
          <a:ext cx="568722" cy="56872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5E516A-600F-4BA3-91C7-AEA615824E76}">
      <dsp:nvSpPr>
        <dsp:cNvPr id="0" name=""/>
        <dsp:cNvSpPr/>
      </dsp:nvSpPr>
      <dsp:spPr>
        <a:xfrm>
          <a:off x="1993673" y="1142052"/>
          <a:ext cx="3034340" cy="568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/>
            <a:t>SmartArt</a:t>
          </a:r>
        </a:p>
      </dsp:txBody>
      <dsp:txXfrm>
        <a:off x="1993673" y="1142052"/>
        <a:ext cx="3034340" cy="568722"/>
      </dsp:txXfrm>
    </dsp:sp>
    <dsp:sp modelId="{17B7B87C-22F8-419F-82BC-8E0293DFC680}">
      <dsp:nvSpPr>
        <dsp:cNvPr id="0" name=""/>
        <dsp:cNvSpPr/>
      </dsp:nvSpPr>
      <dsp:spPr>
        <a:xfrm>
          <a:off x="1560196" y="1710774"/>
          <a:ext cx="3152246" cy="31522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6B005EF-B1F9-4DCD-88E0-87B6EBA1AEFC}">
      <dsp:nvSpPr>
        <dsp:cNvPr id="0" name=""/>
        <dsp:cNvSpPr/>
      </dsp:nvSpPr>
      <dsp:spPr>
        <a:xfrm>
          <a:off x="1709312" y="1843168"/>
          <a:ext cx="567404" cy="5674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0EF29AC-AE83-4B81-AA17-182B86B300B3}">
      <dsp:nvSpPr>
        <dsp:cNvPr id="0" name=""/>
        <dsp:cNvSpPr/>
      </dsp:nvSpPr>
      <dsp:spPr>
        <a:xfrm>
          <a:off x="1993014" y="1843168"/>
          <a:ext cx="3034999" cy="567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/>
            <a:t>SmartArt wählen</a:t>
          </a:r>
        </a:p>
      </dsp:txBody>
      <dsp:txXfrm>
        <a:off x="1993014" y="1843168"/>
        <a:ext cx="3034999" cy="567404"/>
      </dsp:txXfrm>
    </dsp:sp>
    <dsp:sp modelId="{ACD1B148-9E5C-4E75-A66A-BF3A18A61314}">
      <dsp:nvSpPr>
        <dsp:cNvPr id="0" name=""/>
        <dsp:cNvSpPr/>
      </dsp:nvSpPr>
      <dsp:spPr>
        <a:xfrm>
          <a:off x="1993014" y="2410572"/>
          <a:ext cx="3034999" cy="31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/>
            <a:t>Liste</a:t>
          </a:r>
        </a:p>
      </dsp:txBody>
      <dsp:txXfrm>
        <a:off x="1993014" y="2410572"/>
        <a:ext cx="3034999" cy="315930"/>
      </dsp:txXfrm>
    </dsp:sp>
    <dsp:sp modelId="{1C18AC00-5475-4D46-A0EF-A6D28BBB68FB}">
      <dsp:nvSpPr>
        <dsp:cNvPr id="0" name=""/>
        <dsp:cNvSpPr/>
      </dsp:nvSpPr>
      <dsp:spPr>
        <a:xfrm>
          <a:off x="1993014" y="2726503"/>
          <a:ext cx="95504" cy="955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D08A585-E442-408F-9C4D-6F91E8A67F35}">
      <dsp:nvSpPr>
        <dsp:cNvPr id="0" name=""/>
        <dsp:cNvSpPr/>
      </dsp:nvSpPr>
      <dsp:spPr>
        <a:xfrm>
          <a:off x="1993014" y="2822007"/>
          <a:ext cx="3034999" cy="31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/>
            <a:t>Prozess</a:t>
          </a:r>
        </a:p>
      </dsp:txBody>
      <dsp:txXfrm>
        <a:off x="1993014" y="2822007"/>
        <a:ext cx="3034999" cy="315930"/>
      </dsp:txXfrm>
    </dsp:sp>
    <dsp:sp modelId="{B09ED4C4-95C4-463C-A4D3-650037937620}">
      <dsp:nvSpPr>
        <dsp:cNvPr id="0" name=""/>
        <dsp:cNvSpPr/>
      </dsp:nvSpPr>
      <dsp:spPr>
        <a:xfrm>
          <a:off x="1993014" y="3137938"/>
          <a:ext cx="95504" cy="955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F33E3B4-449F-4E09-A9E8-795668D76EF5}">
      <dsp:nvSpPr>
        <dsp:cNvPr id="0" name=""/>
        <dsp:cNvSpPr/>
      </dsp:nvSpPr>
      <dsp:spPr>
        <a:xfrm>
          <a:off x="1993014" y="3233442"/>
          <a:ext cx="3034999" cy="31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/>
            <a:t>Zyklus</a:t>
          </a:r>
        </a:p>
      </dsp:txBody>
      <dsp:txXfrm>
        <a:off x="1993014" y="3233442"/>
        <a:ext cx="3034999" cy="315930"/>
      </dsp:txXfrm>
    </dsp:sp>
    <dsp:sp modelId="{D7BEB817-4C3C-4237-A073-FC6FB8D5688F}">
      <dsp:nvSpPr>
        <dsp:cNvPr id="0" name=""/>
        <dsp:cNvSpPr/>
      </dsp:nvSpPr>
      <dsp:spPr>
        <a:xfrm>
          <a:off x="1993014" y="3549373"/>
          <a:ext cx="95504" cy="9550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9C5B46B-3054-4BBC-9359-D375B61A4189}">
      <dsp:nvSpPr>
        <dsp:cNvPr id="0" name=""/>
        <dsp:cNvSpPr/>
      </dsp:nvSpPr>
      <dsp:spPr>
        <a:xfrm>
          <a:off x="1993014" y="3644877"/>
          <a:ext cx="3034999" cy="31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4130" rIns="0" bIns="2413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900" kern="1200"/>
            <a:t>Hierarchie</a:t>
          </a:r>
        </a:p>
      </dsp:txBody>
      <dsp:txXfrm>
        <a:off x="1993014" y="3644877"/>
        <a:ext cx="3034999" cy="315930"/>
      </dsp:txXfrm>
    </dsp:sp>
    <dsp:sp modelId="{39F29372-1E64-4267-AFA0-0D13A50C8645}">
      <dsp:nvSpPr>
        <dsp:cNvPr id="0" name=""/>
        <dsp:cNvSpPr/>
      </dsp:nvSpPr>
      <dsp:spPr>
        <a:xfrm>
          <a:off x="1709312" y="4863020"/>
          <a:ext cx="568722" cy="56872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D3D569E-F697-4F67-8EE5-E28A77ED034A}">
      <dsp:nvSpPr>
        <dsp:cNvPr id="0" name=""/>
        <dsp:cNvSpPr/>
      </dsp:nvSpPr>
      <dsp:spPr>
        <a:xfrm>
          <a:off x="1993673" y="4863020"/>
          <a:ext cx="3034340" cy="568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/>
            <a:t>Texte anpassen</a:t>
          </a:r>
        </a:p>
      </dsp:txBody>
      <dsp:txXfrm>
        <a:off x="1993673" y="4863020"/>
        <a:ext cx="3034340" cy="568722"/>
      </dsp:txXfrm>
    </dsp:sp>
    <dsp:sp modelId="{CE617164-0AF5-4CBA-85EB-4787AF0C93CF}">
      <dsp:nvSpPr>
        <dsp:cNvPr id="0" name=""/>
        <dsp:cNvSpPr/>
      </dsp:nvSpPr>
      <dsp:spPr>
        <a:xfrm>
          <a:off x="1709312" y="5431742"/>
          <a:ext cx="568722" cy="56872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FBD7392-E11B-4770-8C20-D636F430ED95}">
      <dsp:nvSpPr>
        <dsp:cNvPr id="0" name=""/>
        <dsp:cNvSpPr/>
      </dsp:nvSpPr>
      <dsp:spPr>
        <a:xfrm>
          <a:off x="1993673" y="5431742"/>
          <a:ext cx="3034340" cy="568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/>
            <a:t>Farben ändern</a:t>
          </a:r>
        </a:p>
      </dsp:txBody>
      <dsp:txXfrm>
        <a:off x="1993673" y="5431742"/>
        <a:ext cx="3034340" cy="568722"/>
      </dsp:txXfrm>
    </dsp:sp>
    <dsp:sp modelId="{82C70E1F-EC26-4BA8-8107-E226276EEFF2}">
      <dsp:nvSpPr>
        <dsp:cNvPr id="0" name=""/>
        <dsp:cNvSpPr/>
      </dsp:nvSpPr>
      <dsp:spPr>
        <a:xfrm>
          <a:off x="1709312" y="6000465"/>
          <a:ext cx="568722" cy="56872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61D6F37-E44C-4D56-AB03-F10C330B5833}">
      <dsp:nvSpPr>
        <dsp:cNvPr id="0" name=""/>
        <dsp:cNvSpPr/>
      </dsp:nvSpPr>
      <dsp:spPr>
        <a:xfrm>
          <a:off x="1993673" y="6000465"/>
          <a:ext cx="3034340" cy="568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400" kern="1200"/>
            <a:t>Formatvorlage ändern</a:t>
          </a:r>
        </a:p>
      </dsp:txBody>
      <dsp:txXfrm>
        <a:off x="1993673" y="6000465"/>
        <a:ext cx="3034340" cy="568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1F831-8872-478C-A330-6C0E4FEBFC0D}">
      <dsp:nvSpPr>
        <dsp:cNvPr id="0" name=""/>
        <dsp:cNvSpPr/>
      </dsp:nvSpPr>
      <dsp:spPr>
        <a:xfrm>
          <a:off x="2912579" y="158379"/>
          <a:ext cx="1469201" cy="734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Menü Einfügen</a:t>
          </a:r>
        </a:p>
      </dsp:txBody>
      <dsp:txXfrm>
        <a:off x="2934095" y="179895"/>
        <a:ext cx="1426169" cy="691568"/>
      </dsp:txXfrm>
    </dsp:sp>
    <dsp:sp modelId="{A30DA56D-A471-48B5-A770-E10C414A4D80}">
      <dsp:nvSpPr>
        <dsp:cNvPr id="0" name=""/>
        <dsp:cNvSpPr/>
      </dsp:nvSpPr>
      <dsp:spPr>
        <a:xfrm rot="1542857">
          <a:off x="4430140" y="95870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4507273" y="1010124"/>
        <a:ext cx="612067" cy="154266"/>
      </dsp:txXfrm>
    </dsp:sp>
    <dsp:sp modelId="{24B40B8F-68C1-4045-9270-F8C3750AB596}">
      <dsp:nvSpPr>
        <dsp:cNvPr id="0" name=""/>
        <dsp:cNvSpPr/>
      </dsp:nvSpPr>
      <dsp:spPr>
        <a:xfrm>
          <a:off x="5244834" y="1281534"/>
          <a:ext cx="1469201" cy="7346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Illustrationen</a:t>
          </a:r>
        </a:p>
      </dsp:txBody>
      <dsp:txXfrm>
        <a:off x="5266350" y="1303050"/>
        <a:ext cx="1426169" cy="691568"/>
      </dsp:txXfrm>
    </dsp:sp>
    <dsp:sp modelId="{03410DE5-0D14-46D7-8816-C7F7BE1DAC60}">
      <dsp:nvSpPr>
        <dsp:cNvPr id="0" name=""/>
        <dsp:cNvSpPr/>
      </dsp:nvSpPr>
      <dsp:spPr>
        <a:xfrm rot="4628571">
          <a:off x="5884278" y="278213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5961411" y="2833554"/>
        <a:ext cx="612067" cy="154266"/>
      </dsp:txXfrm>
    </dsp:sp>
    <dsp:sp modelId="{2758517F-33DF-42AE-A22A-64C1FBDCD30F}">
      <dsp:nvSpPr>
        <dsp:cNvPr id="0" name=""/>
        <dsp:cNvSpPr/>
      </dsp:nvSpPr>
      <dsp:spPr>
        <a:xfrm>
          <a:off x="5820854" y="3805240"/>
          <a:ext cx="1469201" cy="7346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</a:t>
          </a:r>
        </a:p>
      </dsp:txBody>
      <dsp:txXfrm>
        <a:off x="5842370" y="3826756"/>
        <a:ext cx="1426169" cy="691568"/>
      </dsp:txXfrm>
    </dsp:sp>
    <dsp:sp modelId="{9E7D4539-2D52-4F9B-A4A3-4781D8A95259}">
      <dsp:nvSpPr>
        <dsp:cNvPr id="0" name=""/>
        <dsp:cNvSpPr/>
      </dsp:nvSpPr>
      <dsp:spPr>
        <a:xfrm rot="7714286">
          <a:off x="5365302" y="5055913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 rot="10800000">
        <a:off x="5442435" y="5107335"/>
        <a:ext cx="612067" cy="154266"/>
      </dsp:txXfrm>
    </dsp:sp>
    <dsp:sp modelId="{7590D395-6B8F-4B61-941A-578DB6AACA99}">
      <dsp:nvSpPr>
        <dsp:cNvPr id="0" name=""/>
        <dsp:cNvSpPr/>
      </dsp:nvSpPr>
      <dsp:spPr>
        <a:xfrm>
          <a:off x="4206883" y="5829095"/>
          <a:ext cx="1469201" cy="7346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 wählen</a:t>
          </a:r>
        </a:p>
      </dsp:txBody>
      <dsp:txXfrm>
        <a:off x="4228399" y="5850611"/>
        <a:ext cx="1426169" cy="691568"/>
      </dsp:txXfrm>
    </dsp:sp>
    <dsp:sp modelId="{5D0645F0-01ED-4761-877B-E1CDFCA43AC5}">
      <dsp:nvSpPr>
        <dsp:cNvPr id="0" name=""/>
        <dsp:cNvSpPr/>
      </dsp:nvSpPr>
      <dsp:spPr>
        <a:xfrm rot="10800000">
          <a:off x="3264013" y="6067840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 rot="10800000">
        <a:off x="3341146" y="6119262"/>
        <a:ext cx="612067" cy="154266"/>
      </dsp:txXfrm>
    </dsp:sp>
    <dsp:sp modelId="{EA9C9AFF-0E56-46EF-A717-ECE6F6FD90C6}">
      <dsp:nvSpPr>
        <dsp:cNvPr id="0" name=""/>
        <dsp:cNvSpPr/>
      </dsp:nvSpPr>
      <dsp:spPr>
        <a:xfrm>
          <a:off x="1618276" y="5829095"/>
          <a:ext cx="1469201" cy="7346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Texte anpassen</a:t>
          </a:r>
        </a:p>
      </dsp:txBody>
      <dsp:txXfrm>
        <a:off x="1639792" y="5850611"/>
        <a:ext cx="1426169" cy="691568"/>
      </dsp:txXfrm>
    </dsp:sp>
    <dsp:sp modelId="{3D242FBD-9D6F-4BAD-B447-B3DDC0CFF26D}">
      <dsp:nvSpPr>
        <dsp:cNvPr id="0" name=""/>
        <dsp:cNvSpPr/>
      </dsp:nvSpPr>
      <dsp:spPr>
        <a:xfrm rot="13885714">
          <a:off x="1162724" y="5055913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 rot="10800000">
        <a:off x="1239857" y="5107335"/>
        <a:ext cx="612067" cy="154266"/>
      </dsp:txXfrm>
    </dsp:sp>
    <dsp:sp modelId="{2877699E-83ED-4EB9-AFE3-B0E5329EC6C9}">
      <dsp:nvSpPr>
        <dsp:cNvPr id="0" name=""/>
        <dsp:cNvSpPr/>
      </dsp:nvSpPr>
      <dsp:spPr>
        <a:xfrm>
          <a:off x="4305" y="3805240"/>
          <a:ext cx="1469201" cy="7346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Farben ändern</a:t>
          </a:r>
        </a:p>
      </dsp:txBody>
      <dsp:txXfrm>
        <a:off x="25821" y="3826756"/>
        <a:ext cx="1426169" cy="691568"/>
      </dsp:txXfrm>
    </dsp:sp>
    <dsp:sp modelId="{F988C550-6D59-4603-9386-A27DE1AF7DB4}">
      <dsp:nvSpPr>
        <dsp:cNvPr id="0" name=""/>
        <dsp:cNvSpPr/>
      </dsp:nvSpPr>
      <dsp:spPr>
        <a:xfrm rot="16971429">
          <a:off x="643748" y="278213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720881" y="2833554"/>
        <a:ext cx="612067" cy="154266"/>
      </dsp:txXfrm>
    </dsp:sp>
    <dsp:sp modelId="{483A4CF6-A60F-4ABA-87A9-D89A02836B2F}">
      <dsp:nvSpPr>
        <dsp:cNvPr id="0" name=""/>
        <dsp:cNvSpPr/>
      </dsp:nvSpPr>
      <dsp:spPr>
        <a:xfrm>
          <a:off x="580324" y="1281534"/>
          <a:ext cx="1469201" cy="7346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Formatvorlage ändern</a:t>
          </a:r>
        </a:p>
      </dsp:txBody>
      <dsp:txXfrm>
        <a:off x="601840" y="1303050"/>
        <a:ext cx="1426169" cy="691568"/>
      </dsp:txXfrm>
    </dsp:sp>
    <dsp:sp modelId="{22F909F9-2080-4682-8518-A86A3981308D}">
      <dsp:nvSpPr>
        <dsp:cNvPr id="0" name=""/>
        <dsp:cNvSpPr/>
      </dsp:nvSpPr>
      <dsp:spPr>
        <a:xfrm rot="20057143">
          <a:off x="2097886" y="958702"/>
          <a:ext cx="766333" cy="2571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1000" kern="1200"/>
        </a:p>
      </dsp:txBody>
      <dsp:txXfrm>
        <a:off x="2175019" y="1010124"/>
        <a:ext cx="612067" cy="154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67EAC-DECF-426E-B903-BC0D0E8CADB5}">
      <dsp:nvSpPr>
        <dsp:cNvPr id="0" name=""/>
        <dsp:cNvSpPr/>
      </dsp:nvSpPr>
      <dsp:spPr>
        <a:xfrm>
          <a:off x="1832158" y="401001"/>
          <a:ext cx="5521986" cy="5521986"/>
        </a:xfrm>
        <a:prstGeom prst="pie">
          <a:avLst>
            <a:gd name="adj1" fmla="val 16200000"/>
            <a:gd name="adj2" fmla="val 19285716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Menü Einfügen</a:t>
          </a:r>
        </a:p>
      </dsp:txBody>
      <dsp:txXfrm>
        <a:off x="4733173" y="913757"/>
        <a:ext cx="1314758" cy="1051807"/>
      </dsp:txXfrm>
    </dsp:sp>
    <dsp:sp modelId="{90669DA1-EB22-4B16-8F00-610E11274256}">
      <dsp:nvSpPr>
        <dsp:cNvPr id="0" name=""/>
        <dsp:cNvSpPr/>
      </dsp:nvSpPr>
      <dsp:spPr>
        <a:xfrm>
          <a:off x="1903155" y="489747"/>
          <a:ext cx="5521986" cy="5521986"/>
        </a:xfrm>
        <a:prstGeom prst="pie">
          <a:avLst>
            <a:gd name="adj1" fmla="val 19285716"/>
            <a:gd name="adj2" fmla="val 77142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Illustrationen</a:t>
          </a:r>
        </a:p>
      </dsp:txBody>
      <dsp:txXfrm>
        <a:off x="5653504" y="2491467"/>
        <a:ext cx="1511972" cy="920331"/>
      </dsp:txXfrm>
    </dsp:sp>
    <dsp:sp modelId="{B1F1A075-472B-4789-9B0D-931212EACA11}">
      <dsp:nvSpPr>
        <dsp:cNvPr id="0" name=""/>
        <dsp:cNvSpPr/>
      </dsp:nvSpPr>
      <dsp:spPr>
        <a:xfrm>
          <a:off x="1877517" y="601502"/>
          <a:ext cx="5521986" cy="5521986"/>
        </a:xfrm>
        <a:prstGeom prst="pie">
          <a:avLst>
            <a:gd name="adj1" fmla="val 771428"/>
            <a:gd name="adj2" fmla="val 3857143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</a:t>
          </a:r>
        </a:p>
      </dsp:txBody>
      <dsp:txXfrm>
        <a:off x="5423421" y="3871964"/>
        <a:ext cx="1314758" cy="1018938"/>
      </dsp:txXfrm>
    </dsp:sp>
    <dsp:sp modelId="{6F521B1E-0CEA-412F-862C-4962D97FD146}">
      <dsp:nvSpPr>
        <dsp:cNvPr id="0" name=""/>
        <dsp:cNvSpPr/>
      </dsp:nvSpPr>
      <dsp:spPr>
        <a:xfrm>
          <a:off x="1774966" y="650805"/>
          <a:ext cx="5521986" cy="5521986"/>
        </a:xfrm>
        <a:prstGeom prst="pie">
          <a:avLst>
            <a:gd name="adj1" fmla="val 3857226"/>
            <a:gd name="adj2" fmla="val 6942858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SmartArt wählen</a:t>
          </a:r>
        </a:p>
      </dsp:txBody>
      <dsp:txXfrm>
        <a:off x="3895014" y="4989509"/>
        <a:ext cx="1281889" cy="920331"/>
      </dsp:txXfrm>
    </dsp:sp>
    <dsp:sp modelId="{337876CC-A143-4ECF-B3F6-B85EF199AF28}">
      <dsp:nvSpPr>
        <dsp:cNvPr id="0" name=""/>
        <dsp:cNvSpPr/>
      </dsp:nvSpPr>
      <dsp:spPr>
        <a:xfrm>
          <a:off x="1672414" y="601502"/>
          <a:ext cx="5521986" cy="5521986"/>
        </a:xfrm>
        <a:prstGeom prst="pie">
          <a:avLst>
            <a:gd name="adj1" fmla="val 6942858"/>
            <a:gd name="adj2" fmla="val 10028574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Texte anpassen</a:t>
          </a:r>
        </a:p>
      </dsp:txBody>
      <dsp:txXfrm>
        <a:off x="2333738" y="3871964"/>
        <a:ext cx="1314758" cy="1018938"/>
      </dsp:txXfrm>
    </dsp:sp>
    <dsp:sp modelId="{9C88796E-A264-49DA-8407-3B3BFF79952E}">
      <dsp:nvSpPr>
        <dsp:cNvPr id="0" name=""/>
        <dsp:cNvSpPr/>
      </dsp:nvSpPr>
      <dsp:spPr>
        <a:xfrm>
          <a:off x="1646777" y="489747"/>
          <a:ext cx="5521986" cy="5521986"/>
        </a:xfrm>
        <a:prstGeom prst="pie">
          <a:avLst>
            <a:gd name="adj1" fmla="val 10028574"/>
            <a:gd name="adj2" fmla="val 1311428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Farben ändern</a:t>
          </a:r>
        </a:p>
      </dsp:txBody>
      <dsp:txXfrm>
        <a:off x="1906441" y="2491467"/>
        <a:ext cx="1511972" cy="920331"/>
      </dsp:txXfrm>
    </dsp:sp>
    <dsp:sp modelId="{67D20207-62BF-45BC-8C09-D3837C286FFC}">
      <dsp:nvSpPr>
        <dsp:cNvPr id="0" name=""/>
        <dsp:cNvSpPr/>
      </dsp:nvSpPr>
      <dsp:spPr>
        <a:xfrm>
          <a:off x="1717774" y="401001"/>
          <a:ext cx="5521986" cy="5521986"/>
        </a:xfrm>
        <a:prstGeom prst="pie">
          <a:avLst>
            <a:gd name="adj1" fmla="val 13114284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600" kern="1200"/>
            <a:t>Formatvorlage ändern</a:t>
          </a:r>
        </a:p>
      </dsp:txBody>
      <dsp:txXfrm>
        <a:off x="3023986" y="913757"/>
        <a:ext cx="1314758" cy="1051807"/>
      </dsp:txXfrm>
    </dsp:sp>
    <dsp:sp modelId="{440E98E2-0267-43CF-A688-730A4E34B791}">
      <dsp:nvSpPr>
        <dsp:cNvPr id="0" name=""/>
        <dsp:cNvSpPr/>
      </dsp:nvSpPr>
      <dsp:spPr>
        <a:xfrm>
          <a:off x="1490045" y="59164"/>
          <a:ext cx="6205661" cy="6205661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016BA3F-3AC9-4D50-8CF7-9611516045B0}">
      <dsp:nvSpPr>
        <dsp:cNvPr id="0" name=""/>
        <dsp:cNvSpPr/>
      </dsp:nvSpPr>
      <dsp:spPr>
        <a:xfrm>
          <a:off x="1561488" y="148303"/>
          <a:ext cx="6205661" cy="6205661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125BBD-77F4-4B4C-8F9B-35B4B651E03D}">
      <dsp:nvSpPr>
        <dsp:cNvPr id="0" name=""/>
        <dsp:cNvSpPr/>
      </dsp:nvSpPr>
      <dsp:spPr>
        <a:xfrm>
          <a:off x="1535760" y="259798"/>
          <a:ext cx="6205661" cy="6205661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E56F53A-9756-4051-9F2F-23C66DAB40AE}">
      <dsp:nvSpPr>
        <dsp:cNvPr id="0" name=""/>
        <dsp:cNvSpPr/>
      </dsp:nvSpPr>
      <dsp:spPr>
        <a:xfrm>
          <a:off x="1433128" y="308824"/>
          <a:ext cx="6205661" cy="6205661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FF7582B-E377-4785-B8B2-4FD381C440B8}">
      <dsp:nvSpPr>
        <dsp:cNvPr id="0" name=""/>
        <dsp:cNvSpPr/>
      </dsp:nvSpPr>
      <dsp:spPr>
        <a:xfrm>
          <a:off x="1330497" y="259798"/>
          <a:ext cx="6205661" cy="6205661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AD7E55-DCDA-480A-97B5-3C8E86483B0C}">
      <dsp:nvSpPr>
        <dsp:cNvPr id="0" name=""/>
        <dsp:cNvSpPr/>
      </dsp:nvSpPr>
      <dsp:spPr>
        <a:xfrm>
          <a:off x="1304768" y="148303"/>
          <a:ext cx="6205661" cy="6205661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2EAB11F-69DF-47DD-88BA-735B39F133B8}">
      <dsp:nvSpPr>
        <dsp:cNvPr id="0" name=""/>
        <dsp:cNvSpPr/>
      </dsp:nvSpPr>
      <dsp:spPr>
        <a:xfrm>
          <a:off x="1376212" y="59164"/>
          <a:ext cx="6205661" cy="6205661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63129-A806-9868-C1F5-66B638963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E7B4C05-C433-EC89-1FC9-5A961A3C4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610B64-7837-BDB0-C46F-F9D09623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6A39A9-E125-0671-A9E7-8FB27339C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30BD08-9514-3F58-2A04-9026786D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434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C6C21F-63BD-8AF9-A3BF-553085AB4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2398C8-7621-D812-F2DD-0B090B138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AB4F0D-AA49-0DBA-6250-3DF7A64E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04AFB7-E0C0-DB0F-C5BE-9DE1E44F4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D3AB87-3188-DD2B-CCFE-9233D9364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4637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4CA0BD2-5578-DD65-14CC-553CD5C2E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84F0DD2-A3A4-2FFA-E6C4-DC3417D06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412D28-079D-48C7-188F-AB4108DBF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AFEA2C-6FF2-7D40-9F41-C3C3C8488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D0B346-912B-DA91-423E-81440E28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13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28863-62C2-7F07-BE2F-D2EF5E374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0D8E0F-A04F-58D7-88E7-8A9EDC1FB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A35E0A-9C4F-38C4-6166-14DF1F647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07EEC9-BEB3-FC7E-1DB8-493B761F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2DBE17-0FF3-6542-F965-B39AE8AA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486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7DF11-53A9-D407-0149-F70BCDC0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B94662-787C-D7BF-C49B-B19CC6550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34C482-8EF7-97F3-D6DF-62292BEAE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21FB65-2826-080E-C429-A295AC0E2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635496-A9E5-D83B-F5CA-42CAC61B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801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2A2BE0-1A58-2C34-9BF6-8DB99B70C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ED1176-A32D-75CF-A1FE-5258FCC78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194D42-E63E-6281-5856-AA1232644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19F272-A9DA-DEB4-C80C-F3F4BCB44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3C92C9-199D-A7E1-207F-DCF1B36F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800280-3D41-B3BA-A141-9337760E9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635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DE3963-E538-BDBA-7FDA-AEB123A38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7CFCAE-EF59-2E34-B701-C79F61075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7C9DE99-B59C-F7D8-E425-BDA8415C1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EA5E45B-E14B-711E-4558-9B1C038C4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72A1BD2-190F-E240-41D0-885C356F9D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D4B695A-DD1F-E052-99EE-1D63FD36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B59916A-4278-6228-0170-5CFB4F99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088A58-B574-64A5-DA72-0BFB37D0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02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30E12-BE45-C3FA-FCFC-CB9AF00A5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CD1DC7F-F323-5341-1948-3204E246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B8C3E4-6163-2BE7-FAE2-D4985FA1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329AB5B-624C-9116-0ACC-A49FAB388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66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72E03A-3870-A8F3-B2D0-CCBFF50E9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750A85B-A67E-325A-F132-F516F7481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B52388C-C35C-7970-3B36-0B304CB4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8396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6AA087-BDE9-4BE6-1F9B-AF95408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3BC2AD-A6A0-E2E6-F4CE-BCCBE67AF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18F3A0-272F-90E5-CD2C-F6CB17A9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0607C8-34A3-EF5A-A37D-C03FA74A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93D5AE-77BD-9AAF-41BF-82167C89B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8306D8-BE80-2961-F91D-DF31D734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3897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5F5449-EC2C-2D6B-4245-2E7DEE8C9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87605B0-FA0E-F054-9868-4606647FE0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93088B8-5DF4-B12C-AA50-4E31B7989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305215-628F-2AD6-20EF-8E7BED1D6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C38E08-35AF-B006-26D9-DF6764FF5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70FB44-99EA-3F92-EF50-F25CA4C6A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8188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ECBFA8B-A575-ACE2-E556-962A8028D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58E28-0323-B501-0A4E-D32F1832A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691FAC-A9BE-6AA3-7D1B-50EA5C7D7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64A050-1BAA-476E-873B-0FB0F1D4C1E2}" type="datetimeFigureOut">
              <a:rPr lang="de-CH" smtClean="0"/>
              <a:t>27.03.2024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EDC062-DCE2-A294-D5E3-4C148706B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796A12-1289-A977-0BBE-D9869EEB6D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8BB83-3234-4F32-95F5-EBBBA27B0EA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386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BB0D471-377D-278F-FC5A-90DA8389E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2043"/>
            <a:ext cx="6588211" cy="4757352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de-CH" dirty="0"/>
              <a:t>Menü Einfügen</a:t>
            </a:r>
          </a:p>
          <a:p>
            <a:pPr marL="342900" indent="-342900">
              <a:buAutoNum type="arabicPeriod"/>
            </a:pPr>
            <a:r>
              <a:rPr lang="de-CH" dirty="0"/>
              <a:t>Illustrationen</a:t>
            </a:r>
          </a:p>
          <a:p>
            <a:pPr marL="342900" indent="-342900">
              <a:buAutoNum type="arabicPeriod"/>
            </a:pPr>
            <a:r>
              <a:rPr lang="de-CH" dirty="0"/>
              <a:t>SmartArt</a:t>
            </a:r>
          </a:p>
          <a:p>
            <a:pPr marL="342900" indent="-342900">
              <a:buAutoNum type="arabicPeriod"/>
            </a:pPr>
            <a:r>
              <a:rPr lang="de-CH" dirty="0"/>
              <a:t>SmartArt wählen</a:t>
            </a:r>
          </a:p>
          <a:p>
            <a:pPr marL="800100" lvl="1" indent="-342900">
              <a:buAutoNum type="alphaLcPeriod"/>
            </a:pPr>
            <a:r>
              <a:rPr lang="de-CH" dirty="0"/>
              <a:t>Liste</a:t>
            </a:r>
          </a:p>
          <a:p>
            <a:pPr marL="800100" lvl="1" indent="-342900">
              <a:buAutoNum type="alphaLcPeriod"/>
            </a:pPr>
            <a:r>
              <a:rPr lang="de-CH" dirty="0"/>
              <a:t>Prozess</a:t>
            </a:r>
          </a:p>
          <a:p>
            <a:pPr marL="800100" lvl="1" indent="-342900">
              <a:buAutoNum type="alphaLcPeriod"/>
            </a:pPr>
            <a:r>
              <a:rPr lang="de-CH" dirty="0"/>
              <a:t>Zyklus</a:t>
            </a:r>
          </a:p>
          <a:p>
            <a:pPr marL="800100" lvl="1" indent="-342900">
              <a:buAutoNum type="alphaLcPeriod"/>
            </a:pPr>
            <a:r>
              <a:rPr lang="de-CH" dirty="0"/>
              <a:t>Hierarchie</a:t>
            </a:r>
          </a:p>
          <a:p>
            <a:pPr marL="342900" indent="-342900">
              <a:buAutoNum type="arabicPeriod"/>
            </a:pPr>
            <a:r>
              <a:rPr lang="de-CH" dirty="0"/>
              <a:t>Texte anpassen</a:t>
            </a:r>
          </a:p>
          <a:p>
            <a:pPr marL="342900" indent="-342900">
              <a:buAutoNum type="arabicPeriod"/>
            </a:pPr>
            <a:r>
              <a:rPr lang="de-CH" dirty="0"/>
              <a:t>Farben ändern</a:t>
            </a:r>
          </a:p>
          <a:p>
            <a:pPr marL="342900" indent="-342900">
              <a:buAutoNum type="arabicPeriod"/>
            </a:pPr>
            <a:r>
              <a:rPr lang="de-CH" dirty="0"/>
              <a:t>Formatvorlage ändern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7358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3701C77B-D7FC-FD35-C49E-589A9BE92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303247"/>
              </p:ext>
            </p:extLst>
          </p:nvPr>
        </p:nvGraphicFramePr>
        <p:xfrm>
          <a:off x="838200" y="148280"/>
          <a:ext cx="6588211" cy="6573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5768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CF824B11-40B7-B081-B516-A680C7DA63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801848"/>
              </p:ext>
            </p:extLst>
          </p:nvPr>
        </p:nvGraphicFramePr>
        <p:xfrm>
          <a:off x="2357050" y="49428"/>
          <a:ext cx="7294361" cy="6722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5623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788E6FB1-6654-4139-3A1D-CF4C3D845F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117944"/>
              </p:ext>
            </p:extLst>
          </p:nvPr>
        </p:nvGraphicFramePr>
        <p:xfrm>
          <a:off x="1381903" y="172995"/>
          <a:ext cx="9071919" cy="6573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613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6BEE3DD-7C58-7527-CF69-1F60EADDBB9A}"/>
              </a:ext>
            </a:extLst>
          </p:cNvPr>
          <p:cNvSpPr/>
          <p:nvPr/>
        </p:nvSpPr>
        <p:spPr>
          <a:xfrm>
            <a:off x="1804095" y="494270"/>
            <a:ext cx="1421018" cy="481914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7525BB91-520F-F572-9546-79362A8EBEEA}"/>
              </a:ext>
            </a:extLst>
          </p:cNvPr>
          <p:cNvSpPr/>
          <p:nvPr/>
        </p:nvSpPr>
        <p:spPr>
          <a:xfrm>
            <a:off x="3249836" y="494270"/>
            <a:ext cx="1421018" cy="48191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796C8E1E-60F0-57A0-239B-AE359C8B24AE}"/>
              </a:ext>
            </a:extLst>
          </p:cNvPr>
          <p:cNvSpPr/>
          <p:nvPr/>
        </p:nvSpPr>
        <p:spPr>
          <a:xfrm>
            <a:off x="4695575" y="494270"/>
            <a:ext cx="1421018" cy="48191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FB3F04C4-D3CE-2EC9-700A-3EF23171C43E}"/>
              </a:ext>
            </a:extLst>
          </p:cNvPr>
          <p:cNvSpPr/>
          <p:nvPr/>
        </p:nvSpPr>
        <p:spPr>
          <a:xfrm>
            <a:off x="6141316" y="494270"/>
            <a:ext cx="1421018" cy="48191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4108E61-D35A-4A86-31FE-81099E10EF83}"/>
              </a:ext>
            </a:extLst>
          </p:cNvPr>
          <p:cNvSpPr/>
          <p:nvPr/>
        </p:nvSpPr>
        <p:spPr>
          <a:xfrm>
            <a:off x="7587057" y="494270"/>
            <a:ext cx="1421018" cy="48191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4FCCC92A-2E74-0DE8-9204-0566B4AB120E}"/>
              </a:ext>
            </a:extLst>
          </p:cNvPr>
          <p:cNvSpPr/>
          <p:nvPr/>
        </p:nvSpPr>
        <p:spPr>
          <a:xfrm>
            <a:off x="9032798" y="494270"/>
            <a:ext cx="1421018" cy="48191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771E3816-84B7-1641-A27D-F88637ADA84E}"/>
              </a:ext>
            </a:extLst>
          </p:cNvPr>
          <p:cNvCxnSpPr/>
          <p:nvPr/>
        </p:nvCxnSpPr>
        <p:spPr>
          <a:xfrm>
            <a:off x="3348681" y="2187146"/>
            <a:ext cx="0" cy="2471351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Grafik 13" descr="Fernglas Silhouette">
            <a:extLst>
              <a:ext uri="{FF2B5EF4-FFF2-40B4-BE49-F238E27FC236}">
                <a16:creationId xmlns:a16="http://schemas.microsoft.com/office/drawing/2014/main" id="{E0A36A31-04A8-FA5C-7695-DC2840CC02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008871"/>
            <a:ext cx="914400" cy="914400"/>
          </a:xfrm>
          <a:prstGeom prst="rect">
            <a:avLst/>
          </a:prstGeom>
        </p:spPr>
      </p:pic>
      <p:pic>
        <p:nvPicPr>
          <p:cNvPr id="16" name="Grafik 15" descr="Blog Silhouette">
            <a:extLst>
              <a:ext uri="{FF2B5EF4-FFF2-40B4-BE49-F238E27FC236}">
                <a16:creationId xmlns:a16="http://schemas.microsoft.com/office/drawing/2014/main" id="{CD39DF52-60AC-4ED8-C01C-A94C3AD136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53200" y="2428102"/>
            <a:ext cx="914400" cy="914400"/>
          </a:xfrm>
          <a:prstGeom prst="rect">
            <a:avLst/>
          </a:prstGeom>
        </p:spPr>
      </p:pic>
      <p:pic>
        <p:nvPicPr>
          <p:cNvPr id="18" name="Grafik 17" descr="Automechaniker mit einfarbiger Füllung">
            <a:extLst>
              <a:ext uri="{FF2B5EF4-FFF2-40B4-BE49-F238E27FC236}">
                <a16:creationId xmlns:a16="http://schemas.microsoft.com/office/drawing/2014/main" id="{765DB88A-8ABD-02B5-9363-0FE4BB3903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87057" y="2625811"/>
            <a:ext cx="914400" cy="914400"/>
          </a:xfrm>
          <a:prstGeom prst="rect">
            <a:avLst/>
          </a:prstGeom>
        </p:spPr>
      </p:pic>
      <p:pic>
        <p:nvPicPr>
          <p:cNvPr id="20" name="Grafik 19" descr="Becherglas mit einfarbiger Füllung">
            <a:extLst>
              <a:ext uri="{FF2B5EF4-FFF2-40B4-BE49-F238E27FC236}">
                <a16:creationId xmlns:a16="http://schemas.microsoft.com/office/drawing/2014/main" id="{E4029915-E2E4-30D9-5652-27C9F56A3F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72657" y="4460789"/>
            <a:ext cx="914400" cy="914400"/>
          </a:xfrm>
          <a:prstGeom prst="rect">
            <a:avLst/>
          </a:prstGeom>
        </p:spPr>
      </p:pic>
      <p:pic>
        <p:nvPicPr>
          <p:cNvPr id="22" name="Grafik 21" descr="Sitzungssaal mit einfarbiger Füllung">
            <a:extLst>
              <a:ext uri="{FF2B5EF4-FFF2-40B4-BE49-F238E27FC236}">
                <a16:creationId xmlns:a16="http://schemas.microsoft.com/office/drawing/2014/main" id="{60E644FE-ABED-421E-A477-22F1FFDB40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659393" y="3849129"/>
            <a:ext cx="914400" cy="914400"/>
          </a:xfrm>
          <a:prstGeom prst="rect">
            <a:avLst/>
          </a:prstGeom>
        </p:spPr>
      </p:pic>
      <p:pic>
        <p:nvPicPr>
          <p:cNvPr id="24" name="Grafik 23" descr="Bus mit einfarbiger Füllung">
            <a:extLst>
              <a:ext uri="{FF2B5EF4-FFF2-40B4-BE49-F238E27FC236}">
                <a16:creationId xmlns:a16="http://schemas.microsoft.com/office/drawing/2014/main" id="{D4274A41-2E3E-A90D-2EC2-C609CA080D4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672657" y="359581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687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380557-9794-4F65-BD09-3E08793DC8B7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customXml/itemProps2.xml><?xml version="1.0" encoding="utf-8"?>
<ds:datastoreItem xmlns:ds="http://schemas.openxmlformats.org/officeDocument/2006/customXml" ds:itemID="{EDB9B686-A25A-41D1-9BD3-05DAFAA0A7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E0B68E-A0B7-44DA-9A3D-3002DF16BBD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Breitbild</PresentationFormat>
  <Paragraphs>36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Doris Keller</dc:creator>
  <cp:lastModifiedBy>Doris Keller</cp:lastModifiedBy>
  <cp:revision>2</cp:revision>
  <dcterms:created xsi:type="dcterms:W3CDTF">2024-03-27T15:08:47Z</dcterms:created>
  <dcterms:modified xsi:type="dcterms:W3CDTF">2024-03-27T16:13:48Z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