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0" r:id="rId7"/>
    <p:sldId id="259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150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2A582E-A784-4BDE-AB80-56F543980FC6}" type="doc">
      <dgm:prSet loTypeId="urn:microsoft.com/office/officeart/2008/layout/VerticalCircle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de-CH"/>
        </a:p>
      </dgm:t>
    </dgm:pt>
    <dgm:pt modelId="{C7F620A3-DE2A-4321-A463-8AFDE00F9B8A}">
      <dgm:prSet/>
      <dgm:spPr/>
      <dgm:t>
        <a:bodyPr/>
        <a:lstStyle/>
        <a:p>
          <a:r>
            <a:rPr lang="de-CH"/>
            <a:t>Menü Einfügen</a:t>
          </a:r>
        </a:p>
      </dgm:t>
    </dgm:pt>
    <dgm:pt modelId="{B7529344-9434-4ADD-8092-45B2533055D0}" type="parTrans" cxnId="{8E25B888-E79F-4F6F-9DA3-4B68B05DE9AC}">
      <dgm:prSet/>
      <dgm:spPr/>
      <dgm:t>
        <a:bodyPr/>
        <a:lstStyle/>
        <a:p>
          <a:endParaRPr lang="de-CH"/>
        </a:p>
      </dgm:t>
    </dgm:pt>
    <dgm:pt modelId="{27FC8776-3D63-4C65-B148-666B41ADB171}" type="sibTrans" cxnId="{8E25B888-E79F-4F6F-9DA3-4B68B05DE9AC}">
      <dgm:prSet/>
      <dgm:spPr/>
      <dgm:t>
        <a:bodyPr/>
        <a:lstStyle/>
        <a:p>
          <a:endParaRPr lang="de-CH"/>
        </a:p>
      </dgm:t>
    </dgm:pt>
    <dgm:pt modelId="{8E875F6D-7C9D-41ED-B161-2F0F9BA42DE0}">
      <dgm:prSet/>
      <dgm:spPr/>
      <dgm:t>
        <a:bodyPr/>
        <a:lstStyle/>
        <a:p>
          <a:r>
            <a:rPr lang="de-CH"/>
            <a:t>Illustrationen</a:t>
          </a:r>
        </a:p>
      </dgm:t>
    </dgm:pt>
    <dgm:pt modelId="{92AE2FE0-EC90-4D45-A7B5-939AE529FCDA}" type="parTrans" cxnId="{E3847D5E-74FD-4BB4-931D-07F046E3EE60}">
      <dgm:prSet/>
      <dgm:spPr/>
      <dgm:t>
        <a:bodyPr/>
        <a:lstStyle/>
        <a:p>
          <a:endParaRPr lang="de-CH"/>
        </a:p>
      </dgm:t>
    </dgm:pt>
    <dgm:pt modelId="{36269154-1FDE-448E-9F7D-5946D67C87AB}" type="sibTrans" cxnId="{E3847D5E-74FD-4BB4-931D-07F046E3EE60}">
      <dgm:prSet/>
      <dgm:spPr/>
      <dgm:t>
        <a:bodyPr/>
        <a:lstStyle/>
        <a:p>
          <a:endParaRPr lang="de-CH"/>
        </a:p>
      </dgm:t>
    </dgm:pt>
    <dgm:pt modelId="{D30A1793-146C-44EE-9E34-06B55D90D855}">
      <dgm:prSet/>
      <dgm:spPr/>
      <dgm:t>
        <a:bodyPr/>
        <a:lstStyle/>
        <a:p>
          <a:r>
            <a:rPr lang="de-CH"/>
            <a:t>SmartArt</a:t>
          </a:r>
        </a:p>
      </dgm:t>
    </dgm:pt>
    <dgm:pt modelId="{40540137-897F-4065-81A9-378C3E9B7389}" type="parTrans" cxnId="{8F7605AD-71FF-4E0F-A20F-EBFF8B9479DA}">
      <dgm:prSet/>
      <dgm:spPr/>
      <dgm:t>
        <a:bodyPr/>
        <a:lstStyle/>
        <a:p>
          <a:endParaRPr lang="de-CH"/>
        </a:p>
      </dgm:t>
    </dgm:pt>
    <dgm:pt modelId="{4F8EF43B-5E5E-4CC5-8418-29743DA280AF}" type="sibTrans" cxnId="{8F7605AD-71FF-4E0F-A20F-EBFF8B9479DA}">
      <dgm:prSet/>
      <dgm:spPr/>
      <dgm:t>
        <a:bodyPr/>
        <a:lstStyle/>
        <a:p>
          <a:endParaRPr lang="de-CH"/>
        </a:p>
      </dgm:t>
    </dgm:pt>
    <dgm:pt modelId="{8AB4B3E9-00DF-4DD2-9582-5FFA6EAF050D}">
      <dgm:prSet/>
      <dgm:spPr/>
      <dgm:t>
        <a:bodyPr/>
        <a:lstStyle/>
        <a:p>
          <a:r>
            <a:rPr lang="de-CH"/>
            <a:t>SmartArt wählen</a:t>
          </a:r>
        </a:p>
      </dgm:t>
    </dgm:pt>
    <dgm:pt modelId="{8C86DCA4-DDEB-4FAC-82EF-888E96BD35B8}" type="parTrans" cxnId="{653EC5CE-2BE5-4DB4-9802-227133C06F1C}">
      <dgm:prSet/>
      <dgm:spPr/>
      <dgm:t>
        <a:bodyPr/>
        <a:lstStyle/>
        <a:p>
          <a:endParaRPr lang="de-CH"/>
        </a:p>
      </dgm:t>
    </dgm:pt>
    <dgm:pt modelId="{4020414D-0765-4A10-9C1C-CC9DF534F409}" type="sibTrans" cxnId="{653EC5CE-2BE5-4DB4-9802-227133C06F1C}">
      <dgm:prSet/>
      <dgm:spPr/>
      <dgm:t>
        <a:bodyPr/>
        <a:lstStyle/>
        <a:p>
          <a:endParaRPr lang="de-CH"/>
        </a:p>
      </dgm:t>
    </dgm:pt>
    <dgm:pt modelId="{DFB5787B-05FA-422A-BE3C-649EDF01AFE9}">
      <dgm:prSet/>
      <dgm:spPr/>
      <dgm:t>
        <a:bodyPr/>
        <a:lstStyle/>
        <a:p>
          <a:r>
            <a:rPr lang="de-CH"/>
            <a:t>Liste</a:t>
          </a:r>
        </a:p>
      </dgm:t>
    </dgm:pt>
    <dgm:pt modelId="{07760231-F8DC-4F27-BB1F-3A94373590C6}" type="parTrans" cxnId="{D2EF8FE8-CA33-4C7F-93AD-1397BA6D2055}">
      <dgm:prSet/>
      <dgm:spPr/>
      <dgm:t>
        <a:bodyPr/>
        <a:lstStyle/>
        <a:p>
          <a:endParaRPr lang="de-CH"/>
        </a:p>
      </dgm:t>
    </dgm:pt>
    <dgm:pt modelId="{4727D9AE-4075-40A1-990A-819D985FA47E}" type="sibTrans" cxnId="{D2EF8FE8-CA33-4C7F-93AD-1397BA6D2055}">
      <dgm:prSet/>
      <dgm:spPr/>
      <dgm:t>
        <a:bodyPr/>
        <a:lstStyle/>
        <a:p>
          <a:endParaRPr lang="de-CH"/>
        </a:p>
      </dgm:t>
    </dgm:pt>
    <dgm:pt modelId="{15ADE5A4-2863-4008-B10C-870CC9252B83}">
      <dgm:prSet/>
      <dgm:spPr/>
      <dgm:t>
        <a:bodyPr/>
        <a:lstStyle/>
        <a:p>
          <a:r>
            <a:rPr lang="de-CH"/>
            <a:t>Prozess</a:t>
          </a:r>
        </a:p>
      </dgm:t>
    </dgm:pt>
    <dgm:pt modelId="{F378F1A9-335A-4000-8707-A9B00FF210FA}" type="parTrans" cxnId="{A356C1FF-D087-4374-A4E1-C6DC06D4B15E}">
      <dgm:prSet/>
      <dgm:spPr/>
      <dgm:t>
        <a:bodyPr/>
        <a:lstStyle/>
        <a:p>
          <a:endParaRPr lang="de-CH"/>
        </a:p>
      </dgm:t>
    </dgm:pt>
    <dgm:pt modelId="{CF914001-6D7F-41AB-B635-03D4DAE1DB21}" type="sibTrans" cxnId="{A356C1FF-D087-4374-A4E1-C6DC06D4B15E}">
      <dgm:prSet/>
      <dgm:spPr/>
      <dgm:t>
        <a:bodyPr/>
        <a:lstStyle/>
        <a:p>
          <a:endParaRPr lang="de-CH"/>
        </a:p>
      </dgm:t>
    </dgm:pt>
    <dgm:pt modelId="{EC927CE0-8F8E-4E7B-A9D2-403135271735}">
      <dgm:prSet/>
      <dgm:spPr/>
      <dgm:t>
        <a:bodyPr/>
        <a:lstStyle/>
        <a:p>
          <a:r>
            <a:rPr lang="de-CH"/>
            <a:t>Zyklus</a:t>
          </a:r>
        </a:p>
      </dgm:t>
    </dgm:pt>
    <dgm:pt modelId="{1E1797B7-AE2B-450C-B0C5-3226100FED47}" type="parTrans" cxnId="{D3B6B4D7-0854-45B3-9F03-1E9FD71C4B9A}">
      <dgm:prSet/>
      <dgm:spPr/>
      <dgm:t>
        <a:bodyPr/>
        <a:lstStyle/>
        <a:p>
          <a:endParaRPr lang="de-CH"/>
        </a:p>
      </dgm:t>
    </dgm:pt>
    <dgm:pt modelId="{6AF09537-1F11-4BB4-A69B-558DA7105663}" type="sibTrans" cxnId="{D3B6B4D7-0854-45B3-9F03-1E9FD71C4B9A}">
      <dgm:prSet/>
      <dgm:spPr/>
      <dgm:t>
        <a:bodyPr/>
        <a:lstStyle/>
        <a:p>
          <a:endParaRPr lang="de-CH"/>
        </a:p>
      </dgm:t>
    </dgm:pt>
    <dgm:pt modelId="{AD60E2D1-E6B3-4246-A299-FB4DE51C03F5}">
      <dgm:prSet/>
      <dgm:spPr/>
      <dgm:t>
        <a:bodyPr/>
        <a:lstStyle/>
        <a:p>
          <a:r>
            <a:rPr lang="de-CH"/>
            <a:t>Hierarchie</a:t>
          </a:r>
        </a:p>
      </dgm:t>
    </dgm:pt>
    <dgm:pt modelId="{1B613FC4-84EB-4CAB-904D-483646A56784}" type="parTrans" cxnId="{21F8A1DF-B4A8-488A-A21C-81C27FC54F98}">
      <dgm:prSet/>
      <dgm:spPr/>
      <dgm:t>
        <a:bodyPr/>
        <a:lstStyle/>
        <a:p>
          <a:endParaRPr lang="de-CH"/>
        </a:p>
      </dgm:t>
    </dgm:pt>
    <dgm:pt modelId="{CEAA6129-A941-4872-AB69-F4127A763158}" type="sibTrans" cxnId="{21F8A1DF-B4A8-488A-A21C-81C27FC54F98}">
      <dgm:prSet/>
      <dgm:spPr/>
      <dgm:t>
        <a:bodyPr/>
        <a:lstStyle/>
        <a:p>
          <a:endParaRPr lang="de-CH"/>
        </a:p>
      </dgm:t>
    </dgm:pt>
    <dgm:pt modelId="{FC174902-2349-4F73-BA6A-BF6A176E1864}">
      <dgm:prSet/>
      <dgm:spPr/>
      <dgm:t>
        <a:bodyPr/>
        <a:lstStyle/>
        <a:p>
          <a:r>
            <a:rPr lang="de-CH"/>
            <a:t>Texte anpassen</a:t>
          </a:r>
        </a:p>
      </dgm:t>
    </dgm:pt>
    <dgm:pt modelId="{886BB74F-3978-4880-A8B4-F55947F163C7}" type="parTrans" cxnId="{7B960C3C-52B8-4CF3-9D44-2D21C0F284E0}">
      <dgm:prSet/>
      <dgm:spPr/>
      <dgm:t>
        <a:bodyPr/>
        <a:lstStyle/>
        <a:p>
          <a:endParaRPr lang="de-CH"/>
        </a:p>
      </dgm:t>
    </dgm:pt>
    <dgm:pt modelId="{08A65928-3763-4E51-AA29-3CBA07CD329D}" type="sibTrans" cxnId="{7B960C3C-52B8-4CF3-9D44-2D21C0F284E0}">
      <dgm:prSet/>
      <dgm:spPr/>
      <dgm:t>
        <a:bodyPr/>
        <a:lstStyle/>
        <a:p>
          <a:endParaRPr lang="de-CH"/>
        </a:p>
      </dgm:t>
    </dgm:pt>
    <dgm:pt modelId="{3E7606F0-79D7-403B-9ECB-08190FFCC2EC}">
      <dgm:prSet/>
      <dgm:spPr/>
      <dgm:t>
        <a:bodyPr/>
        <a:lstStyle/>
        <a:p>
          <a:r>
            <a:rPr lang="de-CH"/>
            <a:t>Farben ändern</a:t>
          </a:r>
        </a:p>
      </dgm:t>
    </dgm:pt>
    <dgm:pt modelId="{113BCE5A-7298-47EF-97DE-BFA1F4A06419}" type="parTrans" cxnId="{D675EE4B-F689-4C7C-BAE5-4C0D4728C291}">
      <dgm:prSet/>
      <dgm:spPr/>
      <dgm:t>
        <a:bodyPr/>
        <a:lstStyle/>
        <a:p>
          <a:endParaRPr lang="de-CH"/>
        </a:p>
      </dgm:t>
    </dgm:pt>
    <dgm:pt modelId="{D2F26384-257A-4B90-8224-E406847649E2}" type="sibTrans" cxnId="{D675EE4B-F689-4C7C-BAE5-4C0D4728C291}">
      <dgm:prSet/>
      <dgm:spPr/>
      <dgm:t>
        <a:bodyPr/>
        <a:lstStyle/>
        <a:p>
          <a:endParaRPr lang="de-CH"/>
        </a:p>
      </dgm:t>
    </dgm:pt>
    <dgm:pt modelId="{56D39C07-2162-458E-96FE-E01549E3A019}">
      <dgm:prSet/>
      <dgm:spPr/>
      <dgm:t>
        <a:bodyPr/>
        <a:lstStyle/>
        <a:p>
          <a:r>
            <a:rPr lang="de-CH"/>
            <a:t>Formatvorlage ändern</a:t>
          </a:r>
        </a:p>
      </dgm:t>
    </dgm:pt>
    <dgm:pt modelId="{1B3C3612-2ED0-43AB-B4CD-A32A166EE8EA}" type="parTrans" cxnId="{D957E761-BF4B-4C02-8645-C00FA16A424A}">
      <dgm:prSet/>
      <dgm:spPr/>
      <dgm:t>
        <a:bodyPr/>
        <a:lstStyle/>
        <a:p>
          <a:endParaRPr lang="de-CH"/>
        </a:p>
      </dgm:t>
    </dgm:pt>
    <dgm:pt modelId="{AF33D57D-205D-494F-9AEF-D229925A8710}" type="sibTrans" cxnId="{D957E761-BF4B-4C02-8645-C00FA16A424A}">
      <dgm:prSet/>
      <dgm:spPr/>
      <dgm:t>
        <a:bodyPr/>
        <a:lstStyle/>
        <a:p>
          <a:endParaRPr lang="de-CH"/>
        </a:p>
      </dgm:t>
    </dgm:pt>
    <dgm:pt modelId="{8F067B40-77F7-41F6-B6C4-197438239AF2}" type="pres">
      <dgm:prSet presAssocID="{882A582E-A784-4BDE-AB80-56F543980FC6}" presName="Name0" presStyleCnt="0">
        <dgm:presLayoutVars>
          <dgm:dir/>
        </dgm:presLayoutVars>
      </dgm:prSet>
      <dgm:spPr/>
    </dgm:pt>
    <dgm:pt modelId="{2B743A92-C9C4-4100-9E61-689F6EF8B92E}" type="pres">
      <dgm:prSet presAssocID="{C7F620A3-DE2A-4321-A463-8AFDE00F9B8A}" presName="noChildren" presStyleCnt="0"/>
      <dgm:spPr/>
    </dgm:pt>
    <dgm:pt modelId="{B319C4AE-3AE6-48B7-9F3E-27FCE31AA116}" type="pres">
      <dgm:prSet presAssocID="{C7F620A3-DE2A-4321-A463-8AFDE00F9B8A}" presName="gap" presStyleCnt="0"/>
      <dgm:spPr/>
    </dgm:pt>
    <dgm:pt modelId="{46AFF548-1FC1-4EF5-AE31-4ED7C2EF7E5F}" type="pres">
      <dgm:prSet presAssocID="{C7F620A3-DE2A-4321-A463-8AFDE00F9B8A}" presName="medCircle2" presStyleLbl="vennNode1" presStyleIdx="0" presStyleCnt="11"/>
      <dgm:spPr/>
    </dgm:pt>
    <dgm:pt modelId="{8CE0E5EA-7256-49A3-A1FD-1AC4AA02A986}" type="pres">
      <dgm:prSet presAssocID="{C7F620A3-DE2A-4321-A463-8AFDE00F9B8A}" presName="txLvlOnly1" presStyleLbl="revTx" presStyleIdx="0" presStyleCnt="11"/>
      <dgm:spPr/>
    </dgm:pt>
    <dgm:pt modelId="{2E211037-0500-4408-B71B-C8D4FF53FD8D}" type="pres">
      <dgm:prSet presAssocID="{8E875F6D-7C9D-41ED-B161-2F0F9BA42DE0}" presName="noChildren" presStyleCnt="0"/>
      <dgm:spPr/>
    </dgm:pt>
    <dgm:pt modelId="{F8EF72B7-C185-4F14-B06F-87C254B4D2E9}" type="pres">
      <dgm:prSet presAssocID="{8E875F6D-7C9D-41ED-B161-2F0F9BA42DE0}" presName="gap" presStyleCnt="0"/>
      <dgm:spPr/>
    </dgm:pt>
    <dgm:pt modelId="{6E57E14C-0078-4F98-AFB7-7DB5FC3A677E}" type="pres">
      <dgm:prSet presAssocID="{8E875F6D-7C9D-41ED-B161-2F0F9BA42DE0}" presName="medCircle2" presStyleLbl="vennNode1" presStyleIdx="1" presStyleCnt="11"/>
      <dgm:spPr/>
    </dgm:pt>
    <dgm:pt modelId="{0FBBDAD1-FF39-4C14-9827-0AC15AB2FF35}" type="pres">
      <dgm:prSet presAssocID="{8E875F6D-7C9D-41ED-B161-2F0F9BA42DE0}" presName="txLvlOnly1" presStyleLbl="revTx" presStyleIdx="1" presStyleCnt="11"/>
      <dgm:spPr/>
    </dgm:pt>
    <dgm:pt modelId="{C66FEF44-D0DC-408D-BDF5-CA04CC9B2084}" type="pres">
      <dgm:prSet presAssocID="{D30A1793-146C-44EE-9E34-06B55D90D855}" presName="noChildren" presStyleCnt="0"/>
      <dgm:spPr/>
    </dgm:pt>
    <dgm:pt modelId="{871CE198-80CE-48AB-A258-4FD40DB9175D}" type="pres">
      <dgm:prSet presAssocID="{D30A1793-146C-44EE-9E34-06B55D90D855}" presName="gap" presStyleCnt="0"/>
      <dgm:spPr/>
    </dgm:pt>
    <dgm:pt modelId="{C4C77155-6376-4B0F-97C6-FF0197EE2C93}" type="pres">
      <dgm:prSet presAssocID="{D30A1793-146C-44EE-9E34-06B55D90D855}" presName="medCircle2" presStyleLbl="vennNode1" presStyleIdx="2" presStyleCnt="11"/>
      <dgm:spPr/>
    </dgm:pt>
    <dgm:pt modelId="{D163F0AF-D8EE-4035-8F40-970824562A94}" type="pres">
      <dgm:prSet presAssocID="{D30A1793-146C-44EE-9E34-06B55D90D855}" presName="txLvlOnly1" presStyleLbl="revTx" presStyleIdx="2" presStyleCnt="11"/>
      <dgm:spPr/>
    </dgm:pt>
    <dgm:pt modelId="{AE33E519-FAA4-4F9D-97B4-618F0A289403}" type="pres">
      <dgm:prSet presAssocID="{8AB4B3E9-00DF-4DD2-9582-5FFA6EAF050D}" presName="withChildren" presStyleCnt="0"/>
      <dgm:spPr/>
    </dgm:pt>
    <dgm:pt modelId="{ECC37E07-FE99-4449-A389-52C19AE3C493}" type="pres">
      <dgm:prSet presAssocID="{8AB4B3E9-00DF-4DD2-9582-5FFA6EAF050D}" presName="bigCircle" presStyleLbl="vennNode1" presStyleIdx="3" presStyleCnt="11"/>
      <dgm:spPr/>
    </dgm:pt>
    <dgm:pt modelId="{0AA02057-4782-46C2-AA49-EE25C992A938}" type="pres">
      <dgm:prSet presAssocID="{8AB4B3E9-00DF-4DD2-9582-5FFA6EAF050D}" presName="medCircle" presStyleLbl="vennNode1" presStyleIdx="4" presStyleCnt="11"/>
      <dgm:spPr/>
    </dgm:pt>
    <dgm:pt modelId="{790EBC19-B0FB-4F36-BAF1-6B5AC3BF6F54}" type="pres">
      <dgm:prSet presAssocID="{8AB4B3E9-00DF-4DD2-9582-5FFA6EAF050D}" presName="txLvl1" presStyleLbl="revTx" presStyleIdx="3" presStyleCnt="11"/>
      <dgm:spPr/>
    </dgm:pt>
    <dgm:pt modelId="{D962AD8F-732D-4B28-B0CC-0F2CF83C957B}" type="pres">
      <dgm:prSet presAssocID="{8AB4B3E9-00DF-4DD2-9582-5FFA6EAF050D}" presName="lin" presStyleCnt="0"/>
      <dgm:spPr/>
    </dgm:pt>
    <dgm:pt modelId="{974C6492-4463-4564-802F-942D69CEE0A9}" type="pres">
      <dgm:prSet presAssocID="{DFB5787B-05FA-422A-BE3C-649EDF01AFE9}" presName="txLvl2" presStyleLbl="revTx" presStyleIdx="4" presStyleCnt="11"/>
      <dgm:spPr/>
    </dgm:pt>
    <dgm:pt modelId="{9EA91FCD-3319-44D0-87AD-E1E1488D5872}" type="pres">
      <dgm:prSet presAssocID="{4727D9AE-4075-40A1-990A-819D985FA47E}" presName="smCircle" presStyleLbl="vennNode1" presStyleIdx="5" presStyleCnt="11"/>
      <dgm:spPr/>
    </dgm:pt>
    <dgm:pt modelId="{8BCFE5E5-E79B-4E8A-9A6B-7948C95AA47B}" type="pres">
      <dgm:prSet presAssocID="{15ADE5A4-2863-4008-B10C-870CC9252B83}" presName="txLvl2" presStyleLbl="revTx" presStyleIdx="5" presStyleCnt="11"/>
      <dgm:spPr/>
    </dgm:pt>
    <dgm:pt modelId="{F73B45A2-4B88-46AC-B608-3B0315E3A54E}" type="pres">
      <dgm:prSet presAssocID="{CF914001-6D7F-41AB-B635-03D4DAE1DB21}" presName="smCircle" presStyleLbl="vennNode1" presStyleIdx="6" presStyleCnt="11"/>
      <dgm:spPr/>
    </dgm:pt>
    <dgm:pt modelId="{D546D52A-222D-48C1-BB03-DEF0BAA5C49E}" type="pres">
      <dgm:prSet presAssocID="{EC927CE0-8F8E-4E7B-A9D2-403135271735}" presName="txLvl2" presStyleLbl="revTx" presStyleIdx="6" presStyleCnt="11"/>
      <dgm:spPr/>
    </dgm:pt>
    <dgm:pt modelId="{D645AA36-1429-4E85-AD17-BBA08006D2A3}" type="pres">
      <dgm:prSet presAssocID="{6AF09537-1F11-4BB4-A69B-558DA7105663}" presName="smCircle" presStyleLbl="vennNode1" presStyleIdx="7" presStyleCnt="11"/>
      <dgm:spPr/>
    </dgm:pt>
    <dgm:pt modelId="{0C60A0FF-C629-4325-A318-C6C4563DB8E0}" type="pres">
      <dgm:prSet presAssocID="{AD60E2D1-E6B3-4246-A299-FB4DE51C03F5}" presName="txLvl2" presStyleLbl="revTx" presStyleIdx="7" presStyleCnt="11"/>
      <dgm:spPr/>
    </dgm:pt>
    <dgm:pt modelId="{30516C5D-E939-4456-B3F1-E0EC13963E6A}" type="pres">
      <dgm:prSet presAssocID="{FC174902-2349-4F73-BA6A-BF6A176E1864}" presName="noChildren" presStyleCnt="0"/>
      <dgm:spPr/>
    </dgm:pt>
    <dgm:pt modelId="{26A54599-9EAA-4299-BFDB-8FB2C2D8878B}" type="pres">
      <dgm:prSet presAssocID="{FC174902-2349-4F73-BA6A-BF6A176E1864}" presName="gap" presStyleCnt="0"/>
      <dgm:spPr/>
    </dgm:pt>
    <dgm:pt modelId="{F43C5A15-7B5D-41AE-9920-140702CB8841}" type="pres">
      <dgm:prSet presAssocID="{FC174902-2349-4F73-BA6A-BF6A176E1864}" presName="medCircle2" presStyleLbl="vennNode1" presStyleIdx="8" presStyleCnt="11"/>
      <dgm:spPr/>
    </dgm:pt>
    <dgm:pt modelId="{46B08624-5883-4A46-A988-90DBB9F6AF72}" type="pres">
      <dgm:prSet presAssocID="{FC174902-2349-4F73-BA6A-BF6A176E1864}" presName="txLvlOnly1" presStyleLbl="revTx" presStyleIdx="8" presStyleCnt="11"/>
      <dgm:spPr/>
    </dgm:pt>
    <dgm:pt modelId="{BD83C932-8E06-41E3-9DA7-A9A16CB15134}" type="pres">
      <dgm:prSet presAssocID="{3E7606F0-79D7-403B-9ECB-08190FFCC2EC}" presName="noChildren" presStyleCnt="0"/>
      <dgm:spPr/>
    </dgm:pt>
    <dgm:pt modelId="{0A679E6E-5C56-4527-99D5-0BE083F27AE2}" type="pres">
      <dgm:prSet presAssocID="{3E7606F0-79D7-403B-9ECB-08190FFCC2EC}" presName="gap" presStyleCnt="0"/>
      <dgm:spPr/>
    </dgm:pt>
    <dgm:pt modelId="{B96C948D-E959-45C7-A826-019C0D1FE859}" type="pres">
      <dgm:prSet presAssocID="{3E7606F0-79D7-403B-9ECB-08190FFCC2EC}" presName="medCircle2" presStyleLbl="vennNode1" presStyleIdx="9" presStyleCnt="11"/>
      <dgm:spPr/>
    </dgm:pt>
    <dgm:pt modelId="{E8012519-1EA6-4306-8A19-3382E892CDB9}" type="pres">
      <dgm:prSet presAssocID="{3E7606F0-79D7-403B-9ECB-08190FFCC2EC}" presName="txLvlOnly1" presStyleLbl="revTx" presStyleIdx="9" presStyleCnt="11"/>
      <dgm:spPr/>
    </dgm:pt>
    <dgm:pt modelId="{2DA3E77F-9DD9-4432-9B52-E3FD11902D14}" type="pres">
      <dgm:prSet presAssocID="{56D39C07-2162-458E-96FE-E01549E3A019}" presName="noChildren" presStyleCnt="0"/>
      <dgm:spPr/>
    </dgm:pt>
    <dgm:pt modelId="{969BA9D2-9235-4CCC-9A98-C00EFF020070}" type="pres">
      <dgm:prSet presAssocID="{56D39C07-2162-458E-96FE-E01549E3A019}" presName="gap" presStyleCnt="0"/>
      <dgm:spPr/>
    </dgm:pt>
    <dgm:pt modelId="{EAC90C37-CEC9-4989-A0F3-13EFDB2D0967}" type="pres">
      <dgm:prSet presAssocID="{56D39C07-2162-458E-96FE-E01549E3A019}" presName="medCircle2" presStyleLbl="vennNode1" presStyleIdx="10" presStyleCnt="11"/>
      <dgm:spPr/>
    </dgm:pt>
    <dgm:pt modelId="{F6458E0F-DD32-4F51-B44F-A687A743D2B0}" type="pres">
      <dgm:prSet presAssocID="{56D39C07-2162-458E-96FE-E01549E3A019}" presName="txLvlOnly1" presStyleLbl="revTx" presStyleIdx="10" presStyleCnt="11"/>
      <dgm:spPr/>
    </dgm:pt>
  </dgm:ptLst>
  <dgm:cxnLst>
    <dgm:cxn modelId="{BB904211-1F04-484B-AA61-7FB67EEBF7CA}" type="presOf" srcId="{D30A1793-146C-44EE-9E34-06B55D90D855}" destId="{D163F0AF-D8EE-4035-8F40-970824562A94}" srcOrd="0" destOrd="0" presId="urn:microsoft.com/office/officeart/2008/layout/VerticalCircleList"/>
    <dgm:cxn modelId="{7B960C3C-52B8-4CF3-9D44-2D21C0F284E0}" srcId="{882A582E-A784-4BDE-AB80-56F543980FC6}" destId="{FC174902-2349-4F73-BA6A-BF6A176E1864}" srcOrd="4" destOrd="0" parTransId="{886BB74F-3978-4880-A8B4-F55947F163C7}" sibTransId="{08A65928-3763-4E51-AA29-3CBA07CD329D}"/>
    <dgm:cxn modelId="{9813B65D-A09E-4317-996F-638BAE520F1F}" type="presOf" srcId="{AD60E2D1-E6B3-4246-A299-FB4DE51C03F5}" destId="{0C60A0FF-C629-4325-A318-C6C4563DB8E0}" srcOrd="0" destOrd="0" presId="urn:microsoft.com/office/officeart/2008/layout/VerticalCircleList"/>
    <dgm:cxn modelId="{E3847D5E-74FD-4BB4-931D-07F046E3EE60}" srcId="{882A582E-A784-4BDE-AB80-56F543980FC6}" destId="{8E875F6D-7C9D-41ED-B161-2F0F9BA42DE0}" srcOrd="1" destOrd="0" parTransId="{92AE2FE0-EC90-4D45-A7B5-939AE529FCDA}" sibTransId="{36269154-1FDE-448E-9F7D-5946D67C87AB}"/>
    <dgm:cxn modelId="{D957E761-BF4B-4C02-8645-C00FA16A424A}" srcId="{882A582E-A784-4BDE-AB80-56F543980FC6}" destId="{56D39C07-2162-458E-96FE-E01549E3A019}" srcOrd="6" destOrd="0" parTransId="{1B3C3612-2ED0-43AB-B4CD-A32A166EE8EA}" sibTransId="{AF33D57D-205D-494F-9AEF-D229925A8710}"/>
    <dgm:cxn modelId="{D675EE4B-F689-4C7C-BAE5-4C0D4728C291}" srcId="{882A582E-A784-4BDE-AB80-56F543980FC6}" destId="{3E7606F0-79D7-403B-9ECB-08190FFCC2EC}" srcOrd="5" destOrd="0" parTransId="{113BCE5A-7298-47EF-97DE-BFA1F4A06419}" sibTransId="{D2F26384-257A-4B90-8224-E406847649E2}"/>
    <dgm:cxn modelId="{3D2C1651-18C4-4F8E-B47E-831476E21090}" type="presOf" srcId="{882A582E-A784-4BDE-AB80-56F543980FC6}" destId="{8F067B40-77F7-41F6-B6C4-197438239AF2}" srcOrd="0" destOrd="0" presId="urn:microsoft.com/office/officeart/2008/layout/VerticalCircleList"/>
    <dgm:cxn modelId="{F8DC0074-E2DB-4B39-8661-C46B126E85EF}" type="presOf" srcId="{8E875F6D-7C9D-41ED-B161-2F0F9BA42DE0}" destId="{0FBBDAD1-FF39-4C14-9827-0AC15AB2FF35}" srcOrd="0" destOrd="0" presId="urn:microsoft.com/office/officeart/2008/layout/VerticalCircleList"/>
    <dgm:cxn modelId="{9EA29F77-6130-4EB0-B728-CBDD16AFFD12}" type="presOf" srcId="{DFB5787B-05FA-422A-BE3C-649EDF01AFE9}" destId="{974C6492-4463-4564-802F-942D69CEE0A9}" srcOrd="0" destOrd="0" presId="urn:microsoft.com/office/officeart/2008/layout/VerticalCircleList"/>
    <dgm:cxn modelId="{D1897D7C-3B72-489F-B8BA-760F627BACB9}" type="presOf" srcId="{56D39C07-2162-458E-96FE-E01549E3A019}" destId="{F6458E0F-DD32-4F51-B44F-A687A743D2B0}" srcOrd="0" destOrd="0" presId="urn:microsoft.com/office/officeart/2008/layout/VerticalCircleList"/>
    <dgm:cxn modelId="{8E25B888-E79F-4F6F-9DA3-4B68B05DE9AC}" srcId="{882A582E-A784-4BDE-AB80-56F543980FC6}" destId="{C7F620A3-DE2A-4321-A463-8AFDE00F9B8A}" srcOrd="0" destOrd="0" parTransId="{B7529344-9434-4ADD-8092-45B2533055D0}" sibTransId="{27FC8776-3D63-4C65-B148-666B41ADB171}"/>
    <dgm:cxn modelId="{7F41528A-71D3-4F63-ACBD-DC398900B188}" type="presOf" srcId="{8AB4B3E9-00DF-4DD2-9582-5FFA6EAF050D}" destId="{790EBC19-B0FB-4F36-BAF1-6B5AC3BF6F54}" srcOrd="0" destOrd="0" presId="urn:microsoft.com/office/officeart/2008/layout/VerticalCircleList"/>
    <dgm:cxn modelId="{2AE9099E-B442-4E54-8D80-988799629D77}" type="presOf" srcId="{15ADE5A4-2863-4008-B10C-870CC9252B83}" destId="{8BCFE5E5-E79B-4E8A-9A6B-7948C95AA47B}" srcOrd="0" destOrd="0" presId="urn:microsoft.com/office/officeart/2008/layout/VerticalCircleList"/>
    <dgm:cxn modelId="{333584A7-70D7-4B44-8DAE-27B80539E5AC}" type="presOf" srcId="{3E7606F0-79D7-403B-9ECB-08190FFCC2EC}" destId="{E8012519-1EA6-4306-8A19-3382E892CDB9}" srcOrd="0" destOrd="0" presId="urn:microsoft.com/office/officeart/2008/layout/VerticalCircleList"/>
    <dgm:cxn modelId="{8F7605AD-71FF-4E0F-A20F-EBFF8B9479DA}" srcId="{882A582E-A784-4BDE-AB80-56F543980FC6}" destId="{D30A1793-146C-44EE-9E34-06B55D90D855}" srcOrd="2" destOrd="0" parTransId="{40540137-897F-4065-81A9-378C3E9B7389}" sibTransId="{4F8EF43B-5E5E-4CC5-8418-29743DA280AF}"/>
    <dgm:cxn modelId="{C93324C4-3755-434E-89DC-0400CE5443AB}" type="presOf" srcId="{FC174902-2349-4F73-BA6A-BF6A176E1864}" destId="{46B08624-5883-4A46-A988-90DBB9F6AF72}" srcOrd="0" destOrd="0" presId="urn:microsoft.com/office/officeart/2008/layout/VerticalCircleList"/>
    <dgm:cxn modelId="{653EC5CE-2BE5-4DB4-9802-227133C06F1C}" srcId="{882A582E-A784-4BDE-AB80-56F543980FC6}" destId="{8AB4B3E9-00DF-4DD2-9582-5FFA6EAF050D}" srcOrd="3" destOrd="0" parTransId="{8C86DCA4-DDEB-4FAC-82EF-888E96BD35B8}" sibTransId="{4020414D-0765-4A10-9C1C-CC9DF534F409}"/>
    <dgm:cxn modelId="{D3B6B4D7-0854-45B3-9F03-1E9FD71C4B9A}" srcId="{8AB4B3E9-00DF-4DD2-9582-5FFA6EAF050D}" destId="{EC927CE0-8F8E-4E7B-A9D2-403135271735}" srcOrd="2" destOrd="0" parTransId="{1E1797B7-AE2B-450C-B0C5-3226100FED47}" sibTransId="{6AF09537-1F11-4BB4-A69B-558DA7105663}"/>
    <dgm:cxn modelId="{21F8A1DF-B4A8-488A-A21C-81C27FC54F98}" srcId="{8AB4B3E9-00DF-4DD2-9582-5FFA6EAF050D}" destId="{AD60E2D1-E6B3-4246-A299-FB4DE51C03F5}" srcOrd="3" destOrd="0" parTransId="{1B613FC4-84EB-4CAB-904D-483646A56784}" sibTransId="{CEAA6129-A941-4872-AB69-F4127A763158}"/>
    <dgm:cxn modelId="{D2EF8FE8-CA33-4C7F-93AD-1397BA6D2055}" srcId="{8AB4B3E9-00DF-4DD2-9582-5FFA6EAF050D}" destId="{DFB5787B-05FA-422A-BE3C-649EDF01AFE9}" srcOrd="0" destOrd="0" parTransId="{07760231-F8DC-4F27-BB1F-3A94373590C6}" sibTransId="{4727D9AE-4075-40A1-990A-819D985FA47E}"/>
    <dgm:cxn modelId="{BDC6D8F2-C1F9-4E65-800E-D21D2568C57A}" type="presOf" srcId="{C7F620A3-DE2A-4321-A463-8AFDE00F9B8A}" destId="{8CE0E5EA-7256-49A3-A1FD-1AC4AA02A986}" srcOrd="0" destOrd="0" presId="urn:microsoft.com/office/officeart/2008/layout/VerticalCircleList"/>
    <dgm:cxn modelId="{7965CCF8-3C3E-4FCC-9EC1-546D65F83F80}" type="presOf" srcId="{EC927CE0-8F8E-4E7B-A9D2-403135271735}" destId="{D546D52A-222D-48C1-BB03-DEF0BAA5C49E}" srcOrd="0" destOrd="0" presId="urn:microsoft.com/office/officeart/2008/layout/VerticalCircleList"/>
    <dgm:cxn modelId="{A356C1FF-D087-4374-A4E1-C6DC06D4B15E}" srcId="{8AB4B3E9-00DF-4DD2-9582-5FFA6EAF050D}" destId="{15ADE5A4-2863-4008-B10C-870CC9252B83}" srcOrd="1" destOrd="0" parTransId="{F378F1A9-335A-4000-8707-A9B00FF210FA}" sibTransId="{CF914001-6D7F-41AB-B635-03D4DAE1DB21}"/>
    <dgm:cxn modelId="{AE68627E-ED61-4702-92EE-ACA70AFDB409}" type="presParOf" srcId="{8F067B40-77F7-41F6-B6C4-197438239AF2}" destId="{2B743A92-C9C4-4100-9E61-689F6EF8B92E}" srcOrd="0" destOrd="0" presId="urn:microsoft.com/office/officeart/2008/layout/VerticalCircleList"/>
    <dgm:cxn modelId="{9BFCD764-5E84-42A7-813A-715F3126B7E9}" type="presParOf" srcId="{2B743A92-C9C4-4100-9E61-689F6EF8B92E}" destId="{B319C4AE-3AE6-48B7-9F3E-27FCE31AA116}" srcOrd="0" destOrd="0" presId="urn:microsoft.com/office/officeart/2008/layout/VerticalCircleList"/>
    <dgm:cxn modelId="{5DC6574D-4D60-45FA-98CE-DEC7CB96E4FE}" type="presParOf" srcId="{2B743A92-C9C4-4100-9E61-689F6EF8B92E}" destId="{46AFF548-1FC1-4EF5-AE31-4ED7C2EF7E5F}" srcOrd="1" destOrd="0" presId="urn:microsoft.com/office/officeart/2008/layout/VerticalCircleList"/>
    <dgm:cxn modelId="{53EFC2E6-AF79-438A-8508-F52E41453C41}" type="presParOf" srcId="{2B743A92-C9C4-4100-9E61-689F6EF8B92E}" destId="{8CE0E5EA-7256-49A3-A1FD-1AC4AA02A986}" srcOrd="2" destOrd="0" presId="urn:microsoft.com/office/officeart/2008/layout/VerticalCircleList"/>
    <dgm:cxn modelId="{3ED63690-D1D8-4D5B-8C14-CE622FE3E9C4}" type="presParOf" srcId="{8F067B40-77F7-41F6-B6C4-197438239AF2}" destId="{2E211037-0500-4408-B71B-C8D4FF53FD8D}" srcOrd="1" destOrd="0" presId="urn:microsoft.com/office/officeart/2008/layout/VerticalCircleList"/>
    <dgm:cxn modelId="{AA25E26D-F821-4335-BDB5-047C977519BA}" type="presParOf" srcId="{2E211037-0500-4408-B71B-C8D4FF53FD8D}" destId="{F8EF72B7-C185-4F14-B06F-87C254B4D2E9}" srcOrd="0" destOrd="0" presId="urn:microsoft.com/office/officeart/2008/layout/VerticalCircleList"/>
    <dgm:cxn modelId="{D9E29FA9-5E15-4F77-9971-9608EAB40E7C}" type="presParOf" srcId="{2E211037-0500-4408-B71B-C8D4FF53FD8D}" destId="{6E57E14C-0078-4F98-AFB7-7DB5FC3A677E}" srcOrd="1" destOrd="0" presId="urn:microsoft.com/office/officeart/2008/layout/VerticalCircleList"/>
    <dgm:cxn modelId="{4025913B-01C1-4335-87C2-37AB3333647C}" type="presParOf" srcId="{2E211037-0500-4408-B71B-C8D4FF53FD8D}" destId="{0FBBDAD1-FF39-4C14-9827-0AC15AB2FF35}" srcOrd="2" destOrd="0" presId="urn:microsoft.com/office/officeart/2008/layout/VerticalCircleList"/>
    <dgm:cxn modelId="{F6A2CD8F-8BF1-4DEC-A65E-51D13C4D23F2}" type="presParOf" srcId="{8F067B40-77F7-41F6-B6C4-197438239AF2}" destId="{C66FEF44-D0DC-408D-BDF5-CA04CC9B2084}" srcOrd="2" destOrd="0" presId="urn:microsoft.com/office/officeart/2008/layout/VerticalCircleList"/>
    <dgm:cxn modelId="{E58650BC-094C-4C08-AA2B-9314B028758B}" type="presParOf" srcId="{C66FEF44-D0DC-408D-BDF5-CA04CC9B2084}" destId="{871CE198-80CE-48AB-A258-4FD40DB9175D}" srcOrd="0" destOrd="0" presId="urn:microsoft.com/office/officeart/2008/layout/VerticalCircleList"/>
    <dgm:cxn modelId="{04C0973C-BB8B-4B46-80BA-F10E90DD0FAD}" type="presParOf" srcId="{C66FEF44-D0DC-408D-BDF5-CA04CC9B2084}" destId="{C4C77155-6376-4B0F-97C6-FF0197EE2C93}" srcOrd="1" destOrd="0" presId="urn:microsoft.com/office/officeart/2008/layout/VerticalCircleList"/>
    <dgm:cxn modelId="{0910F6D8-4F8F-452F-91AA-068015B1EFCA}" type="presParOf" srcId="{C66FEF44-D0DC-408D-BDF5-CA04CC9B2084}" destId="{D163F0AF-D8EE-4035-8F40-970824562A94}" srcOrd="2" destOrd="0" presId="urn:microsoft.com/office/officeart/2008/layout/VerticalCircleList"/>
    <dgm:cxn modelId="{65E59706-7EF2-4822-9874-6EBFA26D96BA}" type="presParOf" srcId="{8F067B40-77F7-41F6-B6C4-197438239AF2}" destId="{AE33E519-FAA4-4F9D-97B4-618F0A289403}" srcOrd="3" destOrd="0" presId="urn:microsoft.com/office/officeart/2008/layout/VerticalCircleList"/>
    <dgm:cxn modelId="{2AB502D0-126C-46D0-B848-3AF00DBA0557}" type="presParOf" srcId="{AE33E519-FAA4-4F9D-97B4-618F0A289403}" destId="{ECC37E07-FE99-4449-A389-52C19AE3C493}" srcOrd="0" destOrd="0" presId="urn:microsoft.com/office/officeart/2008/layout/VerticalCircleList"/>
    <dgm:cxn modelId="{C382E431-58F8-4B12-8167-D9B2C75AA16D}" type="presParOf" srcId="{AE33E519-FAA4-4F9D-97B4-618F0A289403}" destId="{0AA02057-4782-46C2-AA49-EE25C992A938}" srcOrd="1" destOrd="0" presId="urn:microsoft.com/office/officeart/2008/layout/VerticalCircleList"/>
    <dgm:cxn modelId="{C2C0A236-0BB4-46F5-9D94-A3EA53E1DFB8}" type="presParOf" srcId="{AE33E519-FAA4-4F9D-97B4-618F0A289403}" destId="{790EBC19-B0FB-4F36-BAF1-6B5AC3BF6F54}" srcOrd="2" destOrd="0" presId="urn:microsoft.com/office/officeart/2008/layout/VerticalCircleList"/>
    <dgm:cxn modelId="{B17DCE95-3EBB-44B7-B626-809A2B40EABA}" type="presParOf" srcId="{AE33E519-FAA4-4F9D-97B4-618F0A289403}" destId="{D962AD8F-732D-4B28-B0CC-0F2CF83C957B}" srcOrd="3" destOrd="0" presId="urn:microsoft.com/office/officeart/2008/layout/VerticalCircleList"/>
    <dgm:cxn modelId="{CFC2A736-6E25-48DB-9927-F2757C7B914E}" type="presParOf" srcId="{D962AD8F-732D-4B28-B0CC-0F2CF83C957B}" destId="{974C6492-4463-4564-802F-942D69CEE0A9}" srcOrd="0" destOrd="0" presId="urn:microsoft.com/office/officeart/2008/layout/VerticalCircleList"/>
    <dgm:cxn modelId="{29835820-00D1-4F40-8482-620ADCAE1817}" type="presParOf" srcId="{D962AD8F-732D-4B28-B0CC-0F2CF83C957B}" destId="{9EA91FCD-3319-44D0-87AD-E1E1488D5872}" srcOrd="1" destOrd="0" presId="urn:microsoft.com/office/officeart/2008/layout/VerticalCircleList"/>
    <dgm:cxn modelId="{4FEE00C5-D232-439B-89B5-EEF05264FE6F}" type="presParOf" srcId="{D962AD8F-732D-4B28-B0CC-0F2CF83C957B}" destId="{8BCFE5E5-E79B-4E8A-9A6B-7948C95AA47B}" srcOrd="2" destOrd="0" presId="urn:microsoft.com/office/officeart/2008/layout/VerticalCircleList"/>
    <dgm:cxn modelId="{6FCB1E8B-3099-4653-9E9C-6DAE82C407D0}" type="presParOf" srcId="{D962AD8F-732D-4B28-B0CC-0F2CF83C957B}" destId="{F73B45A2-4B88-46AC-B608-3B0315E3A54E}" srcOrd="3" destOrd="0" presId="urn:microsoft.com/office/officeart/2008/layout/VerticalCircleList"/>
    <dgm:cxn modelId="{01728195-1BDF-4A8F-B937-CAEAA9039400}" type="presParOf" srcId="{D962AD8F-732D-4B28-B0CC-0F2CF83C957B}" destId="{D546D52A-222D-48C1-BB03-DEF0BAA5C49E}" srcOrd="4" destOrd="0" presId="urn:microsoft.com/office/officeart/2008/layout/VerticalCircleList"/>
    <dgm:cxn modelId="{E1C9D9E8-EEC5-478B-BBD1-3011B461B883}" type="presParOf" srcId="{D962AD8F-732D-4B28-B0CC-0F2CF83C957B}" destId="{D645AA36-1429-4E85-AD17-BBA08006D2A3}" srcOrd="5" destOrd="0" presId="urn:microsoft.com/office/officeart/2008/layout/VerticalCircleList"/>
    <dgm:cxn modelId="{65F4A943-6B4C-4B5B-86CF-0B39283C8D0A}" type="presParOf" srcId="{D962AD8F-732D-4B28-B0CC-0F2CF83C957B}" destId="{0C60A0FF-C629-4325-A318-C6C4563DB8E0}" srcOrd="6" destOrd="0" presId="urn:microsoft.com/office/officeart/2008/layout/VerticalCircleList"/>
    <dgm:cxn modelId="{6647EADB-2FE2-41CC-B610-7DE87E9F123D}" type="presParOf" srcId="{8F067B40-77F7-41F6-B6C4-197438239AF2}" destId="{30516C5D-E939-4456-B3F1-E0EC13963E6A}" srcOrd="4" destOrd="0" presId="urn:microsoft.com/office/officeart/2008/layout/VerticalCircleList"/>
    <dgm:cxn modelId="{31A0E414-9E50-4E98-AFD9-2B29A0F9745E}" type="presParOf" srcId="{30516C5D-E939-4456-B3F1-E0EC13963E6A}" destId="{26A54599-9EAA-4299-BFDB-8FB2C2D8878B}" srcOrd="0" destOrd="0" presId="urn:microsoft.com/office/officeart/2008/layout/VerticalCircleList"/>
    <dgm:cxn modelId="{DE504B38-3BC4-439B-A4AA-63C0441AF4AC}" type="presParOf" srcId="{30516C5D-E939-4456-B3F1-E0EC13963E6A}" destId="{F43C5A15-7B5D-41AE-9920-140702CB8841}" srcOrd="1" destOrd="0" presId="urn:microsoft.com/office/officeart/2008/layout/VerticalCircleList"/>
    <dgm:cxn modelId="{380D3D22-31A9-4791-A4B8-159B7BAD8909}" type="presParOf" srcId="{30516C5D-E939-4456-B3F1-E0EC13963E6A}" destId="{46B08624-5883-4A46-A988-90DBB9F6AF72}" srcOrd="2" destOrd="0" presId="urn:microsoft.com/office/officeart/2008/layout/VerticalCircleList"/>
    <dgm:cxn modelId="{AE80C7EC-78BF-4B42-B5AD-C16C6BB71374}" type="presParOf" srcId="{8F067B40-77F7-41F6-B6C4-197438239AF2}" destId="{BD83C932-8E06-41E3-9DA7-A9A16CB15134}" srcOrd="5" destOrd="0" presId="urn:microsoft.com/office/officeart/2008/layout/VerticalCircleList"/>
    <dgm:cxn modelId="{1FF1285B-DB30-4600-8E95-AFB634472728}" type="presParOf" srcId="{BD83C932-8E06-41E3-9DA7-A9A16CB15134}" destId="{0A679E6E-5C56-4527-99D5-0BE083F27AE2}" srcOrd="0" destOrd="0" presId="urn:microsoft.com/office/officeart/2008/layout/VerticalCircleList"/>
    <dgm:cxn modelId="{42CE7C16-FE32-4433-9715-BBB84F10C4F1}" type="presParOf" srcId="{BD83C932-8E06-41E3-9DA7-A9A16CB15134}" destId="{B96C948D-E959-45C7-A826-019C0D1FE859}" srcOrd="1" destOrd="0" presId="urn:microsoft.com/office/officeart/2008/layout/VerticalCircleList"/>
    <dgm:cxn modelId="{E42C6ACB-0E15-41F1-8128-37A21CEE0BF3}" type="presParOf" srcId="{BD83C932-8E06-41E3-9DA7-A9A16CB15134}" destId="{E8012519-1EA6-4306-8A19-3382E892CDB9}" srcOrd="2" destOrd="0" presId="urn:microsoft.com/office/officeart/2008/layout/VerticalCircleList"/>
    <dgm:cxn modelId="{9807518B-2B0F-4FD1-A278-2EBD724661D2}" type="presParOf" srcId="{8F067B40-77F7-41F6-B6C4-197438239AF2}" destId="{2DA3E77F-9DD9-4432-9B52-E3FD11902D14}" srcOrd="6" destOrd="0" presId="urn:microsoft.com/office/officeart/2008/layout/VerticalCircleList"/>
    <dgm:cxn modelId="{C64039DE-1482-4A59-B70B-1211257B5128}" type="presParOf" srcId="{2DA3E77F-9DD9-4432-9B52-E3FD11902D14}" destId="{969BA9D2-9235-4CCC-9A98-C00EFF020070}" srcOrd="0" destOrd="0" presId="urn:microsoft.com/office/officeart/2008/layout/VerticalCircleList"/>
    <dgm:cxn modelId="{46F18DC6-AC68-4954-9FAA-A13F88423EA7}" type="presParOf" srcId="{2DA3E77F-9DD9-4432-9B52-E3FD11902D14}" destId="{EAC90C37-CEC9-4989-A0F3-13EFDB2D0967}" srcOrd="1" destOrd="0" presId="urn:microsoft.com/office/officeart/2008/layout/VerticalCircleList"/>
    <dgm:cxn modelId="{3047579A-2611-4B39-AF36-B2B321AB0244}" type="presParOf" srcId="{2DA3E77F-9DD9-4432-9B52-E3FD11902D14}" destId="{F6458E0F-DD32-4F51-B44F-A687A743D2B0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DE5691-5D90-446A-912A-975B14677F24}" type="doc">
      <dgm:prSet loTypeId="urn:microsoft.com/office/officeart/2005/8/layout/v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de-CH"/>
        </a:p>
      </dgm:t>
    </dgm:pt>
    <dgm:pt modelId="{2AF92B2A-019F-4B35-A240-C8AA82E39E0F}">
      <dgm:prSet/>
      <dgm:spPr/>
      <dgm:t>
        <a:bodyPr/>
        <a:lstStyle/>
        <a:p>
          <a:r>
            <a:rPr lang="de-CH" dirty="0"/>
            <a:t>Menü Einfügen</a:t>
          </a:r>
        </a:p>
      </dgm:t>
    </dgm:pt>
    <dgm:pt modelId="{44FF3580-4B6E-4887-A258-C428F2C08803}" type="parTrans" cxnId="{D0F34CFE-4A0E-4966-84E1-55C43E12D3D3}">
      <dgm:prSet/>
      <dgm:spPr/>
      <dgm:t>
        <a:bodyPr/>
        <a:lstStyle/>
        <a:p>
          <a:endParaRPr lang="de-CH"/>
        </a:p>
      </dgm:t>
    </dgm:pt>
    <dgm:pt modelId="{14138FE3-453E-4DAF-8D0D-71ABF463E119}" type="sibTrans" cxnId="{D0F34CFE-4A0E-4966-84E1-55C43E12D3D3}">
      <dgm:prSet/>
      <dgm:spPr/>
      <dgm:t>
        <a:bodyPr/>
        <a:lstStyle/>
        <a:p>
          <a:endParaRPr lang="de-CH"/>
        </a:p>
      </dgm:t>
    </dgm:pt>
    <dgm:pt modelId="{0FB3F7DC-4B4E-4A6D-996B-644A118E43A4}">
      <dgm:prSet/>
      <dgm:spPr/>
      <dgm:t>
        <a:bodyPr/>
        <a:lstStyle/>
        <a:p>
          <a:r>
            <a:rPr lang="de-CH"/>
            <a:t>Illustrationen</a:t>
          </a:r>
        </a:p>
      </dgm:t>
    </dgm:pt>
    <dgm:pt modelId="{33C0BDBF-7C82-46CC-8259-A6D3CD62DE1C}" type="parTrans" cxnId="{E15661DA-B66D-4CAD-A43D-7A10E26219D8}">
      <dgm:prSet/>
      <dgm:spPr/>
      <dgm:t>
        <a:bodyPr/>
        <a:lstStyle/>
        <a:p>
          <a:endParaRPr lang="de-CH"/>
        </a:p>
      </dgm:t>
    </dgm:pt>
    <dgm:pt modelId="{C6F2DDE3-697E-4E47-93D4-1939132DB92D}" type="sibTrans" cxnId="{E15661DA-B66D-4CAD-A43D-7A10E26219D8}">
      <dgm:prSet/>
      <dgm:spPr/>
      <dgm:t>
        <a:bodyPr/>
        <a:lstStyle/>
        <a:p>
          <a:endParaRPr lang="de-CH"/>
        </a:p>
      </dgm:t>
    </dgm:pt>
    <dgm:pt modelId="{83525463-393B-4413-AAF7-5E49CEBF0C8A}">
      <dgm:prSet/>
      <dgm:spPr/>
      <dgm:t>
        <a:bodyPr/>
        <a:lstStyle/>
        <a:p>
          <a:r>
            <a:rPr lang="de-CH"/>
            <a:t>SmartArt</a:t>
          </a:r>
        </a:p>
      </dgm:t>
    </dgm:pt>
    <dgm:pt modelId="{161F7AC0-F401-4414-8567-9E8776649C21}" type="parTrans" cxnId="{8AF1D76E-23D6-4CB4-9DAA-54B05E2CB069}">
      <dgm:prSet/>
      <dgm:spPr/>
      <dgm:t>
        <a:bodyPr/>
        <a:lstStyle/>
        <a:p>
          <a:endParaRPr lang="de-CH"/>
        </a:p>
      </dgm:t>
    </dgm:pt>
    <dgm:pt modelId="{6CA29042-6ABB-40F9-BBC2-6068134C16B3}" type="sibTrans" cxnId="{8AF1D76E-23D6-4CB4-9DAA-54B05E2CB069}">
      <dgm:prSet/>
      <dgm:spPr/>
      <dgm:t>
        <a:bodyPr/>
        <a:lstStyle/>
        <a:p>
          <a:endParaRPr lang="de-CH"/>
        </a:p>
      </dgm:t>
    </dgm:pt>
    <dgm:pt modelId="{7884CE6D-8446-410C-894F-9DE96EF875D4}">
      <dgm:prSet/>
      <dgm:spPr/>
      <dgm:t>
        <a:bodyPr/>
        <a:lstStyle/>
        <a:p>
          <a:r>
            <a:rPr lang="de-CH"/>
            <a:t>SmartArt wählen</a:t>
          </a:r>
        </a:p>
      </dgm:t>
    </dgm:pt>
    <dgm:pt modelId="{C539A7D6-6EFC-44BA-B1A3-95D30D7ACCF9}" type="parTrans" cxnId="{F7DFCE39-0933-4ADF-BD32-186BDBD91519}">
      <dgm:prSet/>
      <dgm:spPr/>
      <dgm:t>
        <a:bodyPr/>
        <a:lstStyle/>
        <a:p>
          <a:endParaRPr lang="de-CH"/>
        </a:p>
      </dgm:t>
    </dgm:pt>
    <dgm:pt modelId="{D0473F20-DD3E-475E-B5FA-DE1B4A27A02D}" type="sibTrans" cxnId="{F7DFCE39-0933-4ADF-BD32-186BDBD91519}">
      <dgm:prSet/>
      <dgm:spPr/>
      <dgm:t>
        <a:bodyPr/>
        <a:lstStyle/>
        <a:p>
          <a:endParaRPr lang="de-CH"/>
        </a:p>
      </dgm:t>
    </dgm:pt>
    <dgm:pt modelId="{A92EAB84-04DE-433F-B6E4-D2C7FEB79C4B}">
      <dgm:prSet/>
      <dgm:spPr/>
      <dgm:t>
        <a:bodyPr/>
        <a:lstStyle/>
        <a:p>
          <a:r>
            <a:rPr lang="de-CH"/>
            <a:t>Liste</a:t>
          </a:r>
        </a:p>
      </dgm:t>
    </dgm:pt>
    <dgm:pt modelId="{DF79F191-BF40-4CDD-8E50-3DB346799EDC}" type="parTrans" cxnId="{FE5F16F3-A10C-4D5D-AC54-24BFAC1FA0F1}">
      <dgm:prSet/>
      <dgm:spPr/>
      <dgm:t>
        <a:bodyPr/>
        <a:lstStyle/>
        <a:p>
          <a:endParaRPr lang="de-CH"/>
        </a:p>
      </dgm:t>
    </dgm:pt>
    <dgm:pt modelId="{84A67350-78CD-4E2B-A6C9-46A236147404}" type="sibTrans" cxnId="{FE5F16F3-A10C-4D5D-AC54-24BFAC1FA0F1}">
      <dgm:prSet/>
      <dgm:spPr/>
      <dgm:t>
        <a:bodyPr/>
        <a:lstStyle/>
        <a:p>
          <a:endParaRPr lang="de-CH"/>
        </a:p>
      </dgm:t>
    </dgm:pt>
    <dgm:pt modelId="{D1348814-AF8B-4BEB-A106-8D78CE31AFF5}">
      <dgm:prSet/>
      <dgm:spPr/>
      <dgm:t>
        <a:bodyPr/>
        <a:lstStyle/>
        <a:p>
          <a:r>
            <a:rPr lang="de-CH"/>
            <a:t>Prozess</a:t>
          </a:r>
        </a:p>
      </dgm:t>
    </dgm:pt>
    <dgm:pt modelId="{8E7A5844-E96B-4967-B808-A5CD6DD10FEF}" type="parTrans" cxnId="{F1B56358-DE2D-4070-902A-A39F4BDF34BD}">
      <dgm:prSet/>
      <dgm:spPr/>
      <dgm:t>
        <a:bodyPr/>
        <a:lstStyle/>
        <a:p>
          <a:endParaRPr lang="de-CH"/>
        </a:p>
      </dgm:t>
    </dgm:pt>
    <dgm:pt modelId="{5573F2B3-0A3E-430C-B81D-4219716960BE}" type="sibTrans" cxnId="{F1B56358-DE2D-4070-902A-A39F4BDF34BD}">
      <dgm:prSet/>
      <dgm:spPr/>
      <dgm:t>
        <a:bodyPr/>
        <a:lstStyle/>
        <a:p>
          <a:endParaRPr lang="de-CH"/>
        </a:p>
      </dgm:t>
    </dgm:pt>
    <dgm:pt modelId="{EAEC61AD-E039-44E0-8C24-5495C54CCE3C}">
      <dgm:prSet/>
      <dgm:spPr/>
      <dgm:t>
        <a:bodyPr/>
        <a:lstStyle/>
        <a:p>
          <a:r>
            <a:rPr lang="de-CH"/>
            <a:t>Texte anpassen</a:t>
          </a:r>
        </a:p>
      </dgm:t>
    </dgm:pt>
    <dgm:pt modelId="{556A1A84-1B1E-4118-A934-905710FC2F72}" type="parTrans" cxnId="{59EC4563-76CA-4C8A-AF2B-46041F66707F}">
      <dgm:prSet/>
      <dgm:spPr/>
      <dgm:t>
        <a:bodyPr/>
        <a:lstStyle/>
        <a:p>
          <a:endParaRPr lang="de-CH"/>
        </a:p>
      </dgm:t>
    </dgm:pt>
    <dgm:pt modelId="{3E9B89C1-723A-4C28-9067-865FFB1BC9E6}" type="sibTrans" cxnId="{59EC4563-76CA-4C8A-AF2B-46041F66707F}">
      <dgm:prSet/>
      <dgm:spPr/>
      <dgm:t>
        <a:bodyPr/>
        <a:lstStyle/>
        <a:p>
          <a:endParaRPr lang="de-CH"/>
        </a:p>
      </dgm:t>
    </dgm:pt>
    <dgm:pt modelId="{27611270-D398-408A-95AA-AEE5699D94A1}">
      <dgm:prSet/>
      <dgm:spPr/>
      <dgm:t>
        <a:bodyPr/>
        <a:lstStyle/>
        <a:p>
          <a:r>
            <a:rPr lang="de-CH"/>
            <a:t>Farben ändern</a:t>
          </a:r>
        </a:p>
      </dgm:t>
    </dgm:pt>
    <dgm:pt modelId="{4C2FFB9F-AB16-4BE4-9CDC-8AE3A9249F2D}" type="parTrans" cxnId="{75CB33F5-4F2B-4E84-9F4C-E643330AF121}">
      <dgm:prSet/>
      <dgm:spPr/>
      <dgm:t>
        <a:bodyPr/>
        <a:lstStyle/>
        <a:p>
          <a:endParaRPr lang="de-CH"/>
        </a:p>
      </dgm:t>
    </dgm:pt>
    <dgm:pt modelId="{1E94496D-A0F1-4AF8-A26A-C5A316C1E3CA}" type="sibTrans" cxnId="{75CB33F5-4F2B-4E84-9F4C-E643330AF121}">
      <dgm:prSet/>
      <dgm:spPr/>
      <dgm:t>
        <a:bodyPr/>
        <a:lstStyle/>
        <a:p>
          <a:endParaRPr lang="de-CH"/>
        </a:p>
      </dgm:t>
    </dgm:pt>
    <dgm:pt modelId="{BA562352-68FE-4E52-89DA-CB65A45AA59D}">
      <dgm:prSet/>
      <dgm:spPr/>
      <dgm:t>
        <a:bodyPr/>
        <a:lstStyle/>
        <a:p>
          <a:r>
            <a:rPr lang="de-CH"/>
            <a:t>Formatvorlage ändern</a:t>
          </a:r>
        </a:p>
      </dgm:t>
    </dgm:pt>
    <dgm:pt modelId="{D69E3A29-A7B9-4714-86F9-399D0A2A7A32}" type="parTrans" cxnId="{4F4EBFC4-CE6A-4E5B-ADDF-75FA2FF5B3DF}">
      <dgm:prSet/>
      <dgm:spPr/>
      <dgm:t>
        <a:bodyPr/>
        <a:lstStyle/>
        <a:p>
          <a:endParaRPr lang="de-CH"/>
        </a:p>
      </dgm:t>
    </dgm:pt>
    <dgm:pt modelId="{010E9B71-1CDD-48B7-91D8-15C5CF6E87C3}" type="sibTrans" cxnId="{4F4EBFC4-CE6A-4E5B-ADDF-75FA2FF5B3DF}">
      <dgm:prSet/>
      <dgm:spPr/>
      <dgm:t>
        <a:bodyPr/>
        <a:lstStyle/>
        <a:p>
          <a:endParaRPr lang="de-CH"/>
        </a:p>
      </dgm:t>
    </dgm:pt>
    <dgm:pt modelId="{64030DE3-9E73-422E-B06E-091188D33DF8}" type="pres">
      <dgm:prSet presAssocID="{83DE5691-5D90-446A-912A-975B14677F24}" presName="Name0" presStyleCnt="0">
        <dgm:presLayoutVars>
          <dgm:dir/>
          <dgm:animLvl val="lvl"/>
          <dgm:resizeHandles/>
        </dgm:presLayoutVars>
      </dgm:prSet>
      <dgm:spPr/>
    </dgm:pt>
    <dgm:pt modelId="{B4B6AC14-43AF-41E3-898D-CED8F8D42247}" type="pres">
      <dgm:prSet presAssocID="{2AF92B2A-019F-4B35-A240-C8AA82E39E0F}" presName="linNode" presStyleCnt="0"/>
      <dgm:spPr/>
    </dgm:pt>
    <dgm:pt modelId="{C7C37D4A-3743-4FC5-BBAC-D4A68488420D}" type="pres">
      <dgm:prSet presAssocID="{2AF92B2A-019F-4B35-A240-C8AA82E39E0F}" presName="parentShp" presStyleLbl="node1" presStyleIdx="0" presStyleCnt="7">
        <dgm:presLayoutVars>
          <dgm:bulletEnabled val="1"/>
        </dgm:presLayoutVars>
      </dgm:prSet>
      <dgm:spPr/>
    </dgm:pt>
    <dgm:pt modelId="{8681E912-7E54-4D37-A949-E93C4805A3B2}" type="pres">
      <dgm:prSet presAssocID="{2AF92B2A-019F-4B35-A240-C8AA82E39E0F}" presName="childShp" presStyleLbl="bgAccFollowNode1" presStyleIdx="0" presStyleCnt="7">
        <dgm:presLayoutVars>
          <dgm:bulletEnabled val="1"/>
        </dgm:presLayoutVars>
      </dgm:prSet>
      <dgm:spPr/>
    </dgm:pt>
    <dgm:pt modelId="{2DA91501-2A29-4088-B9E5-63D3B66B0A2F}" type="pres">
      <dgm:prSet presAssocID="{14138FE3-453E-4DAF-8D0D-71ABF463E119}" presName="spacing" presStyleCnt="0"/>
      <dgm:spPr/>
    </dgm:pt>
    <dgm:pt modelId="{005AF60A-A236-411C-8EF1-B44134123F82}" type="pres">
      <dgm:prSet presAssocID="{0FB3F7DC-4B4E-4A6D-996B-644A118E43A4}" presName="linNode" presStyleCnt="0"/>
      <dgm:spPr/>
    </dgm:pt>
    <dgm:pt modelId="{10BC28A9-7108-4421-987D-7572DD1D38E8}" type="pres">
      <dgm:prSet presAssocID="{0FB3F7DC-4B4E-4A6D-996B-644A118E43A4}" presName="parentShp" presStyleLbl="node1" presStyleIdx="1" presStyleCnt="7">
        <dgm:presLayoutVars>
          <dgm:bulletEnabled val="1"/>
        </dgm:presLayoutVars>
      </dgm:prSet>
      <dgm:spPr/>
    </dgm:pt>
    <dgm:pt modelId="{61C0D61A-5DAA-48C4-8625-821C91BB5643}" type="pres">
      <dgm:prSet presAssocID="{0FB3F7DC-4B4E-4A6D-996B-644A118E43A4}" presName="childShp" presStyleLbl="bgAccFollowNode1" presStyleIdx="1" presStyleCnt="7">
        <dgm:presLayoutVars>
          <dgm:bulletEnabled val="1"/>
        </dgm:presLayoutVars>
      </dgm:prSet>
      <dgm:spPr/>
    </dgm:pt>
    <dgm:pt modelId="{E4901839-2A73-4CA4-B1C6-D7DC901F74BB}" type="pres">
      <dgm:prSet presAssocID="{C6F2DDE3-697E-4E47-93D4-1939132DB92D}" presName="spacing" presStyleCnt="0"/>
      <dgm:spPr/>
    </dgm:pt>
    <dgm:pt modelId="{D43DBD5F-D10E-4672-AAE7-30BE25C9F96A}" type="pres">
      <dgm:prSet presAssocID="{83525463-393B-4413-AAF7-5E49CEBF0C8A}" presName="linNode" presStyleCnt="0"/>
      <dgm:spPr/>
    </dgm:pt>
    <dgm:pt modelId="{16273F95-AC5A-4194-AAE2-94D80014028E}" type="pres">
      <dgm:prSet presAssocID="{83525463-393B-4413-AAF7-5E49CEBF0C8A}" presName="parentShp" presStyleLbl="node1" presStyleIdx="2" presStyleCnt="7">
        <dgm:presLayoutVars>
          <dgm:bulletEnabled val="1"/>
        </dgm:presLayoutVars>
      </dgm:prSet>
      <dgm:spPr/>
    </dgm:pt>
    <dgm:pt modelId="{BB7E6AA4-8B4E-43A4-AD24-40E898AD18AD}" type="pres">
      <dgm:prSet presAssocID="{83525463-393B-4413-AAF7-5E49CEBF0C8A}" presName="childShp" presStyleLbl="bgAccFollowNode1" presStyleIdx="2" presStyleCnt="7">
        <dgm:presLayoutVars>
          <dgm:bulletEnabled val="1"/>
        </dgm:presLayoutVars>
      </dgm:prSet>
      <dgm:spPr/>
    </dgm:pt>
    <dgm:pt modelId="{EAA3C4B2-C99A-4270-B2DA-2F0D82CF13CE}" type="pres">
      <dgm:prSet presAssocID="{6CA29042-6ABB-40F9-BBC2-6068134C16B3}" presName="spacing" presStyleCnt="0"/>
      <dgm:spPr/>
    </dgm:pt>
    <dgm:pt modelId="{8C90B6DD-5227-48C9-84A3-94436D618CE2}" type="pres">
      <dgm:prSet presAssocID="{7884CE6D-8446-410C-894F-9DE96EF875D4}" presName="linNode" presStyleCnt="0"/>
      <dgm:spPr/>
    </dgm:pt>
    <dgm:pt modelId="{25C5C5E5-09AE-40EB-A6D9-32A27775405D}" type="pres">
      <dgm:prSet presAssocID="{7884CE6D-8446-410C-894F-9DE96EF875D4}" presName="parentShp" presStyleLbl="node1" presStyleIdx="3" presStyleCnt="7">
        <dgm:presLayoutVars>
          <dgm:bulletEnabled val="1"/>
        </dgm:presLayoutVars>
      </dgm:prSet>
      <dgm:spPr/>
    </dgm:pt>
    <dgm:pt modelId="{3E206CF5-3119-4FBB-B242-49604A10B3E1}" type="pres">
      <dgm:prSet presAssocID="{7884CE6D-8446-410C-894F-9DE96EF875D4}" presName="childShp" presStyleLbl="bgAccFollowNode1" presStyleIdx="3" presStyleCnt="7">
        <dgm:presLayoutVars>
          <dgm:bulletEnabled val="1"/>
        </dgm:presLayoutVars>
      </dgm:prSet>
      <dgm:spPr/>
    </dgm:pt>
    <dgm:pt modelId="{6EC5C51E-46E0-4BDE-A3FD-74B144D7A7BE}" type="pres">
      <dgm:prSet presAssocID="{D0473F20-DD3E-475E-B5FA-DE1B4A27A02D}" presName="spacing" presStyleCnt="0"/>
      <dgm:spPr/>
    </dgm:pt>
    <dgm:pt modelId="{E26FDAD6-2F92-446E-B667-74364DE86C4C}" type="pres">
      <dgm:prSet presAssocID="{EAEC61AD-E039-44E0-8C24-5495C54CCE3C}" presName="linNode" presStyleCnt="0"/>
      <dgm:spPr/>
    </dgm:pt>
    <dgm:pt modelId="{54ADE8A6-2632-46A6-9AB6-3840C1255292}" type="pres">
      <dgm:prSet presAssocID="{EAEC61AD-E039-44E0-8C24-5495C54CCE3C}" presName="parentShp" presStyleLbl="node1" presStyleIdx="4" presStyleCnt="7">
        <dgm:presLayoutVars>
          <dgm:bulletEnabled val="1"/>
        </dgm:presLayoutVars>
      </dgm:prSet>
      <dgm:spPr/>
    </dgm:pt>
    <dgm:pt modelId="{A6F93251-8515-4841-BE0D-FA86CB4750F9}" type="pres">
      <dgm:prSet presAssocID="{EAEC61AD-E039-44E0-8C24-5495C54CCE3C}" presName="childShp" presStyleLbl="bgAccFollowNode1" presStyleIdx="4" presStyleCnt="7">
        <dgm:presLayoutVars>
          <dgm:bulletEnabled val="1"/>
        </dgm:presLayoutVars>
      </dgm:prSet>
      <dgm:spPr/>
    </dgm:pt>
    <dgm:pt modelId="{7D6569E9-41E4-43E0-BAAB-0A6A36E3D5CB}" type="pres">
      <dgm:prSet presAssocID="{3E9B89C1-723A-4C28-9067-865FFB1BC9E6}" presName="spacing" presStyleCnt="0"/>
      <dgm:spPr/>
    </dgm:pt>
    <dgm:pt modelId="{DAD9DA13-4224-47C1-B5BF-7296EBE698F4}" type="pres">
      <dgm:prSet presAssocID="{27611270-D398-408A-95AA-AEE5699D94A1}" presName="linNode" presStyleCnt="0"/>
      <dgm:spPr/>
    </dgm:pt>
    <dgm:pt modelId="{F6344C54-553B-4F4E-A5B3-4F0183A2C91C}" type="pres">
      <dgm:prSet presAssocID="{27611270-D398-408A-95AA-AEE5699D94A1}" presName="parentShp" presStyleLbl="node1" presStyleIdx="5" presStyleCnt="7">
        <dgm:presLayoutVars>
          <dgm:bulletEnabled val="1"/>
        </dgm:presLayoutVars>
      </dgm:prSet>
      <dgm:spPr/>
    </dgm:pt>
    <dgm:pt modelId="{608DAE62-AC68-4923-A23C-1092E11FF395}" type="pres">
      <dgm:prSet presAssocID="{27611270-D398-408A-95AA-AEE5699D94A1}" presName="childShp" presStyleLbl="bgAccFollowNode1" presStyleIdx="5" presStyleCnt="7">
        <dgm:presLayoutVars>
          <dgm:bulletEnabled val="1"/>
        </dgm:presLayoutVars>
      </dgm:prSet>
      <dgm:spPr/>
    </dgm:pt>
    <dgm:pt modelId="{68D544DF-F03D-4923-80E3-CEDA9E989784}" type="pres">
      <dgm:prSet presAssocID="{1E94496D-A0F1-4AF8-A26A-C5A316C1E3CA}" presName="spacing" presStyleCnt="0"/>
      <dgm:spPr/>
    </dgm:pt>
    <dgm:pt modelId="{80E1F221-6B4E-4FF6-B7FE-A1BFAA72E755}" type="pres">
      <dgm:prSet presAssocID="{BA562352-68FE-4E52-89DA-CB65A45AA59D}" presName="linNode" presStyleCnt="0"/>
      <dgm:spPr/>
    </dgm:pt>
    <dgm:pt modelId="{D771DB77-1C3A-4C56-B131-14F1D9D2D9A6}" type="pres">
      <dgm:prSet presAssocID="{BA562352-68FE-4E52-89DA-CB65A45AA59D}" presName="parentShp" presStyleLbl="node1" presStyleIdx="6" presStyleCnt="7">
        <dgm:presLayoutVars>
          <dgm:bulletEnabled val="1"/>
        </dgm:presLayoutVars>
      </dgm:prSet>
      <dgm:spPr/>
    </dgm:pt>
    <dgm:pt modelId="{DAF93295-7A2D-4FDF-9242-165806FE1936}" type="pres">
      <dgm:prSet presAssocID="{BA562352-68FE-4E52-89DA-CB65A45AA59D}" presName="childShp" presStyleLbl="bgAccFollowNode1" presStyleIdx="6" presStyleCnt="7">
        <dgm:presLayoutVars>
          <dgm:bulletEnabled val="1"/>
        </dgm:presLayoutVars>
      </dgm:prSet>
      <dgm:spPr/>
    </dgm:pt>
  </dgm:ptLst>
  <dgm:cxnLst>
    <dgm:cxn modelId="{884C6C0E-8FB8-4309-88BC-7F4408E9F6C9}" type="presOf" srcId="{BA562352-68FE-4E52-89DA-CB65A45AA59D}" destId="{D771DB77-1C3A-4C56-B131-14F1D9D2D9A6}" srcOrd="0" destOrd="0" presId="urn:microsoft.com/office/officeart/2005/8/layout/vList6"/>
    <dgm:cxn modelId="{B095870E-99D4-40EC-B362-1537277C18E6}" type="presOf" srcId="{27611270-D398-408A-95AA-AEE5699D94A1}" destId="{F6344C54-553B-4F4E-A5B3-4F0183A2C91C}" srcOrd="0" destOrd="0" presId="urn:microsoft.com/office/officeart/2005/8/layout/vList6"/>
    <dgm:cxn modelId="{F7DFCE39-0933-4ADF-BD32-186BDBD91519}" srcId="{83DE5691-5D90-446A-912A-975B14677F24}" destId="{7884CE6D-8446-410C-894F-9DE96EF875D4}" srcOrd="3" destOrd="0" parTransId="{C539A7D6-6EFC-44BA-B1A3-95D30D7ACCF9}" sibTransId="{D0473F20-DD3E-475E-B5FA-DE1B4A27A02D}"/>
    <dgm:cxn modelId="{59EC4563-76CA-4C8A-AF2B-46041F66707F}" srcId="{83DE5691-5D90-446A-912A-975B14677F24}" destId="{EAEC61AD-E039-44E0-8C24-5495C54CCE3C}" srcOrd="4" destOrd="0" parTransId="{556A1A84-1B1E-4118-A934-905710FC2F72}" sibTransId="{3E9B89C1-723A-4C28-9067-865FFB1BC9E6}"/>
    <dgm:cxn modelId="{8AF1D76E-23D6-4CB4-9DAA-54B05E2CB069}" srcId="{83DE5691-5D90-446A-912A-975B14677F24}" destId="{83525463-393B-4413-AAF7-5E49CEBF0C8A}" srcOrd="2" destOrd="0" parTransId="{161F7AC0-F401-4414-8567-9E8776649C21}" sibTransId="{6CA29042-6ABB-40F9-BBC2-6068134C16B3}"/>
    <dgm:cxn modelId="{3C322651-43EF-487F-814D-5B57251DE8B2}" type="presOf" srcId="{7884CE6D-8446-410C-894F-9DE96EF875D4}" destId="{25C5C5E5-09AE-40EB-A6D9-32A27775405D}" srcOrd="0" destOrd="0" presId="urn:microsoft.com/office/officeart/2005/8/layout/vList6"/>
    <dgm:cxn modelId="{96220076-ECCF-4963-8951-7E1E9D0FF2D5}" type="presOf" srcId="{83DE5691-5D90-446A-912A-975B14677F24}" destId="{64030DE3-9E73-422E-B06E-091188D33DF8}" srcOrd="0" destOrd="0" presId="urn:microsoft.com/office/officeart/2005/8/layout/vList6"/>
    <dgm:cxn modelId="{F1B56358-DE2D-4070-902A-A39F4BDF34BD}" srcId="{7884CE6D-8446-410C-894F-9DE96EF875D4}" destId="{D1348814-AF8B-4BEB-A106-8D78CE31AFF5}" srcOrd="1" destOrd="0" parTransId="{8E7A5844-E96B-4967-B808-A5CD6DD10FEF}" sibTransId="{5573F2B3-0A3E-430C-B81D-4219716960BE}"/>
    <dgm:cxn modelId="{9EC8CE8F-F153-4268-B8D6-340A03D0ADC9}" type="presOf" srcId="{A92EAB84-04DE-433F-B6E4-D2C7FEB79C4B}" destId="{3E206CF5-3119-4FBB-B242-49604A10B3E1}" srcOrd="0" destOrd="0" presId="urn:microsoft.com/office/officeart/2005/8/layout/vList6"/>
    <dgm:cxn modelId="{1798569B-2196-449C-8554-C162FF0D8832}" type="presOf" srcId="{D1348814-AF8B-4BEB-A106-8D78CE31AFF5}" destId="{3E206CF5-3119-4FBB-B242-49604A10B3E1}" srcOrd="0" destOrd="1" presId="urn:microsoft.com/office/officeart/2005/8/layout/vList6"/>
    <dgm:cxn modelId="{DCE86FAB-1ADB-429C-9A15-098E5716607C}" type="presOf" srcId="{EAEC61AD-E039-44E0-8C24-5495C54CCE3C}" destId="{54ADE8A6-2632-46A6-9AB6-3840C1255292}" srcOrd="0" destOrd="0" presId="urn:microsoft.com/office/officeart/2005/8/layout/vList6"/>
    <dgm:cxn modelId="{B173B5AD-AE38-4898-8981-E5308EF0372F}" type="presOf" srcId="{2AF92B2A-019F-4B35-A240-C8AA82E39E0F}" destId="{C7C37D4A-3743-4FC5-BBAC-D4A68488420D}" srcOrd="0" destOrd="0" presId="urn:microsoft.com/office/officeart/2005/8/layout/vList6"/>
    <dgm:cxn modelId="{3AC32FB1-B16D-454D-A095-5424D70AE71C}" type="presOf" srcId="{0FB3F7DC-4B4E-4A6D-996B-644A118E43A4}" destId="{10BC28A9-7108-4421-987D-7572DD1D38E8}" srcOrd="0" destOrd="0" presId="urn:microsoft.com/office/officeart/2005/8/layout/vList6"/>
    <dgm:cxn modelId="{4F4EBFC4-CE6A-4E5B-ADDF-75FA2FF5B3DF}" srcId="{83DE5691-5D90-446A-912A-975B14677F24}" destId="{BA562352-68FE-4E52-89DA-CB65A45AA59D}" srcOrd="6" destOrd="0" parTransId="{D69E3A29-A7B9-4714-86F9-399D0A2A7A32}" sibTransId="{010E9B71-1CDD-48B7-91D8-15C5CF6E87C3}"/>
    <dgm:cxn modelId="{E15661DA-B66D-4CAD-A43D-7A10E26219D8}" srcId="{83DE5691-5D90-446A-912A-975B14677F24}" destId="{0FB3F7DC-4B4E-4A6D-996B-644A118E43A4}" srcOrd="1" destOrd="0" parTransId="{33C0BDBF-7C82-46CC-8259-A6D3CD62DE1C}" sibTransId="{C6F2DDE3-697E-4E47-93D4-1939132DB92D}"/>
    <dgm:cxn modelId="{B3F5EFEF-E8AE-4F76-A9EF-10B9FFE9150F}" type="presOf" srcId="{83525463-393B-4413-AAF7-5E49CEBF0C8A}" destId="{16273F95-AC5A-4194-AAE2-94D80014028E}" srcOrd="0" destOrd="0" presId="urn:microsoft.com/office/officeart/2005/8/layout/vList6"/>
    <dgm:cxn modelId="{FE5F16F3-A10C-4D5D-AC54-24BFAC1FA0F1}" srcId="{7884CE6D-8446-410C-894F-9DE96EF875D4}" destId="{A92EAB84-04DE-433F-B6E4-D2C7FEB79C4B}" srcOrd="0" destOrd="0" parTransId="{DF79F191-BF40-4CDD-8E50-3DB346799EDC}" sibTransId="{84A67350-78CD-4E2B-A6C9-46A236147404}"/>
    <dgm:cxn modelId="{75CB33F5-4F2B-4E84-9F4C-E643330AF121}" srcId="{83DE5691-5D90-446A-912A-975B14677F24}" destId="{27611270-D398-408A-95AA-AEE5699D94A1}" srcOrd="5" destOrd="0" parTransId="{4C2FFB9F-AB16-4BE4-9CDC-8AE3A9249F2D}" sibTransId="{1E94496D-A0F1-4AF8-A26A-C5A316C1E3CA}"/>
    <dgm:cxn modelId="{D0F34CFE-4A0E-4966-84E1-55C43E12D3D3}" srcId="{83DE5691-5D90-446A-912A-975B14677F24}" destId="{2AF92B2A-019F-4B35-A240-C8AA82E39E0F}" srcOrd="0" destOrd="0" parTransId="{44FF3580-4B6E-4887-A258-C428F2C08803}" sibTransId="{14138FE3-453E-4DAF-8D0D-71ABF463E119}"/>
    <dgm:cxn modelId="{123D032E-76BA-4F65-B72D-4101DB8F1AC2}" type="presParOf" srcId="{64030DE3-9E73-422E-B06E-091188D33DF8}" destId="{B4B6AC14-43AF-41E3-898D-CED8F8D42247}" srcOrd="0" destOrd="0" presId="urn:microsoft.com/office/officeart/2005/8/layout/vList6"/>
    <dgm:cxn modelId="{F1A4671A-0582-4B2B-B87E-D479EC7C3985}" type="presParOf" srcId="{B4B6AC14-43AF-41E3-898D-CED8F8D42247}" destId="{C7C37D4A-3743-4FC5-BBAC-D4A68488420D}" srcOrd="0" destOrd="0" presId="urn:microsoft.com/office/officeart/2005/8/layout/vList6"/>
    <dgm:cxn modelId="{8E50AD11-A1DF-4222-806E-ED73D08FBC85}" type="presParOf" srcId="{B4B6AC14-43AF-41E3-898D-CED8F8D42247}" destId="{8681E912-7E54-4D37-A949-E93C4805A3B2}" srcOrd="1" destOrd="0" presId="urn:microsoft.com/office/officeart/2005/8/layout/vList6"/>
    <dgm:cxn modelId="{CE79AC96-89DA-41E4-9878-5FAECD490BC0}" type="presParOf" srcId="{64030DE3-9E73-422E-B06E-091188D33DF8}" destId="{2DA91501-2A29-4088-B9E5-63D3B66B0A2F}" srcOrd="1" destOrd="0" presId="urn:microsoft.com/office/officeart/2005/8/layout/vList6"/>
    <dgm:cxn modelId="{FF66F678-51E1-497C-92C9-A685FF7B9328}" type="presParOf" srcId="{64030DE3-9E73-422E-B06E-091188D33DF8}" destId="{005AF60A-A236-411C-8EF1-B44134123F82}" srcOrd="2" destOrd="0" presId="urn:microsoft.com/office/officeart/2005/8/layout/vList6"/>
    <dgm:cxn modelId="{6C69F93B-2473-463C-8D70-9BC0F32995C2}" type="presParOf" srcId="{005AF60A-A236-411C-8EF1-B44134123F82}" destId="{10BC28A9-7108-4421-987D-7572DD1D38E8}" srcOrd="0" destOrd="0" presId="urn:microsoft.com/office/officeart/2005/8/layout/vList6"/>
    <dgm:cxn modelId="{DA628064-8B3F-4ADE-A7A3-436B66229557}" type="presParOf" srcId="{005AF60A-A236-411C-8EF1-B44134123F82}" destId="{61C0D61A-5DAA-48C4-8625-821C91BB5643}" srcOrd="1" destOrd="0" presId="urn:microsoft.com/office/officeart/2005/8/layout/vList6"/>
    <dgm:cxn modelId="{8BE193A4-D04F-4744-B957-0B6A2D744F08}" type="presParOf" srcId="{64030DE3-9E73-422E-B06E-091188D33DF8}" destId="{E4901839-2A73-4CA4-B1C6-D7DC901F74BB}" srcOrd="3" destOrd="0" presId="urn:microsoft.com/office/officeart/2005/8/layout/vList6"/>
    <dgm:cxn modelId="{9CAA0201-725B-457E-A6B2-7D05050BE89A}" type="presParOf" srcId="{64030DE3-9E73-422E-B06E-091188D33DF8}" destId="{D43DBD5F-D10E-4672-AAE7-30BE25C9F96A}" srcOrd="4" destOrd="0" presId="urn:microsoft.com/office/officeart/2005/8/layout/vList6"/>
    <dgm:cxn modelId="{6010581F-F718-47F1-8FBB-9E04054CF822}" type="presParOf" srcId="{D43DBD5F-D10E-4672-AAE7-30BE25C9F96A}" destId="{16273F95-AC5A-4194-AAE2-94D80014028E}" srcOrd="0" destOrd="0" presId="urn:microsoft.com/office/officeart/2005/8/layout/vList6"/>
    <dgm:cxn modelId="{D88AF319-363E-419F-940A-B1DC679CEC54}" type="presParOf" srcId="{D43DBD5F-D10E-4672-AAE7-30BE25C9F96A}" destId="{BB7E6AA4-8B4E-43A4-AD24-40E898AD18AD}" srcOrd="1" destOrd="0" presId="urn:microsoft.com/office/officeart/2005/8/layout/vList6"/>
    <dgm:cxn modelId="{0832A11E-F351-474F-9727-7BA52DA20996}" type="presParOf" srcId="{64030DE3-9E73-422E-B06E-091188D33DF8}" destId="{EAA3C4B2-C99A-4270-B2DA-2F0D82CF13CE}" srcOrd="5" destOrd="0" presId="urn:microsoft.com/office/officeart/2005/8/layout/vList6"/>
    <dgm:cxn modelId="{28A824B1-F42A-4669-AF93-9080FBEA860C}" type="presParOf" srcId="{64030DE3-9E73-422E-B06E-091188D33DF8}" destId="{8C90B6DD-5227-48C9-84A3-94436D618CE2}" srcOrd="6" destOrd="0" presId="urn:microsoft.com/office/officeart/2005/8/layout/vList6"/>
    <dgm:cxn modelId="{32E22644-C496-47D4-BBBA-626B8043A7E8}" type="presParOf" srcId="{8C90B6DD-5227-48C9-84A3-94436D618CE2}" destId="{25C5C5E5-09AE-40EB-A6D9-32A27775405D}" srcOrd="0" destOrd="0" presId="urn:microsoft.com/office/officeart/2005/8/layout/vList6"/>
    <dgm:cxn modelId="{A3FDFF93-EDBB-4665-89E2-0416B1E538B3}" type="presParOf" srcId="{8C90B6DD-5227-48C9-84A3-94436D618CE2}" destId="{3E206CF5-3119-4FBB-B242-49604A10B3E1}" srcOrd="1" destOrd="0" presId="urn:microsoft.com/office/officeart/2005/8/layout/vList6"/>
    <dgm:cxn modelId="{67C45B4D-E3E7-4BE8-9D35-A96DCD252387}" type="presParOf" srcId="{64030DE3-9E73-422E-B06E-091188D33DF8}" destId="{6EC5C51E-46E0-4BDE-A3FD-74B144D7A7BE}" srcOrd="7" destOrd="0" presId="urn:microsoft.com/office/officeart/2005/8/layout/vList6"/>
    <dgm:cxn modelId="{B82492C2-19D7-4FC4-BB30-5BF54A9EB6B0}" type="presParOf" srcId="{64030DE3-9E73-422E-B06E-091188D33DF8}" destId="{E26FDAD6-2F92-446E-B667-74364DE86C4C}" srcOrd="8" destOrd="0" presId="urn:microsoft.com/office/officeart/2005/8/layout/vList6"/>
    <dgm:cxn modelId="{960D8DB3-3D57-4382-8DD6-AD51118F1058}" type="presParOf" srcId="{E26FDAD6-2F92-446E-B667-74364DE86C4C}" destId="{54ADE8A6-2632-46A6-9AB6-3840C1255292}" srcOrd="0" destOrd="0" presId="urn:microsoft.com/office/officeart/2005/8/layout/vList6"/>
    <dgm:cxn modelId="{706514CD-2697-4EE8-A9E2-A2747A9F3CCF}" type="presParOf" srcId="{E26FDAD6-2F92-446E-B667-74364DE86C4C}" destId="{A6F93251-8515-4841-BE0D-FA86CB4750F9}" srcOrd="1" destOrd="0" presId="urn:microsoft.com/office/officeart/2005/8/layout/vList6"/>
    <dgm:cxn modelId="{AE24C0E9-EBA7-4774-9FDB-B9C0581CB484}" type="presParOf" srcId="{64030DE3-9E73-422E-B06E-091188D33DF8}" destId="{7D6569E9-41E4-43E0-BAAB-0A6A36E3D5CB}" srcOrd="9" destOrd="0" presId="urn:microsoft.com/office/officeart/2005/8/layout/vList6"/>
    <dgm:cxn modelId="{4CD11825-B927-4859-9687-F34FF4A85FE1}" type="presParOf" srcId="{64030DE3-9E73-422E-B06E-091188D33DF8}" destId="{DAD9DA13-4224-47C1-B5BF-7296EBE698F4}" srcOrd="10" destOrd="0" presId="urn:microsoft.com/office/officeart/2005/8/layout/vList6"/>
    <dgm:cxn modelId="{E359253E-05EC-4874-8B31-467EF6BB33CF}" type="presParOf" srcId="{DAD9DA13-4224-47C1-B5BF-7296EBE698F4}" destId="{F6344C54-553B-4F4E-A5B3-4F0183A2C91C}" srcOrd="0" destOrd="0" presId="urn:microsoft.com/office/officeart/2005/8/layout/vList6"/>
    <dgm:cxn modelId="{F39EE869-1C66-437D-9F61-5C60A1DA0452}" type="presParOf" srcId="{DAD9DA13-4224-47C1-B5BF-7296EBE698F4}" destId="{608DAE62-AC68-4923-A23C-1092E11FF395}" srcOrd="1" destOrd="0" presId="urn:microsoft.com/office/officeart/2005/8/layout/vList6"/>
    <dgm:cxn modelId="{EFD3D3AA-59EE-48E7-AC92-85B3A11101CF}" type="presParOf" srcId="{64030DE3-9E73-422E-B06E-091188D33DF8}" destId="{68D544DF-F03D-4923-80E3-CEDA9E989784}" srcOrd="11" destOrd="0" presId="urn:microsoft.com/office/officeart/2005/8/layout/vList6"/>
    <dgm:cxn modelId="{DB2F3A60-7C1D-42F1-96B4-92DFE452330F}" type="presParOf" srcId="{64030DE3-9E73-422E-B06E-091188D33DF8}" destId="{80E1F221-6B4E-4FF6-B7FE-A1BFAA72E755}" srcOrd="12" destOrd="0" presId="urn:microsoft.com/office/officeart/2005/8/layout/vList6"/>
    <dgm:cxn modelId="{24534E43-0D69-4F97-A666-A1815FB15F1A}" type="presParOf" srcId="{80E1F221-6B4E-4FF6-B7FE-A1BFAA72E755}" destId="{D771DB77-1C3A-4C56-B131-14F1D9D2D9A6}" srcOrd="0" destOrd="0" presId="urn:microsoft.com/office/officeart/2005/8/layout/vList6"/>
    <dgm:cxn modelId="{0E58148C-2DB5-46E7-98C7-799296CBC985}" type="presParOf" srcId="{80E1F221-6B4E-4FF6-B7FE-A1BFAA72E755}" destId="{DAF93295-7A2D-4FDF-9242-165806FE193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53EFF5-6ED6-420A-85FB-3E67BCE177E4}" type="doc">
      <dgm:prSet loTypeId="urn:microsoft.com/office/officeart/2005/8/layout/cycle7" loCatId="cycle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de-CH"/>
        </a:p>
      </dgm:t>
    </dgm:pt>
    <dgm:pt modelId="{32D2F593-7A50-42EC-9EDE-3E56328161DB}">
      <dgm:prSet/>
      <dgm:spPr/>
      <dgm:t>
        <a:bodyPr/>
        <a:lstStyle/>
        <a:p>
          <a:r>
            <a:rPr lang="de-CH"/>
            <a:t>Menü Einfügen</a:t>
          </a:r>
        </a:p>
      </dgm:t>
    </dgm:pt>
    <dgm:pt modelId="{7A8AECA7-04C2-4E4F-83A7-ED8232CF4FEB}" type="parTrans" cxnId="{A83ECB63-D9DF-4444-B90C-852885F65477}">
      <dgm:prSet/>
      <dgm:spPr/>
      <dgm:t>
        <a:bodyPr/>
        <a:lstStyle/>
        <a:p>
          <a:endParaRPr lang="de-CH"/>
        </a:p>
      </dgm:t>
    </dgm:pt>
    <dgm:pt modelId="{2A3FC42D-B1D6-417B-8649-D7878B51A914}" type="sibTrans" cxnId="{A83ECB63-D9DF-4444-B90C-852885F65477}">
      <dgm:prSet/>
      <dgm:spPr/>
      <dgm:t>
        <a:bodyPr/>
        <a:lstStyle/>
        <a:p>
          <a:endParaRPr lang="de-CH"/>
        </a:p>
      </dgm:t>
    </dgm:pt>
    <dgm:pt modelId="{D962640D-54ED-4C8C-89C9-CE6D440CC545}">
      <dgm:prSet/>
      <dgm:spPr/>
      <dgm:t>
        <a:bodyPr/>
        <a:lstStyle/>
        <a:p>
          <a:r>
            <a:rPr lang="de-CH"/>
            <a:t>Illustrationen</a:t>
          </a:r>
        </a:p>
      </dgm:t>
    </dgm:pt>
    <dgm:pt modelId="{F1A74372-FC31-4026-BB6A-0AFFBF8F46F4}" type="parTrans" cxnId="{B21FDE1F-CD73-4E8D-94C1-A6E06B2148F2}">
      <dgm:prSet/>
      <dgm:spPr/>
      <dgm:t>
        <a:bodyPr/>
        <a:lstStyle/>
        <a:p>
          <a:endParaRPr lang="de-CH"/>
        </a:p>
      </dgm:t>
    </dgm:pt>
    <dgm:pt modelId="{EDEA3A33-293C-4A6E-9368-CE3089EE3DDB}" type="sibTrans" cxnId="{B21FDE1F-CD73-4E8D-94C1-A6E06B2148F2}">
      <dgm:prSet/>
      <dgm:spPr/>
      <dgm:t>
        <a:bodyPr/>
        <a:lstStyle/>
        <a:p>
          <a:endParaRPr lang="de-CH"/>
        </a:p>
      </dgm:t>
    </dgm:pt>
    <dgm:pt modelId="{B295F6EE-2685-40AD-B700-9B9ED93048CA}">
      <dgm:prSet/>
      <dgm:spPr/>
      <dgm:t>
        <a:bodyPr/>
        <a:lstStyle/>
        <a:p>
          <a:r>
            <a:rPr lang="de-CH"/>
            <a:t>SmartArt</a:t>
          </a:r>
        </a:p>
      </dgm:t>
    </dgm:pt>
    <dgm:pt modelId="{D8EFA9C3-536C-442A-BB2D-7711FE294789}" type="parTrans" cxnId="{D5281FC6-2B85-4E71-B396-88D7D0AA8A4D}">
      <dgm:prSet/>
      <dgm:spPr/>
      <dgm:t>
        <a:bodyPr/>
        <a:lstStyle/>
        <a:p>
          <a:endParaRPr lang="de-CH"/>
        </a:p>
      </dgm:t>
    </dgm:pt>
    <dgm:pt modelId="{29B3647E-44DE-4A5D-B94B-EDFCCF510C69}" type="sibTrans" cxnId="{D5281FC6-2B85-4E71-B396-88D7D0AA8A4D}">
      <dgm:prSet/>
      <dgm:spPr/>
      <dgm:t>
        <a:bodyPr/>
        <a:lstStyle/>
        <a:p>
          <a:endParaRPr lang="de-CH"/>
        </a:p>
      </dgm:t>
    </dgm:pt>
    <dgm:pt modelId="{F9142E63-5362-4D2C-9D07-8F99C6F6178B}">
      <dgm:prSet/>
      <dgm:spPr/>
      <dgm:t>
        <a:bodyPr/>
        <a:lstStyle/>
        <a:p>
          <a:r>
            <a:rPr lang="de-CH"/>
            <a:t>SmartArt wählen</a:t>
          </a:r>
        </a:p>
      </dgm:t>
    </dgm:pt>
    <dgm:pt modelId="{EE387591-A9BC-478D-BAC3-D789455F5627}" type="parTrans" cxnId="{8A9BB971-F5DC-487C-82B9-14E8416D7E10}">
      <dgm:prSet/>
      <dgm:spPr/>
      <dgm:t>
        <a:bodyPr/>
        <a:lstStyle/>
        <a:p>
          <a:endParaRPr lang="de-CH"/>
        </a:p>
      </dgm:t>
    </dgm:pt>
    <dgm:pt modelId="{A0B08326-AD3C-4E17-9C06-D4CC7407D9DD}" type="sibTrans" cxnId="{8A9BB971-F5DC-487C-82B9-14E8416D7E10}">
      <dgm:prSet/>
      <dgm:spPr/>
      <dgm:t>
        <a:bodyPr/>
        <a:lstStyle/>
        <a:p>
          <a:endParaRPr lang="de-CH"/>
        </a:p>
      </dgm:t>
    </dgm:pt>
    <dgm:pt modelId="{CA5D94DD-D4B9-42F9-B520-7FAB2B6F3FDB}">
      <dgm:prSet/>
      <dgm:spPr/>
      <dgm:t>
        <a:bodyPr/>
        <a:lstStyle/>
        <a:p>
          <a:r>
            <a:rPr lang="de-CH"/>
            <a:t>Texte anpassen</a:t>
          </a:r>
        </a:p>
      </dgm:t>
    </dgm:pt>
    <dgm:pt modelId="{25BF3E24-0865-4BD4-BF3F-3EFDC8BEB1E1}" type="parTrans" cxnId="{B3CECA30-56F5-4BFC-9B98-F3BDA3FF72FD}">
      <dgm:prSet/>
      <dgm:spPr/>
      <dgm:t>
        <a:bodyPr/>
        <a:lstStyle/>
        <a:p>
          <a:endParaRPr lang="de-CH"/>
        </a:p>
      </dgm:t>
    </dgm:pt>
    <dgm:pt modelId="{D5CEC87D-F505-4AD1-9CC0-7F3F42FB513C}" type="sibTrans" cxnId="{B3CECA30-56F5-4BFC-9B98-F3BDA3FF72FD}">
      <dgm:prSet/>
      <dgm:spPr/>
      <dgm:t>
        <a:bodyPr/>
        <a:lstStyle/>
        <a:p>
          <a:endParaRPr lang="de-CH"/>
        </a:p>
      </dgm:t>
    </dgm:pt>
    <dgm:pt modelId="{CB3C0172-3812-4C03-8D30-80C0343A47A3}">
      <dgm:prSet/>
      <dgm:spPr/>
      <dgm:t>
        <a:bodyPr/>
        <a:lstStyle/>
        <a:p>
          <a:r>
            <a:rPr lang="de-CH"/>
            <a:t>Farben ändern</a:t>
          </a:r>
        </a:p>
      </dgm:t>
    </dgm:pt>
    <dgm:pt modelId="{AE1D0B38-9D4D-40BC-A83F-5EF8D817DB1E}" type="parTrans" cxnId="{102A1DB8-A223-47F9-8DE2-B7A65F4E722C}">
      <dgm:prSet/>
      <dgm:spPr/>
      <dgm:t>
        <a:bodyPr/>
        <a:lstStyle/>
        <a:p>
          <a:endParaRPr lang="de-CH"/>
        </a:p>
      </dgm:t>
    </dgm:pt>
    <dgm:pt modelId="{9A4E8D5D-A6D4-45B9-BF34-D584FBCFEA8C}" type="sibTrans" cxnId="{102A1DB8-A223-47F9-8DE2-B7A65F4E722C}">
      <dgm:prSet/>
      <dgm:spPr/>
      <dgm:t>
        <a:bodyPr/>
        <a:lstStyle/>
        <a:p>
          <a:endParaRPr lang="de-CH"/>
        </a:p>
      </dgm:t>
    </dgm:pt>
    <dgm:pt modelId="{C14B5819-1B48-4257-8842-01179138DD04}">
      <dgm:prSet/>
      <dgm:spPr/>
      <dgm:t>
        <a:bodyPr/>
        <a:lstStyle/>
        <a:p>
          <a:r>
            <a:rPr lang="de-CH"/>
            <a:t>Formatvorlage ändern</a:t>
          </a:r>
        </a:p>
      </dgm:t>
    </dgm:pt>
    <dgm:pt modelId="{CFF94FC3-7BFE-4514-B4DE-755C29AA537D}" type="parTrans" cxnId="{1F658545-148E-4557-893B-4F4535528D2C}">
      <dgm:prSet/>
      <dgm:spPr/>
      <dgm:t>
        <a:bodyPr/>
        <a:lstStyle/>
        <a:p>
          <a:endParaRPr lang="de-CH"/>
        </a:p>
      </dgm:t>
    </dgm:pt>
    <dgm:pt modelId="{0B48976C-60C8-4432-BC14-DB6CBEDF4848}" type="sibTrans" cxnId="{1F658545-148E-4557-893B-4F4535528D2C}">
      <dgm:prSet/>
      <dgm:spPr/>
      <dgm:t>
        <a:bodyPr/>
        <a:lstStyle/>
        <a:p>
          <a:endParaRPr lang="de-CH"/>
        </a:p>
      </dgm:t>
    </dgm:pt>
    <dgm:pt modelId="{2CCDA8BE-2793-4891-B5A8-F161D2C5B871}" type="pres">
      <dgm:prSet presAssocID="{6B53EFF5-6ED6-420A-85FB-3E67BCE177E4}" presName="Name0" presStyleCnt="0">
        <dgm:presLayoutVars>
          <dgm:dir/>
          <dgm:resizeHandles val="exact"/>
        </dgm:presLayoutVars>
      </dgm:prSet>
      <dgm:spPr/>
    </dgm:pt>
    <dgm:pt modelId="{D811F831-8872-478C-A330-6C0E4FEBFC0D}" type="pres">
      <dgm:prSet presAssocID="{32D2F593-7A50-42EC-9EDE-3E56328161DB}" presName="node" presStyleLbl="node1" presStyleIdx="0" presStyleCnt="7">
        <dgm:presLayoutVars>
          <dgm:bulletEnabled val="1"/>
        </dgm:presLayoutVars>
      </dgm:prSet>
      <dgm:spPr/>
    </dgm:pt>
    <dgm:pt modelId="{A30DA56D-A471-48B5-A770-E10C414A4D80}" type="pres">
      <dgm:prSet presAssocID="{2A3FC42D-B1D6-417B-8649-D7878B51A914}" presName="sibTrans" presStyleLbl="sibTrans2D1" presStyleIdx="0" presStyleCnt="7"/>
      <dgm:spPr/>
    </dgm:pt>
    <dgm:pt modelId="{C8523345-D116-49EE-9583-937B18194E5A}" type="pres">
      <dgm:prSet presAssocID="{2A3FC42D-B1D6-417B-8649-D7878B51A914}" presName="connectorText" presStyleLbl="sibTrans2D1" presStyleIdx="0" presStyleCnt="7"/>
      <dgm:spPr/>
    </dgm:pt>
    <dgm:pt modelId="{24B40B8F-68C1-4045-9270-F8C3750AB596}" type="pres">
      <dgm:prSet presAssocID="{D962640D-54ED-4C8C-89C9-CE6D440CC545}" presName="node" presStyleLbl="node1" presStyleIdx="1" presStyleCnt="7">
        <dgm:presLayoutVars>
          <dgm:bulletEnabled val="1"/>
        </dgm:presLayoutVars>
      </dgm:prSet>
      <dgm:spPr/>
    </dgm:pt>
    <dgm:pt modelId="{03410DE5-0D14-46D7-8816-C7F7BE1DAC60}" type="pres">
      <dgm:prSet presAssocID="{EDEA3A33-293C-4A6E-9368-CE3089EE3DDB}" presName="sibTrans" presStyleLbl="sibTrans2D1" presStyleIdx="1" presStyleCnt="7"/>
      <dgm:spPr/>
    </dgm:pt>
    <dgm:pt modelId="{D9829CAD-DD62-4543-A159-D4888E796D73}" type="pres">
      <dgm:prSet presAssocID="{EDEA3A33-293C-4A6E-9368-CE3089EE3DDB}" presName="connectorText" presStyleLbl="sibTrans2D1" presStyleIdx="1" presStyleCnt="7"/>
      <dgm:spPr/>
    </dgm:pt>
    <dgm:pt modelId="{2758517F-33DF-42AE-A22A-64C1FBDCD30F}" type="pres">
      <dgm:prSet presAssocID="{B295F6EE-2685-40AD-B700-9B9ED93048CA}" presName="node" presStyleLbl="node1" presStyleIdx="2" presStyleCnt="7">
        <dgm:presLayoutVars>
          <dgm:bulletEnabled val="1"/>
        </dgm:presLayoutVars>
      </dgm:prSet>
      <dgm:spPr/>
    </dgm:pt>
    <dgm:pt modelId="{9E7D4539-2D52-4F9B-A4A3-4781D8A95259}" type="pres">
      <dgm:prSet presAssocID="{29B3647E-44DE-4A5D-B94B-EDFCCF510C69}" presName="sibTrans" presStyleLbl="sibTrans2D1" presStyleIdx="2" presStyleCnt="7"/>
      <dgm:spPr/>
    </dgm:pt>
    <dgm:pt modelId="{9D019BEF-2109-4208-9C63-43B26E63616B}" type="pres">
      <dgm:prSet presAssocID="{29B3647E-44DE-4A5D-B94B-EDFCCF510C69}" presName="connectorText" presStyleLbl="sibTrans2D1" presStyleIdx="2" presStyleCnt="7"/>
      <dgm:spPr/>
    </dgm:pt>
    <dgm:pt modelId="{7590D395-6B8F-4B61-941A-578DB6AACA99}" type="pres">
      <dgm:prSet presAssocID="{F9142E63-5362-4D2C-9D07-8F99C6F6178B}" presName="node" presStyleLbl="node1" presStyleIdx="3" presStyleCnt="7">
        <dgm:presLayoutVars>
          <dgm:bulletEnabled val="1"/>
        </dgm:presLayoutVars>
      </dgm:prSet>
      <dgm:spPr/>
    </dgm:pt>
    <dgm:pt modelId="{5D0645F0-01ED-4761-877B-E1CDFCA43AC5}" type="pres">
      <dgm:prSet presAssocID="{A0B08326-AD3C-4E17-9C06-D4CC7407D9DD}" presName="sibTrans" presStyleLbl="sibTrans2D1" presStyleIdx="3" presStyleCnt="7"/>
      <dgm:spPr/>
    </dgm:pt>
    <dgm:pt modelId="{EE9A549C-5CC3-4085-B37E-D3FA8565C405}" type="pres">
      <dgm:prSet presAssocID="{A0B08326-AD3C-4E17-9C06-D4CC7407D9DD}" presName="connectorText" presStyleLbl="sibTrans2D1" presStyleIdx="3" presStyleCnt="7"/>
      <dgm:spPr/>
    </dgm:pt>
    <dgm:pt modelId="{EA9C9AFF-0E56-46EF-A717-ECE6F6FD90C6}" type="pres">
      <dgm:prSet presAssocID="{CA5D94DD-D4B9-42F9-B520-7FAB2B6F3FDB}" presName="node" presStyleLbl="node1" presStyleIdx="4" presStyleCnt="7">
        <dgm:presLayoutVars>
          <dgm:bulletEnabled val="1"/>
        </dgm:presLayoutVars>
      </dgm:prSet>
      <dgm:spPr/>
    </dgm:pt>
    <dgm:pt modelId="{3D242FBD-9D6F-4BAD-B447-B3DDC0CFF26D}" type="pres">
      <dgm:prSet presAssocID="{D5CEC87D-F505-4AD1-9CC0-7F3F42FB513C}" presName="sibTrans" presStyleLbl="sibTrans2D1" presStyleIdx="4" presStyleCnt="7"/>
      <dgm:spPr/>
    </dgm:pt>
    <dgm:pt modelId="{2738FD7F-1D14-482B-AAE1-0E7C0D180C59}" type="pres">
      <dgm:prSet presAssocID="{D5CEC87D-F505-4AD1-9CC0-7F3F42FB513C}" presName="connectorText" presStyleLbl="sibTrans2D1" presStyleIdx="4" presStyleCnt="7"/>
      <dgm:spPr/>
    </dgm:pt>
    <dgm:pt modelId="{2877699E-83ED-4EB9-AFE3-B0E5329EC6C9}" type="pres">
      <dgm:prSet presAssocID="{CB3C0172-3812-4C03-8D30-80C0343A47A3}" presName="node" presStyleLbl="node1" presStyleIdx="5" presStyleCnt="7">
        <dgm:presLayoutVars>
          <dgm:bulletEnabled val="1"/>
        </dgm:presLayoutVars>
      </dgm:prSet>
      <dgm:spPr/>
    </dgm:pt>
    <dgm:pt modelId="{F988C550-6D59-4603-9386-A27DE1AF7DB4}" type="pres">
      <dgm:prSet presAssocID="{9A4E8D5D-A6D4-45B9-BF34-D584FBCFEA8C}" presName="sibTrans" presStyleLbl="sibTrans2D1" presStyleIdx="5" presStyleCnt="7"/>
      <dgm:spPr/>
    </dgm:pt>
    <dgm:pt modelId="{A7BEDC88-C449-41A1-A3EE-4AB8EA661907}" type="pres">
      <dgm:prSet presAssocID="{9A4E8D5D-A6D4-45B9-BF34-D584FBCFEA8C}" presName="connectorText" presStyleLbl="sibTrans2D1" presStyleIdx="5" presStyleCnt="7"/>
      <dgm:spPr/>
    </dgm:pt>
    <dgm:pt modelId="{483A4CF6-A60F-4ABA-87A9-D89A02836B2F}" type="pres">
      <dgm:prSet presAssocID="{C14B5819-1B48-4257-8842-01179138DD04}" presName="node" presStyleLbl="node1" presStyleIdx="6" presStyleCnt="7">
        <dgm:presLayoutVars>
          <dgm:bulletEnabled val="1"/>
        </dgm:presLayoutVars>
      </dgm:prSet>
      <dgm:spPr/>
    </dgm:pt>
    <dgm:pt modelId="{22F909F9-2080-4682-8518-A86A3981308D}" type="pres">
      <dgm:prSet presAssocID="{0B48976C-60C8-4432-BC14-DB6CBEDF4848}" presName="sibTrans" presStyleLbl="sibTrans2D1" presStyleIdx="6" presStyleCnt="7"/>
      <dgm:spPr/>
    </dgm:pt>
    <dgm:pt modelId="{7FDCEA03-3D12-4D6A-9891-8CC994BA5243}" type="pres">
      <dgm:prSet presAssocID="{0B48976C-60C8-4432-BC14-DB6CBEDF4848}" presName="connectorText" presStyleLbl="sibTrans2D1" presStyleIdx="6" presStyleCnt="7"/>
      <dgm:spPr/>
    </dgm:pt>
  </dgm:ptLst>
  <dgm:cxnLst>
    <dgm:cxn modelId="{B2FF6000-C674-406E-A082-73B5843DA296}" type="presOf" srcId="{C14B5819-1B48-4257-8842-01179138DD04}" destId="{483A4CF6-A60F-4ABA-87A9-D89A02836B2F}" srcOrd="0" destOrd="0" presId="urn:microsoft.com/office/officeart/2005/8/layout/cycle7"/>
    <dgm:cxn modelId="{B21FDE1F-CD73-4E8D-94C1-A6E06B2148F2}" srcId="{6B53EFF5-6ED6-420A-85FB-3E67BCE177E4}" destId="{D962640D-54ED-4C8C-89C9-CE6D440CC545}" srcOrd="1" destOrd="0" parTransId="{F1A74372-FC31-4026-BB6A-0AFFBF8F46F4}" sibTransId="{EDEA3A33-293C-4A6E-9368-CE3089EE3DDB}"/>
    <dgm:cxn modelId="{B3CECA30-56F5-4BFC-9B98-F3BDA3FF72FD}" srcId="{6B53EFF5-6ED6-420A-85FB-3E67BCE177E4}" destId="{CA5D94DD-D4B9-42F9-B520-7FAB2B6F3FDB}" srcOrd="4" destOrd="0" parTransId="{25BF3E24-0865-4BD4-BF3F-3EFDC8BEB1E1}" sibTransId="{D5CEC87D-F505-4AD1-9CC0-7F3F42FB513C}"/>
    <dgm:cxn modelId="{47116535-0306-4CEC-AFAA-E7A2D9FC0A81}" type="presOf" srcId="{A0B08326-AD3C-4E17-9C06-D4CC7407D9DD}" destId="{5D0645F0-01ED-4761-877B-E1CDFCA43AC5}" srcOrd="0" destOrd="0" presId="urn:microsoft.com/office/officeart/2005/8/layout/cycle7"/>
    <dgm:cxn modelId="{488F8E3D-16A2-4071-AEA5-243E7970591A}" type="presOf" srcId="{9A4E8D5D-A6D4-45B9-BF34-D584FBCFEA8C}" destId="{A7BEDC88-C449-41A1-A3EE-4AB8EA661907}" srcOrd="1" destOrd="0" presId="urn:microsoft.com/office/officeart/2005/8/layout/cycle7"/>
    <dgm:cxn modelId="{A83ECB63-D9DF-4444-B90C-852885F65477}" srcId="{6B53EFF5-6ED6-420A-85FB-3E67BCE177E4}" destId="{32D2F593-7A50-42EC-9EDE-3E56328161DB}" srcOrd="0" destOrd="0" parTransId="{7A8AECA7-04C2-4E4F-83A7-ED8232CF4FEB}" sibTransId="{2A3FC42D-B1D6-417B-8649-D7878B51A914}"/>
    <dgm:cxn modelId="{FB062164-0391-4272-82D6-4BAACD5AC583}" type="presOf" srcId="{32D2F593-7A50-42EC-9EDE-3E56328161DB}" destId="{D811F831-8872-478C-A330-6C0E4FEBFC0D}" srcOrd="0" destOrd="0" presId="urn:microsoft.com/office/officeart/2005/8/layout/cycle7"/>
    <dgm:cxn modelId="{3D142945-D7BF-4330-8435-5DC2BAF2C421}" type="presOf" srcId="{EDEA3A33-293C-4A6E-9368-CE3089EE3DDB}" destId="{03410DE5-0D14-46D7-8816-C7F7BE1DAC60}" srcOrd="0" destOrd="0" presId="urn:microsoft.com/office/officeart/2005/8/layout/cycle7"/>
    <dgm:cxn modelId="{CFE45465-8B00-4400-B56D-611E6171D9F7}" type="presOf" srcId="{D962640D-54ED-4C8C-89C9-CE6D440CC545}" destId="{24B40B8F-68C1-4045-9270-F8C3750AB596}" srcOrd="0" destOrd="0" presId="urn:microsoft.com/office/officeart/2005/8/layout/cycle7"/>
    <dgm:cxn modelId="{1F658545-148E-4557-893B-4F4535528D2C}" srcId="{6B53EFF5-6ED6-420A-85FB-3E67BCE177E4}" destId="{C14B5819-1B48-4257-8842-01179138DD04}" srcOrd="6" destOrd="0" parTransId="{CFF94FC3-7BFE-4514-B4DE-755C29AA537D}" sibTransId="{0B48976C-60C8-4432-BC14-DB6CBEDF4848}"/>
    <dgm:cxn modelId="{D21E306A-693B-4BE0-AE4E-F9CABC956797}" type="presOf" srcId="{29B3647E-44DE-4A5D-B94B-EDFCCF510C69}" destId="{9E7D4539-2D52-4F9B-A4A3-4781D8A95259}" srcOrd="0" destOrd="0" presId="urn:microsoft.com/office/officeart/2005/8/layout/cycle7"/>
    <dgm:cxn modelId="{07E19E4A-A536-4312-8391-E1D29CC3BF5D}" type="presOf" srcId="{EDEA3A33-293C-4A6E-9368-CE3089EE3DDB}" destId="{D9829CAD-DD62-4543-A159-D4888E796D73}" srcOrd="1" destOrd="0" presId="urn:microsoft.com/office/officeart/2005/8/layout/cycle7"/>
    <dgm:cxn modelId="{E8E38E71-BAC8-41D2-8C0C-AD8FA9CEAC85}" type="presOf" srcId="{A0B08326-AD3C-4E17-9C06-D4CC7407D9DD}" destId="{EE9A549C-5CC3-4085-B37E-D3FA8565C405}" srcOrd="1" destOrd="0" presId="urn:microsoft.com/office/officeart/2005/8/layout/cycle7"/>
    <dgm:cxn modelId="{C9019A71-61B9-4995-B2FC-6DA8BD31CFA7}" type="presOf" srcId="{F9142E63-5362-4D2C-9D07-8F99C6F6178B}" destId="{7590D395-6B8F-4B61-941A-578DB6AACA99}" srcOrd="0" destOrd="0" presId="urn:microsoft.com/office/officeart/2005/8/layout/cycle7"/>
    <dgm:cxn modelId="{8A9BB971-F5DC-487C-82B9-14E8416D7E10}" srcId="{6B53EFF5-6ED6-420A-85FB-3E67BCE177E4}" destId="{F9142E63-5362-4D2C-9D07-8F99C6F6178B}" srcOrd="3" destOrd="0" parTransId="{EE387591-A9BC-478D-BAC3-D789455F5627}" sibTransId="{A0B08326-AD3C-4E17-9C06-D4CC7407D9DD}"/>
    <dgm:cxn modelId="{6CA9DF73-D2BF-4C32-82EC-C22058F6EB12}" type="presOf" srcId="{D5CEC87D-F505-4AD1-9CC0-7F3F42FB513C}" destId="{3D242FBD-9D6F-4BAD-B447-B3DDC0CFF26D}" srcOrd="0" destOrd="0" presId="urn:microsoft.com/office/officeart/2005/8/layout/cycle7"/>
    <dgm:cxn modelId="{6B4C2E74-5214-43F4-8098-C7C692C8E737}" type="presOf" srcId="{B295F6EE-2685-40AD-B700-9B9ED93048CA}" destId="{2758517F-33DF-42AE-A22A-64C1FBDCD30F}" srcOrd="0" destOrd="0" presId="urn:microsoft.com/office/officeart/2005/8/layout/cycle7"/>
    <dgm:cxn modelId="{3E3F4B55-CA2A-49B6-A06D-01DB17AF3144}" type="presOf" srcId="{9A4E8D5D-A6D4-45B9-BF34-D584FBCFEA8C}" destId="{F988C550-6D59-4603-9386-A27DE1AF7DB4}" srcOrd="0" destOrd="0" presId="urn:microsoft.com/office/officeart/2005/8/layout/cycle7"/>
    <dgm:cxn modelId="{5B983978-2242-4001-B154-2AFDC6A2C19A}" type="presOf" srcId="{CB3C0172-3812-4C03-8D30-80C0343A47A3}" destId="{2877699E-83ED-4EB9-AFE3-B0E5329EC6C9}" srcOrd="0" destOrd="0" presId="urn:microsoft.com/office/officeart/2005/8/layout/cycle7"/>
    <dgm:cxn modelId="{D3BD907B-F9D9-4AF3-A2F6-500949B85FCD}" type="presOf" srcId="{6B53EFF5-6ED6-420A-85FB-3E67BCE177E4}" destId="{2CCDA8BE-2793-4891-B5A8-F161D2C5B871}" srcOrd="0" destOrd="0" presId="urn:microsoft.com/office/officeart/2005/8/layout/cycle7"/>
    <dgm:cxn modelId="{8A52948A-F270-45A1-BD28-D0CB0D74F626}" type="presOf" srcId="{0B48976C-60C8-4432-BC14-DB6CBEDF4848}" destId="{22F909F9-2080-4682-8518-A86A3981308D}" srcOrd="0" destOrd="0" presId="urn:microsoft.com/office/officeart/2005/8/layout/cycle7"/>
    <dgm:cxn modelId="{A000A5A6-5CF4-49D4-93A7-37E8DA68E7BA}" type="presOf" srcId="{2A3FC42D-B1D6-417B-8649-D7878B51A914}" destId="{C8523345-D116-49EE-9583-937B18194E5A}" srcOrd="1" destOrd="0" presId="urn:microsoft.com/office/officeart/2005/8/layout/cycle7"/>
    <dgm:cxn modelId="{347FF5AC-6C4B-4321-844D-365A5F3CF6B6}" type="presOf" srcId="{D5CEC87D-F505-4AD1-9CC0-7F3F42FB513C}" destId="{2738FD7F-1D14-482B-AAE1-0E7C0D180C59}" srcOrd="1" destOrd="0" presId="urn:microsoft.com/office/officeart/2005/8/layout/cycle7"/>
    <dgm:cxn modelId="{42BBBFB1-2D7B-493C-BB1D-B215DB55ADDD}" type="presOf" srcId="{CA5D94DD-D4B9-42F9-B520-7FAB2B6F3FDB}" destId="{EA9C9AFF-0E56-46EF-A717-ECE6F6FD90C6}" srcOrd="0" destOrd="0" presId="urn:microsoft.com/office/officeart/2005/8/layout/cycle7"/>
    <dgm:cxn modelId="{102A1DB8-A223-47F9-8DE2-B7A65F4E722C}" srcId="{6B53EFF5-6ED6-420A-85FB-3E67BCE177E4}" destId="{CB3C0172-3812-4C03-8D30-80C0343A47A3}" srcOrd="5" destOrd="0" parTransId="{AE1D0B38-9D4D-40BC-A83F-5EF8D817DB1E}" sibTransId="{9A4E8D5D-A6D4-45B9-BF34-D584FBCFEA8C}"/>
    <dgm:cxn modelId="{006A5BC3-3454-4050-879C-F069F0F80FD8}" type="presOf" srcId="{0B48976C-60C8-4432-BC14-DB6CBEDF4848}" destId="{7FDCEA03-3D12-4D6A-9891-8CC994BA5243}" srcOrd="1" destOrd="0" presId="urn:microsoft.com/office/officeart/2005/8/layout/cycle7"/>
    <dgm:cxn modelId="{D39E79C4-0FCE-43BB-AEE7-2F2D96A7D054}" type="presOf" srcId="{2A3FC42D-B1D6-417B-8649-D7878B51A914}" destId="{A30DA56D-A471-48B5-A770-E10C414A4D80}" srcOrd="0" destOrd="0" presId="urn:microsoft.com/office/officeart/2005/8/layout/cycle7"/>
    <dgm:cxn modelId="{D5281FC6-2B85-4E71-B396-88D7D0AA8A4D}" srcId="{6B53EFF5-6ED6-420A-85FB-3E67BCE177E4}" destId="{B295F6EE-2685-40AD-B700-9B9ED93048CA}" srcOrd="2" destOrd="0" parTransId="{D8EFA9C3-536C-442A-BB2D-7711FE294789}" sibTransId="{29B3647E-44DE-4A5D-B94B-EDFCCF510C69}"/>
    <dgm:cxn modelId="{9B2111ED-B83D-44D1-926F-1EFE786C6D98}" type="presOf" srcId="{29B3647E-44DE-4A5D-B94B-EDFCCF510C69}" destId="{9D019BEF-2109-4208-9C63-43B26E63616B}" srcOrd="1" destOrd="0" presId="urn:microsoft.com/office/officeart/2005/8/layout/cycle7"/>
    <dgm:cxn modelId="{D7C67673-BBF7-4B9B-9779-9201B218B184}" type="presParOf" srcId="{2CCDA8BE-2793-4891-B5A8-F161D2C5B871}" destId="{D811F831-8872-478C-A330-6C0E4FEBFC0D}" srcOrd="0" destOrd="0" presId="urn:microsoft.com/office/officeart/2005/8/layout/cycle7"/>
    <dgm:cxn modelId="{1451005A-28D4-488A-A419-30B65553BBA4}" type="presParOf" srcId="{2CCDA8BE-2793-4891-B5A8-F161D2C5B871}" destId="{A30DA56D-A471-48B5-A770-E10C414A4D80}" srcOrd="1" destOrd="0" presId="urn:microsoft.com/office/officeart/2005/8/layout/cycle7"/>
    <dgm:cxn modelId="{AE3406A1-70E1-4D30-A4CA-3D066AEA3345}" type="presParOf" srcId="{A30DA56D-A471-48B5-A770-E10C414A4D80}" destId="{C8523345-D116-49EE-9583-937B18194E5A}" srcOrd="0" destOrd="0" presId="urn:microsoft.com/office/officeart/2005/8/layout/cycle7"/>
    <dgm:cxn modelId="{6F161B0E-C291-4F2A-BDD3-B625F6297A4B}" type="presParOf" srcId="{2CCDA8BE-2793-4891-B5A8-F161D2C5B871}" destId="{24B40B8F-68C1-4045-9270-F8C3750AB596}" srcOrd="2" destOrd="0" presId="urn:microsoft.com/office/officeart/2005/8/layout/cycle7"/>
    <dgm:cxn modelId="{BAED083D-01E2-48CA-8BCA-A6F63FEB18D6}" type="presParOf" srcId="{2CCDA8BE-2793-4891-B5A8-F161D2C5B871}" destId="{03410DE5-0D14-46D7-8816-C7F7BE1DAC60}" srcOrd="3" destOrd="0" presId="urn:microsoft.com/office/officeart/2005/8/layout/cycle7"/>
    <dgm:cxn modelId="{340AC682-5E45-4C3D-8095-5E00EDD6FAA9}" type="presParOf" srcId="{03410DE5-0D14-46D7-8816-C7F7BE1DAC60}" destId="{D9829CAD-DD62-4543-A159-D4888E796D73}" srcOrd="0" destOrd="0" presId="urn:microsoft.com/office/officeart/2005/8/layout/cycle7"/>
    <dgm:cxn modelId="{1BD8F86E-8357-4AA9-B30B-51F9DC7B6909}" type="presParOf" srcId="{2CCDA8BE-2793-4891-B5A8-F161D2C5B871}" destId="{2758517F-33DF-42AE-A22A-64C1FBDCD30F}" srcOrd="4" destOrd="0" presId="urn:microsoft.com/office/officeart/2005/8/layout/cycle7"/>
    <dgm:cxn modelId="{691615B8-504A-495A-9DB9-3A2DDA95F2A4}" type="presParOf" srcId="{2CCDA8BE-2793-4891-B5A8-F161D2C5B871}" destId="{9E7D4539-2D52-4F9B-A4A3-4781D8A95259}" srcOrd="5" destOrd="0" presId="urn:microsoft.com/office/officeart/2005/8/layout/cycle7"/>
    <dgm:cxn modelId="{21737C7D-CC49-49F8-8105-83F35B84BF65}" type="presParOf" srcId="{9E7D4539-2D52-4F9B-A4A3-4781D8A95259}" destId="{9D019BEF-2109-4208-9C63-43B26E63616B}" srcOrd="0" destOrd="0" presId="urn:microsoft.com/office/officeart/2005/8/layout/cycle7"/>
    <dgm:cxn modelId="{873259F4-17F8-47BB-B1D0-22FFECB5A4C1}" type="presParOf" srcId="{2CCDA8BE-2793-4891-B5A8-F161D2C5B871}" destId="{7590D395-6B8F-4B61-941A-578DB6AACA99}" srcOrd="6" destOrd="0" presId="urn:microsoft.com/office/officeart/2005/8/layout/cycle7"/>
    <dgm:cxn modelId="{28B24596-176A-4B3A-9C04-5ADA206A2411}" type="presParOf" srcId="{2CCDA8BE-2793-4891-B5A8-F161D2C5B871}" destId="{5D0645F0-01ED-4761-877B-E1CDFCA43AC5}" srcOrd="7" destOrd="0" presId="urn:microsoft.com/office/officeart/2005/8/layout/cycle7"/>
    <dgm:cxn modelId="{4D394777-C687-4213-88EE-0ABBE00366E2}" type="presParOf" srcId="{5D0645F0-01ED-4761-877B-E1CDFCA43AC5}" destId="{EE9A549C-5CC3-4085-B37E-D3FA8565C405}" srcOrd="0" destOrd="0" presId="urn:microsoft.com/office/officeart/2005/8/layout/cycle7"/>
    <dgm:cxn modelId="{A2BC54F2-3C95-4721-A511-CFFCBD3B1699}" type="presParOf" srcId="{2CCDA8BE-2793-4891-B5A8-F161D2C5B871}" destId="{EA9C9AFF-0E56-46EF-A717-ECE6F6FD90C6}" srcOrd="8" destOrd="0" presId="urn:microsoft.com/office/officeart/2005/8/layout/cycle7"/>
    <dgm:cxn modelId="{069A85F6-3497-448E-94EC-10488C9113AD}" type="presParOf" srcId="{2CCDA8BE-2793-4891-B5A8-F161D2C5B871}" destId="{3D242FBD-9D6F-4BAD-B447-B3DDC0CFF26D}" srcOrd="9" destOrd="0" presId="urn:microsoft.com/office/officeart/2005/8/layout/cycle7"/>
    <dgm:cxn modelId="{F726017B-B52A-4207-84B3-18A943DDE23F}" type="presParOf" srcId="{3D242FBD-9D6F-4BAD-B447-B3DDC0CFF26D}" destId="{2738FD7F-1D14-482B-AAE1-0E7C0D180C59}" srcOrd="0" destOrd="0" presId="urn:microsoft.com/office/officeart/2005/8/layout/cycle7"/>
    <dgm:cxn modelId="{5CB8D29E-C2BA-4A0A-8EF3-CEAF5ECD562B}" type="presParOf" srcId="{2CCDA8BE-2793-4891-B5A8-F161D2C5B871}" destId="{2877699E-83ED-4EB9-AFE3-B0E5329EC6C9}" srcOrd="10" destOrd="0" presId="urn:microsoft.com/office/officeart/2005/8/layout/cycle7"/>
    <dgm:cxn modelId="{2D96CAE1-3F9C-4B30-8EF6-A60086BA7C23}" type="presParOf" srcId="{2CCDA8BE-2793-4891-B5A8-F161D2C5B871}" destId="{F988C550-6D59-4603-9386-A27DE1AF7DB4}" srcOrd="11" destOrd="0" presId="urn:microsoft.com/office/officeart/2005/8/layout/cycle7"/>
    <dgm:cxn modelId="{63B0BB0C-3890-47FC-B9E5-8AECE52CA8F5}" type="presParOf" srcId="{F988C550-6D59-4603-9386-A27DE1AF7DB4}" destId="{A7BEDC88-C449-41A1-A3EE-4AB8EA661907}" srcOrd="0" destOrd="0" presId="urn:microsoft.com/office/officeart/2005/8/layout/cycle7"/>
    <dgm:cxn modelId="{788B3EBE-5EA8-40FB-B779-E72FB7421549}" type="presParOf" srcId="{2CCDA8BE-2793-4891-B5A8-F161D2C5B871}" destId="{483A4CF6-A60F-4ABA-87A9-D89A02836B2F}" srcOrd="12" destOrd="0" presId="urn:microsoft.com/office/officeart/2005/8/layout/cycle7"/>
    <dgm:cxn modelId="{C78AA71F-E6EB-4C40-8469-4DE438DAB164}" type="presParOf" srcId="{2CCDA8BE-2793-4891-B5A8-F161D2C5B871}" destId="{22F909F9-2080-4682-8518-A86A3981308D}" srcOrd="13" destOrd="0" presId="urn:microsoft.com/office/officeart/2005/8/layout/cycle7"/>
    <dgm:cxn modelId="{1EA174F3-0D05-49E7-AAE1-BDF6CA801A0D}" type="presParOf" srcId="{22F909F9-2080-4682-8518-A86A3981308D}" destId="{7FDCEA03-3D12-4D6A-9891-8CC994BA5243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58F0E04-CB2A-40D9-846E-83555660E553}" type="doc">
      <dgm:prSet loTypeId="urn:microsoft.com/office/officeart/2005/8/layout/cycle8" loCatId="cycle" qsTypeId="urn:microsoft.com/office/officeart/2005/8/quickstyle/simple5" qsCatId="simple" csTypeId="urn:microsoft.com/office/officeart/2005/8/colors/colorful1" csCatId="colorful"/>
      <dgm:spPr/>
      <dgm:t>
        <a:bodyPr/>
        <a:lstStyle/>
        <a:p>
          <a:endParaRPr lang="de-CH"/>
        </a:p>
      </dgm:t>
    </dgm:pt>
    <dgm:pt modelId="{36E0FBF8-ECDD-4999-984B-2771A255A08E}">
      <dgm:prSet/>
      <dgm:spPr/>
      <dgm:t>
        <a:bodyPr/>
        <a:lstStyle/>
        <a:p>
          <a:r>
            <a:rPr lang="de-CH"/>
            <a:t>Menü Einfügen</a:t>
          </a:r>
        </a:p>
      </dgm:t>
    </dgm:pt>
    <dgm:pt modelId="{376A2F2F-0613-4F40-9233-DD10B7DC4D3E}" type="parTrans" cxnId="{A3768469-F510-47D9-B885-3F02C36C1D24}">
      <dgm:prSet/>
      <dgm:spPr/>
      <dgm:t>
        <a:bodyPr/>
        <a:lstStyle/>
        <a:p>
          <a:endParaRPr lang="de-CH"/>
        </a:p>
      </dgm:t>
    </dgm:pt>
    <dgm:pt modelId="{1DB6C898-AE85-4FAA-93DD-64D7A900947A}" type="sibTrans" cxnId="{A3768469-F510-47D9-B885-3F02C36C1D24}">
      <dgm:prSet/>
      <dgm:spPr/>
      <dgm:t>
        <a:bodyPr/>
        <a:lstStyle/>
        <a:p>
          <a:endParaRPr lang="de-CH"/>
        </a:p>
      </dgm:t>
    </dgm:pt>
    <dgm:pt modelId="{DC579C78-A5E3-490E-A0D5-20AA507C763D}">
      <dgm:prSet/>
      <dgm:spPr/>
      <dgm:t>
        <a:bodyPr/>
        <a:lstStyle/>
        <a:p>
          <a:r>
            <a:rPr lang="de-CH"/>
            <a:t>Illustrationen</a:t>
          </a:r>
        </a:p>
      </dgm:t>
    </dgm:pt>
    <dgm:pt modelId="{C26850E2-889A-4CE6-A288-7A4C2116759E}" type="parTrans" cxnId="{863A3914-2188-43D1-B83C-6480777AA9EC}">
      <dgm:prSet/>
      <dgm:spPr/>
      <dgm:t>
        <a:bodyPr/>
        <a:lstStyle/>
        <a:p>
          <a:endParaRPr lang="de-CH"/>
        </a:p>
      </dgm:t>
    </dgm:pt>
    <dgm:pt modelId="{43DDAD22-B0D2-4DA0-AAA5-5AEBBD2CB8AD}" type="sibTrans" cxnId="{863A3914-2188-43D1-B83C-6480777AA9EC}">
      <dgm:prSet/>
      <dgm:spPr/>
      <dgm:t>
        <a:bodyPr/>
        <a:lstStyle/>
        <a:p>
          <a:endParaRPr lang="de-CH"/>
        </a:p>
      </dgm:t>
    </dgm:pt>
    <dgm:pt modelId="{DA0042B2-4117-4609-81DE-52654A5ED70C}">
      <dgm:prSet/>
      <dgm:spPr/>
      <dgm:t>
        <a:bodyPr/>
        <a:lstStyle/>
        <a:p>
          <a:r>
            <a:rPr lang="de-CH"/>
            <a:t>SmartArt</a:t>
          </a:r>
        </a:p>
      </dgm:t>
    </dgm:pt>
    <dgm:pt modelId="{2ADB2FAE-B7BB-474A-9EDE-92787EEFFAAF}" type="parTrans" cxnId="{225A8046-96B5-4A8F-B446-7A93E034533B}">
      <dgm:prSet/>
      <dgm:spPr/>
      <dgm:t>
        <a:bodyPr/>
        <a:lstStyle/>
        <a:p>
          <a:endParaRPr lang="de-CH"/>
        </a:p>
      </dgm:t>
    </dgm:pt>
    <dgm:pt modelId="{248FEBA8-0B7E-419D-8F7C-7840B74E41BC}" type="sibTrans" cxnId="{225A8046-96B5-4A8F-B446-7A93E034533B}">
      <dgm:prSet/>
      <dgm:spPr/>
      <dgm:t>
        <a:bodyPr/>
        <a:lstStyle/>
        <a:p>
          <a:endParaRPr lang="de-CH"/>
        </a:p>
      </dgm:t>
    </dgm:pt>
    <dgm:pt modelId="{354CB94F-A373-42BF-9D6C-6AA929F4296D}">
      <dgm:prSet/>
      <dgm:spPr/>
      <dgm:t>
        <a:bodyPr/>
        <a:lstStyle/>
        <a:p>
          <a:r>
            <a:rPr lang="de-CH"/>
            <a:t>SmartArt wählen</a:t>
          </a:r>
        </a:p>
      </dgm:t>
    </dgm:pt>
    <dgm:pt modelId="{692F01EE-645F-4167-9372-CD7B668F0B1A}" type="parTrans" cxnId="{805735B3-32E7-4E82-A06E-C7EC8F02EB61}">
      <dgm:prSet/>
      <dgm:spPr/>
      <dgm:t>
        <a:bodyPr/>
        <a:lstStyle/>
        <a:p>
          <a:endParaRPr lang="de-CH"/>
        </a:p>
      </dgm:t>
    </dgm:pt>
    <dgm:pt modelId="{AFCB9B67-1C3C-431C-93E2-EAD3266BD260}" type="sibTrans" cxnId="{805735B3-32E7-4E82-A06E-C7EC8F02EB61}">
      <dgm:prSet/>
      <dgm:spPr/>
      <dgm:t>
        <a:bodyPr/>
        <a:lstStyle/>
        <a:p>
          <a:endParaRPr lang="de-CH"/>
        </a:p>
      </dgm:t>
    </dgm:pt>
    <dgm:pt modelId="{2E7E1018-05CF-48E8-BF95-9F814F91A214}">
      <dgm:prSet/>
      <dgm:spPr/>
      <dgm:t>
        <a:bodyPr/>
        <a:lstStyle/>
        <a:p>
          <a:r>
            <a:rPr lang="de-CH"/>
            <a:t>Texte anpassen</a:t>
          </a:r>
        </a:p>
      </dgm:t>
    </dgm:pt>
    <dgm:pt modelId="{D197652E-3DB8-49D7-9F61-4B7DE7164535}" type="parTrans" cxnId="{AA03F16B-385F-4B56-A64A-F7E5CBA96C2E}">
      <dgm:prSet/>
      <dgm:spPr/>
      <dgm:t>
        <a:bodyPr/>
        <a:lstStyle/>
        <a:p>
          <a:endParaRPr lang="de-CH"/>
        </a:p>
      </dgm:t>
    </dgm:pt>
    <dgm:pt modelId="{9AB0F54A-EF11-4791-B9BA-786E56AEDA3E}" type="sibTrans" cxnId="{AA03F16B-385F-4B56-A64A-F7E5CBA96C2E}">
      <dgm:prSet/>
      <dgm:spPr/>
      <dgm:t>
        <a:bodyPr/>
        <a:lstStyle/>
        <a:p>
          <a:endParaRPr lang="de-CH"/>
        </a:p>
      </dgm:t>
    </dgm:pt>
    <dgm:pt modelId="{87B3BAAF-8DB6-409D-BF35-D69809F48F98}">
      <dgm:prSet/>
      <dgm:spPr/>
      <dgm:t>
        <a:bodyPr/>
        <a:lstStyle/>
        <a:p>
          <a:r>
            <a:rPr lang="de-CH"/>
            <a:t>Farben ändern</a:t>
          </a:r>
        </a:p>
      </dgm:t>
    </dgm:pt>
    <dgm:pt modelId="{92C4A796-D437-4EB8-B886-C783CD696CA1}" type="parTrans" cxnId="{C4F34202-2610-451B-AC37-402FF88AF67A}">
      <dgm:prSet/>
      <dgm:spPr/>
      <dgm:t>
        <a:bodyPr/>
        <a:lstStyle/>
        <a:p>
          <a:endParaRPr lang="de-CH"/>
        </a:p>
      </dgm:t>
    </dgm:pt>
    <dgm:pt modelId="{7360C2B6-DC9E-4849-AD47-DABA5D14475C}" type="sibTrans" cxnId="{C4F34202-2610-451B-AC37-402FF88AF67A}">
      <dgm:prSet/>
      <dgm:spPr/>
      <dgm:t>
        <a:bodyPr/>
        <a:lstStyle/>
        <a:p>
          <a:endParaRPr lang="de-CH"/>
        </a:p>
      </dgm:t>
    </dgm:pt>
    <dgm:pt modelId="{1CC1B00A-60FB-4307-9920-D0804B2D47FC}">
      <dgm:prSet/>
      <dgm:spPr/>
      <dgm:t>
        <a:bodyPr/>
        <a:lstStyle/>
        <a:p>
          <a:r>
            <a:rPr lang="de-CH"/>
            <a:t>Formatvorlage ändern</a:t>
          </a:r>
        </a:p>
      </dgm:t>
    </dgm:pt>
    <dgm:pt modelId="{43189172-F05D-4909-8C68-C876C55244F5}" type="parTrans" cxnId="{C25CB9B0-8DAB-4F9C-B916-0172B799D4CE}">
      <dgm:prSet/>
      <dgm:spPr/>
      <dgm:t>
        <a:bodyPr/>
        <a:lstStyle/>
        <a:p>
          <a:endParaRPr lang="de-CH"/>
        </a:p>
      </dgm:t>
    </dgm:pt>
    <dgm:pt modelId="{42AB99EB-0A8F-48FB-991F-A6DBAEB349C5}" type="sibTrans" cxnId="{C25CB9B0-8DAB-4F9C-B916-0172B799D4CE}">
      <dgm:prSet/>
      <dgm:spPr/>
      <dgm:t>
        <a:bodyPr/>
        <a:lstStyle/>
        <a:p>
          <a:endParaRPr lang="de-CH"/>
        </a:p>
      </dgm:t>
    </dgm:pt>
    <dgm:pt modelId="{1CF5E49A-BADF-46EF-8E89-7DB5F7A04A68}" type="pres">
      <dgm:prSet presAssocID="{D58F0E04-CB2A-40D9-846E-83555660E553}" presName="compositeShape" presStyleCnt="0">
        <dgm:presLayoutVars>
          <dgm:chMax val="7"/>
          <dgm:dir/>
          <dgm:resizeHandles val="exact"/>
        </dgm:presLayoutVars>
      </dgm:prSet>
      <dgm:spPr/>
    </dgm:pt>
    <dgm:pt modelId="{8F967EAC-DECF-426E-B903-BC0D0E8CADB5}" type="pres">
      <dgm:prSet presAssocID="{D58F0E04-CB2A-40D9-846E-83555660E553}" presName="wedge1" presStyleLbl="node1" presStyleIdx="0" presStyleCnt="7"/>
      <dgm:spPr/>
    </dgm:pt>
    <dgm:pt modelId="{E2DA30D0-781C-41F8-B2E7-C41E280B9AF9}" type="pres">
      <dgm:prSet presAssocID="{D58F0E04-CB2A-40D9-846E-83555660E553}" presName="dummy1a" presStyleCnt="0"/>
      <dgm:spPr/>
    </dgm:pt>
    <dgm:pt modelId="{CC4959A8-8D00-44D8-A850-9D9688924854}" type="pres">
      <dgm:prSet presAssocID="{D58F0E04-CB2A-40D9-846E-83555660E553}" presName="dummy1b" presStyleCnt="0"/>
      <dgm:spPr/>
    </dgm:pt>
    <dgm:pt modelId="{2200DF96-A8BB-4E63-9FF4-242C1F04F986}" type="pres">
      <dgm:prSet presAssocID="{D58F0E04-CB2A-40D9-846E-83555660E553}" presName="wedge1Tx" presStyleLbl="node1" presStyleIdx="0" presStyleCnt="7">
        <dgm:presLayoutVars>
          <dgm:chMax val="0"/>
          <dgm:chPref val="0"/>
          <dgm:bulletEnabled val="1"/>
        </dgm:presLayoutVars>
      </dgm:prSet>
      <dgm:spPr/>
    </dgm:pt>
    <dgm:pt modelId="{90669DA1-EB22-4B16-8F00-610E11274256}" type="pres">
      <dgm:prSet presAssocID="{D58F0E04-CB2A-40D9-846E-83555660E553}" presName="wedge2" presStyleLbl="node1" presStyleIdx="1" presStyleCnt="7"/>
      <dgm:spPr/>
    </dgm:pt>
    <dgm:pt modelId="{0A24E945-1843-4163-BCAD-C1660076C8E8}" type="pres">
      <dgm:prSet presAssocID="{D58F0E04-CB2A-40D9-846E-83555660E553}" presName="dummy2a" presStyleCnt="0"/>
      <dgm:spPr/>
    </dgm:pt>
    <dgm:pt modelId="{61F2701B-F9DF-4F22-AB88-BB912B83B9E2}" type="pres">
      <dgm:prSet presAssocID="{D58F0E04-CB2A-40D9-846E-83555660E553}" presName="dummy2b" presStyleCnt="0"/>
      <dgm:spPr/>
    </dgm:pt>
    <dgm:pt modelId="{46C29F74-AFAC-48AF-A687-C016138859D1}" type="pres">
      <dgm:prSet presAssocID="{D58F0E04-CB2A-40D9-846E-83555660E553}" presName="wedge2Tx" presStyleLbl="node1" presStyleIdx="1" presStyleCnt="7">
        <dgm:presLayoutVars>
          <dgm:chMax val="0"/>
          <dgm:chPref val="0"/>
          <dgm:bulletEnabled val="1"/>
        </dgm:presLayoutVars>
      </dgm:prSet>
      <dgm:spPr/>
    </dgm:pt>
    <dgm:pt modelId="{B1F1A075-472B-4789-9B0D-931212EACA11}" type="pres">
      <dgm:prSet presAssocID="{D58F0E04-CB2A-40D9-846E-83555660E553}" presName="wedge3" presStyleLbl="node1" presStyleIdx="2" presStyleCnt="7"/>
      <dgm:spPr/>
    </dgm:pt>
    <dgm:pt modelId="{EAD384E7-466B-492E-A1CD-CD344573A16A}" type="pres">
      <dgm:prSet presAssocID="{D58F0E04-CB2A-40D9-846E-83555660E553}" presName="dummy3a" presStyleCnt="0"/>
      <dgm:spPr/>
    </dgm:pt>
    <dgm:pt modelId="{D7B1B3F2-37CA-46DD-80E7-E320905BD460}" type="pres">
      <dgm:prSet presAssocID="{D58F0E04-CB2A-40D9-846E-83555660E553}" presName="dummy3b" presStyleCnt="0"/>
      <dgm:spPr/>
    </dgm:pt>
    <dgm:pt modelId="{C4FF1BD6-1509-4C43-A9AB-DAEDEFB9B5EF}" type="pres">
      <dgm:prSet presAssocID="{D58F0E04-CB2A-40D9-846E-83555660E553}" presName="wedge3Tx" presStyleLbl="node1" presStyleIdx="2" presStyleCnt="7">
        <dgm:presLayoutVars>
          <dgm:chMax val="0"/>
          <dgm:chPref val="0"/>
          <dgm:bulletEnabled val="1"/>
        </dgm:presLayoutVars>
      </dgm:prSet>
      <dgm:spPr/>
    </dgm:pt>
    <dgm:pt modelId="{6F521B1E-0CEA-412F-862C-4962D97FD146}" type="pres">
      <dgm:prSet presAssocID="{D58F0E04-CB2A-40D9-846E-83555660E553}" presName="wedge4" presStyleLbl="node1" presStyleIdx="3" presStyleCnt="7"/>
      <dgm:spPr/>
    </dgm:pt>
    <dgm:pt modelId="{8D83BB1E-5789-416D-99AE-B3C1DA9147B7}" type="pres">
      <dgm:prSet presAssocID="{D58F0E04-CB2A-40D9-846E-83555660E553}" presName="dummy4a" presStyleCnt="0"/>
      <dgm:spPr/>
    </dgm:pt>
    <dgm:pt modelId="{A42AA0BB-F05E-482D-B08E-459CF30D11AB}" type="pres">
      <dgm:prSet presAssocID="{D58F0E04-CB2A-40D9-846E-83555660E553}" presName="dummy4b" presStyleCnt="0"/>
      <dgm:spPr/>
    </dgm:pt>
    <dgm:pt modelId="{CDFB2186-8697-49F7-99AB-CADC0F26A727}" type="pres">
      <dgm:prSet presAssocID="{D58F0E04-CB2A-40D9-846E-83555660E553}" presName="wedge4Tx" presStyleLbl="node1" presStyleIdx="3" presStyleCnt="7">
        <dgm:presLayoutVars>
          <dgm:chMax val="0"/>
          <dgm:chPref val="0"/>
          <dgm:bulletEnabled val="1"/>
        </dgm:presLayoutVars>
      </dgm:prSet>
      <dgm:spPr/>
    </dgm:pt>
    <dgm:pt modelId="{337876CC-A143-4ECF-B3F6-B85EF199AF28}" type="pres">
      <dgm:prSet presAssocID="{D58F0E04-CB2A-40D9-846E-83555660E553}" presName="wedge5" presStyleLbl="node1" presStyleIdx="4" presStyleCnt="7"/>
      <dgm:spPr/>
    </dgm:pt>
    <dgm:pt modelId="{1A30A713-B231-40EE-BE2C-D7582F38F992}" type="pres">
      <dgm:prSet presAssocID="{D58F0E04-CB2A-40D9-846E-83555660E553}" presName="dummy5a" presStyleCnt="0"/>
      <dgm:spPr/>
    </dgm:pt>
    <dgm:pt modelId="{7E9804EC-E924-4F23-9468-8764347D2084}" type="pres">
      <dgm:prSet presAssocID="{D58F0E04-CB2A-40D9-846E-83555660E553}" presName="dummy5b" presStyleCnt="0"/>
      <dgm:spPr/>
    </dgm:pt>
    <dgm:pt modelId="{108A36DD-8271-43BB-8CCF-3A4411C81C80}" type="pres">
      <dgm:prSet presAssocID="{D58F0E04-CB2A-40D9-846E-83555660E553}" presName="wedge5Tx" presStyleLbl="node1" presStyleIdx="4" presStyleCnt="7">
        <dgm:presLayoutVars>
          <dgm:chMax val="0"/>
          <dgm:chPref val="0"/>
          <dgm:bulletEnabled val="1"/>
        </dgm:presLayoutVars>
      </dgm:prSet>
      <dgm:spPr/>
    </dgm:pt>
    <dgm:pt modelId="{9C88796E-A264-49DA-8407-3B3BFF79952E}" type="pres">
      <dgm:prSet presAssocID="{D58F0E04-CB2A-40D9-846E-83555660E553}" presName="wedge6" presStyleLbl="node1" presStyleIdx="5" presStyleCnt="7"/>
      <dgm:spPr/>
    </dgm:pt>
    <dgm:pt modelId="{8E4AC4C5-936A-4371-A5CD-96E8136FA378}" type="pres">
      <dgm:prSet presAssocID="{D58F0E04-CB2A-40D9-846E-83555660E553}" presName="dummy6a" presStyleCnt="0"/>
      <dgm:spPr/>
    </dgm:pt>
    <dgm:pt modelId="{71B0826C-F1EA-48DD-B150-643149474C8A}" type="pres">
      <dgm:prSet presAssocID="{D58F0E04-CB2A-40D9-846E-83555660E553}" presName="dummy6b" presStyleCnt="0"/>
      <dgm:spPr/>
    </dgm:pt>
    <dgm:pt modelId="{0CCB89DC-985E-48A8-9891-C4CD362DB721}" type="pres">
      <dgm:prSet presAssocID="{D58F0E04-CB2A-40D9-846E-83555660E553}" presName="wedge6Tx" presStyleLbl="node1" presStyleIdx="5" presStyleCnt="7">
        <dgm:presLayoutVars>
          <dgm:chMax val="0"/>
          <dgm:chPref val="0"/>
          <dgm:bulletEnabled val="1"/>
        </dgm:presLayoutVars>
      </dgm:prSet>
      <dgm:spPr/>
    </dgm:pt>
    <dgm:pt modelId="{67D20207-62BF-45BC-8C09-D3837C286FFC}" type="pres">
      <dgm:prSet presAssocID="{D58F0E04-CB2A-40D9-846E-83555660E553}" presName="wedge7" presStyleLbl="node1" presStyleIdx="6" presStyleCnt="7"/>
      <dgm:spPr/>
    </dgm:pt>
    <dgm:pt modelId="{72E4F1FF-3B54-45A5-8B48-8D30824531BE}" type="pres">
      <dgm:prSet presAssocID="{D58F0E04-CB2A-40D9-846E-83555660E553}" presName="dummy7a" presStyleCnt="0"/>
      <dgm:spPr/>
    </dgm:pt>
    <dgm:pt modelId="{4FA089F6-8D3E-4E26-BAE4-77B2EC293DD6}" type="pres">
      <dgm:prSet presAssocID="{D58F0E04-CB2A-40D9-846E-83555660E553}" presName="dummy7b" presStyleCnt="0"/>
      <dgm:spPr/>
    </dgm:pt>
    <dgm:pt modelId="{39FA96D6-9967-4169-AA0F-44D36257F3EA}" type="pres">
      <dgm:prSet presAssocID="{D58F0E04-CB2A-40D9-846E-83555660E553}" presName="wedge7Tx" presStyleLbl="node1" presStyleIdx="6" presStyleCnt="7">
        <dgm:presLayoutVars>
          <dgm:chMax val="0"/>
          <dgm:chPref val="0"/>
          <dgm:bulletEnabled val="1"/>
        </dgm:presLayoutVars>
      </dgm:prSet>
      <dgm:spPr/>
    </dgm:pt>
    <dgm:pt modelId="{440E98E2-0267-43CF-A688-730A4E34B791}" type="pres">
      <dgm:prSet presAssocID="{1DB6C898-AE85-4FAA-93DD-64D7A900947A}" presName="arrowWedge1" presStyleLbl="fgSibTrans2D1" presStyleIdx="0" presStyleCnt="7"/>
      <dgm:spPr/>
    </dgm:pt>
    <dgm:pt modelId="{F016BA3F-3AC9-4D50-8CF7-9611516045B0}" type="pres">
      <dgm:prSet presAssocID="{43DDAD22-B0D2-4DA0-AAA5-5AEBBD2CB8AD}" presName="arrowWedge2" presStyleLbl="fgSibTrans2D1" presStyleIdx="1" presStyleCnt="7"/>
      <dgm:spPr/>
    </dgm:pt>
    <dgm:pt modelId="{97125BBD-77F4-4B4C-8F9B-35B4B651E03D}" type="pres">
      <dgm:prSet presAssocID="{248FEBA8-0B7E-419D-8F7C-7840B74E41BC}" presName="arrowWedge3" presStyleLbl="fgSibTrans2D1" presStyleIdx="2" presStyleCnt="7"/>
      <dgm:spPr/>
    </dgm:pt>
    <dgm:pt modelId="{9E56F53A-9756-4051-9F2F-23C66DAB40AE}" type="pres">
      <dgm:prSet presAssocID="{AFCB9B67-1C3C-431C-93E2-EAD3266BD260}" presName="arrowWedge4" presStyleLbl="fgSibTrans2D1" presStyleIdx="3" presStyleCnt="7"/>
      <dgm:spPr/>
    </dgm:pt>
    <dgm:pt modelId="{1FF7582B-E377-4785-B8B2-4FD381C440B8}" type="pres">
      <dgm:prSet presAssocID="{9AB0F54A-EF11-4791-B9BA-786E56AEDA3E}" presName="arrowWedge5" presStyleLbl="fgSibTrans2D1" presStyleIdx="4" presStyleCnt="7"/>
      <dgm:spPr/>
    </dgm:pt>
    <dgm:pt modelId="{37AD7E55-DCDA-480A-97B5-3C8E86483B0C}" type="pres">
      <dgm:prSet presAssocID="{7360C2B6-DC9E-4849-AD47-DABA5D14475C}" presName="arrowWedge6" presStyleLbl="fgSibTrans2D1" presStyleIdx="5" presStyleCnt="7"/>
      <dgm:spPr/>
    </dgm:pt>
    <dgm:pt modelId="{02EAB11F-69DF-47DD-88BA-735B39F133B8}" type="pres">
      <dgm:prSet presAssocID="{42AB99EB-0A8F-48FB-991F-A6DBAEB349C5}" presName="arrowWedge7" presStyleLbl="fgSibTrans2D1" presStyleIdx="6" presStyleCnt="7"/>
      <dgm:spPr/>
    </dgm:pt>
  </dgm:ptLst>
  <dgm:cxnLst>
    <dgm:cxn modelId="{C4F34202-2610-451B-AC37-402FF88AF67A}" srcId="{D58F0E04-CB2A-40D9-846E-83555660E553}" destId="{87B3BAAF-8DB6-409D-BF35-D69809F48F98}" srcOrd="5" destOrd="0" parTransId="{92C4A796-D437-4EB8-B886-C783CD696CA1}" sibTransId="{7360C2B6-DC9E-4849-AD47-DABA5D14475C}"/>
    <dgm:cxn modelId="{6E5E9B0B-82E9-423E-BFA2-44B8A92E05BF}" type="presOf" srcId="{87B3BAAF-8DB6-409D-BF35-D69809F48F98}" destId="{0CCB89DC-985E-48A8-9891-C4CD362DB721}" srcOrd="1" destOrd="0" presId="urn:microsoft.com/office/officeart/2005/8/layout/cycle8"/>
    <dgm:cxn modelId="{863A3914-2188-43D1-B83C-6480777AA9EC}" srcId="{D58F0E04-CB2A-40D9-846E-83555660E553}" destId="{DC579C78-A5E3-490E-A0D5-20AA507C763D}" srcOrd="1" destOrd="0" parTransId="{C26850E2-889A-4CE6-A288-7A4C2116759E}" sibTransId="{43DDAD22-B0D2-4DA0-AAA5-5AEBBD2CB8AD}"/>
    <dgm:cxn modelId="{5612F217-346F-44CD-AECA-D6DDF2EEE895}" type="presOf" srcId="{1CC1B00A-60FB-4307-9920-D0804B2D47FC}" destId="{39FA96D6-9967-4169-AA0F-44D36257F3EA}" srcOrd="1" destOrd="0" presId="urn:microsoft.com/office/officeart/2005/8/layout/cycle8"/>
    <dgm:cxn modelId="{6993E337-00A0-435D-A41E-1165F138CE50}" type="presOf" srcId="{36E0FBF8-ECDD-4999-984B-2771A255A08E}" destId="{8F967EAC-DECF-426E-B903-BC0D0E8CADB5}" srcOrd="0" destOrd="0" presId="urn:microsoft.com/office/officeart/2005/8/layout/cycle8"/>
    <dgm:cxn modelId="{7D177F40-79B1-4C99-9617-A29C965E5239}" type="presOf" srcId="{DA0042B2-4117-4609-81DE-52654A5ED70C}" destId="{B1F1A075-472B-4789-9B0D-931212EACA11}" srcOrd="0" destOrd="0" presId="urn:microsoft.com/office/officeart/2005/8/layout/cycle8"/>
    <dgm:cxn modelId="{225A8046-96B5-4A8F-B446-7A93E034533B}" srcId="{D58F0E04-CB2A-40D9-846E-83555660E553}" destId="{DA0042B2-4117-4609-81DE-52654A5ED70C}" srcOrd="2" destOrd="0" parTransId="{2ADB2FAE-B7BB-474A-9EDE-92787EEFFAAF}" sibTransId="{248FEBA8-0B7E-419D-8F7C-7840B74E41BC}"/>
    <dgm:cxn modelId="{A3768469-F510-47D9-B885-3F02C36C1D24}" srcId="{D58F0E04-CB2A-40D9-846E-83555660E553}" destId="{36E0FBF8-ECDD-4999-984B-2771A255A08E}" srcOrd="0" destOrd="0" parTransId="{376A2F2F-0613-4F40-9233-DD10B7DC4D3E}" sibTransId="{1DB6C898-AE85-4FAA-93DD-64D7A900947A}"/>
    <dgm:cxn modelId="{AA03F16B-385F-4B56-A64A-F7E5CBA96C2E}" srcId="{D58F0E04-CB2A-40D9-846E-83555660E553}" destId="{2E7E1018-05CF-48E8-BF95-9F814F91A214}" srcOrd="4" destOrd="0" parTransId="{D197652E-3DB8-49D7-9F61-4B7DE7164535}" sibTransId="{9AB0F54A-EF11-4791-B9BA-786E56AEDA3E}"/>
    <dgm:cxn modelId="{3589CA52-F93D-44DC-B32A-2818A765FAAB}" type="presOf" srcId="{DA0042B2-4117-4609-81DE-52654A5ED70C}" destId="{C4FF1BD6-1509-4C43-A9AB-DAEDEFB9B5EF}" srcOrd="1" destOrd="0" presId="urn:microsoft.com/office/officeart/2005/8/layout/cycle8"/>
    <dgm:cxn modelId="{D7A4A259-6546-42D0-B38E-57B16E971335}" type="presOf" srcId="{DC579C78-A5E3-490E-A0D5-20AA507C763D}" destId="{90669DA1-EB22-4B16-8F00-610E11274256}" srcOrd="0" destOrd="0" presId="urn:microsoft.com/office/officeart/2005/8/layout/cycle8"/>
    <dgm:cxn modelId="{FAE4C893-DC53-4D44-9CFD-A88C26F69BBA}" type="presOf" srcId="{87B3BAAF-8DB6-409D-BF35-D69809F48F98}" destId="{9C88796E-A264-49DA-8407-3B3BFF79952E}" srcOrd="0" destOrd="0" presId="urn:microsoft.com/office/officeart/2005/8/layout/cycle8"/>
    <dgm:cxn modelId="{064E7D9B-1E6D-4F59-80D8-F639F4F3A7A8}" type="presOf" srcId="{D58F0E04-CB2A-40D9-846E-83555660E553}" destId="{1CF5E49A-BADF-46EF-8E89-7DB5F7A04A68}" srcOrd="0" destOrd="0" presId="urn:microsoft.com/office/officeart/2005/8/layout/cycle8"/>
    <dgm:cxn modelId="{C25CB9B0-8DAB-4F9C-B916-0172B799D4CE}" srcId="{D58F0E04-CB2A-40D9-846E-83555660E553}" destId="{1CC1B00A-60FB-4307-9920-D0804B2D47FC}" srcOrd="6" destOrd="0" parTransId="{43189172-F05D-4909-8C68-C876C55244F5}" sibTransId="{42AB99EB-0A8F-48FB-991F-A6DBAEB349C5}"/>
    <dgm:cxn modelId="{805735B3-32E7-4E82-A06E-C7EC8F02EB61}" srcId="{D58F0E04-CB2A-40D9-846E-83555660E553}" destId="{354CB94F-A373-42BF-9D6C-6AA929F4296D}" srcOrd="3" destOrd="0" parTransId="{692F01EE-645F-4167-9372-CD7B668F0B1A}" sibTransId="{AFCB9B67-1C3C-431C-93E2-EAD3266BD260}"/>
    <dgm:cxn modelId="{1C0FABB3-DA04-4E5B-90DA-9E8AD3EC1D0D}" type="presOf" srcId="{1CC1B00A-60FB-4307-9920-D0804B2D47FC}" destId="{67D20207-62BF-45BC-8C09-D3837C286FFC}" srcOrd="0" destOrd="0" presId="urn:microsoft.com/office/officeart/2005/8/layout/cycle8"/>
    <dgm:cxn modelId="{7D4296BC-AAD1-4136-992E-3B8E0CDEB9C9}" type="presOf" srcId="{354CB94F-A373-42BF-9D6C-6AA929F4296D}" destId="{CDFB2186-8697-49F7-99AB-CADC0F26A727}" srcOrd="1" destOrd="0" presId="urn:microsoft.com/office/officeart/2005/8/layout/cycle8"/>
    <dgm:cxn modelId="{5CF04CCD-FC28-45BB-AA7E-75CF7E5BC2F6}" type="presOf" srcId="{354CB94F-A373-42BF-9D6C-6AA929F4296D}" destId="{6F521B1E-0CEA-412F-862C-4962D97FD146}" srcOrd="0" destOrd="0" presId="urn:microsoft.com/office/officeart/2005/8/layout/cycle8"/>
    <dgm:cxn modelId="{3DECA0E0-1F5F-43EB-934D-2ADAE15C9045}" type="presOf" srcId="{2E7E1018-05CF-48E8-BF95-9F814F91A214}" destId="{108A36DD-8271-43BB-8CCF-3A4411C81C80}" srcOrd="1" destOrd="0" presId="urn:microsoft.com/office/officeart/2005/8/layout/cycle8"/>
    <dgm:cxn modelId="{C84825EA-D44D-41FC-89CC-F2CD3594D764}" type="presOf" srcId="{36E0FBF8-ECDD-4999-984B-2771A255A08E}" destId="{2200DF96-A8BB-4E63-9FF4-242C1F04F986}" srcOrd="1" destOrd="0" presId="urn:microsoft.com/office/officeart/2005/8/layout/cycle8"/>
    <dgm:cxn modelId="{290ADDF5-71EC-416F-84E6-836C73BB054E}" type="presOf" srcId="{DC579C78-A5E3-490E-A0D5-20AA507C763D}" destId="{46C29F74-AFAC-48AF-A687-C016138859D1}" srcOrd="1" destOrd="0" presId="urn:microsoft.com/office/officeart/2005/8/layout/cycle8"/>
    <dgm:cxn modelId="{B37E8DF8-7392-4F04-A913-F227008F2288}" type="presOf" srcId="{2E7E1018-05CF-48E8-BF95-9F814F91A214}" destId="{337876CC-A143-4ECF-B3F6-B85EF199AF28}" srcOrd="0" destOrd="0" presId="urn:microsoft.com/office/officeart/2005/8/layout/cycle8"/>
    <dgm:cxn modelId="{B9F7DF41-ACAA-444B-98C0-05A5EE4BBB8D}" type="presParOf" srcId="{1CF5E49A-BADF-46EF-8E89-7DB5F7A04A68}" destId="{8F967EAC-DECF-426E-B903-BC0D0E8CADB5}" srcOrd="0" destOrd="0" presId="urn:microsoft.com/office/officeart/2005/8/layout/cycle8"/>
    <dgm:cxn modelId="{A037B878-7140-4438-9839-4EF4AC9CC065}" type="presParOf" srcId="{1CF5E49A-BADF-46EF-8E89-7DB5F7A04A68}" destId="{E2DA30D0-781C-41F8-B2E7-C41E280B9AF9}" srcOrd="1" destOrd="0" presId="urn:microsoft.com/office/officeart/2005/8/layout/cycle8"/>
    <dgm:cxn modelId="{D13383AA-716D-438E-8F53-DB38EA4E74FC}" type="presParOf" srcId="{1CF5E49A-BADF-46EF-8E89-7DB5F7A04A68}" destId="{CC4959A8-8D00-44D8-A850-9D9688924854}" srcOrd="2" destOrd="0" presId="urn:microsoft.com/office/officeart/2005/8/layout/cycle8"/>
    <dgm:cxn modelId="{EBCB467B-F86D-4BCA-B8AB-899E517C0642}" type="presParOf" srcId="{1CF5E49A-BADF-46EF-8E89-7DB5F7A04A68}" destId="{2200DF96-A8BB-4E63-9FF4-242C1F04F986}" srcOrd="3" destOrd="0" presId="urn:microsoft.com/office/officeart/2005/8/layout/cycle8"/>
    <dgm:cxn modelId="{A8123414-80B2-414C-918D-676774B08FED}" type="presParOf" srcId="{1CF5E49A-BADF-46EF-8E89-7DB5F7A04A68}" destId="{90669DA1-EB22-4B16-8F00-610E11274256}" srcOrd="4" destOrd="0" presId="urn:microsoft.com/office/officeart/2005/8/layout/cycle8"/>
    <dgm:cxn modelId="{F63ADBE2-02A4-47F5-A0ED-241368AF58A5}" type="presParOf" srcId="{1CF5E49A-BADF-46EF-8E89-7DB5F7A04A68}" destId="{0A24E945-1843-4163-BCAD-C1660076C8E8}" srcOrd="5" destOrd="0" presId="urn:microsoft.com/office/officeart/2005/8/layout/cycle8"/>
    <dgm:cxn modelId="{5EF02D37-DA4A-4D4E-ADA3-3F7F57C17B98}" type="presParOf" srcId="{1CF5E49A-BADF-46EF-8E89-7DB5F7A04A68}" destId="{61F2701B-F9DF-4F22-AB88-BB912B83B9E2}" srcOrd="6" destOrd="0" presId="urn:microsoft.com/office/officeart/2005/8/layout/cycle8"/>
    <dgm:cxn modelId="{65D8E3BD-65BA-4D6E-889C-3A3AAFD2C462}" type="presParOf" srcId="{1CF5E49A-BADF-46EF-8E89-7DB5F7A04A68}" destId="{46C29F74-AFAC-48AF-A687-C016138859D1}" srcOrd="7" destOrd="0" presId="urn:microsoft.com/office/officeart/2005/8/layout/cycle8"/>
    <dgm:cxn modelId="{F149CCB8-FFCF-4BAB-B89E-D6CFF08730C6}" type="presParOf" srcId="{1CF5E49A-BADF-46EF-8E89-7DB5F7A04A68}" destId="{B1F1A075-472B-4789-9B0D-931212EACA11}" srcOrd="8" destOrd="0" presId="urn:microsoft.com/office/officeart/2005/8/layout/cycle8"/>
    <dgm:cxn modelId="{3EEA0E13-0B3A-4F5D-A95B-5935E3A7C30B}" type="presParOf" srcId="{1CF5E49A-BADF-46EF-8E89-7DB5F7A04A68}" destId="{EAD384E7-466B-492E-A1CD-CD344573A16A}" srcOrd="9" destOrd="0" presId="urn:microsoft.com/office/officeart/2005/8/layout/cycle8"/>
    <dgm:cxn modelId="{F5DA46A8-17A3-4E97-BB5B-68F4FA0CF5FB}" type="presParOf" srcId="{1CF5E49A-BADF-46EF-8E89-7DB5F7A04A68}" destId="{D7B1B3F2-37CA-46DD-80E7-E320905BD460}" srcOrd="10" destOrd="0" presId="urn:microsoft.com/office/officeart/2005/8/layout/cycle8"/>
    <dgm:cxn modelId="{E59BD310-5D5D-4801-B2AC-A40D3CDD4C92}" type="presParOf" srcId="{1CF5E49A-BADF-46EF-8E89-7DB5F7A04A68}" destId="{C4FF1BD6-1509-4C43-A9AB-DAEDEFB9B5EF}" srcOrd="11" destOrd="0" presId="urn:microsoft.com/office/officeart/2005/8/layout/cycle8"/>
    <dgm:cxn modelId="{6618DF55-C21D-42DF-9463-4439A1A61F33}" type="presParOf" srcId="{1CF5E49A-BADF-46EF-8E89-7DB5F7A04A68}" destId="{6F521B1E-0CEA-412F-862C-4962D97FD146}" srcOrd="12" destOrd="0" presId="urn:microsoft.com/office/officeart/2005/8/layout/cycle8"/>
    <dgm:cxn modelId="{8A7AF1FD-3A0A-4F34-840C-10B5A86A4247}" type="presParOf" srcId="{1CF5E49A-BADF-46EF-8E89-7DB5F7A04A68}" destId="{8D83BB1E-5789-416D-99AE-B3C1DA9147B7}" srcOrd="13" destOrd="0" presId="urn:microsoft.com/office/officeart/2005/8/layout/cycle8"/>
    <dgm:cxn modelId="{962731ED-4F1E-4295-B450-FA4D7942D047}" type="presParOf" srcId="{1CF5E49A-BADF-46EF-8E89-7DB5F7A04A68}" destId="{A42AA0BB-F05E-482D-B08E-459CF30D11AB}" srcOrd="14" destOrd="0" presId="urn:microsoft.com/office/officeart/2005/8/layout/cycle8"/>
    <dgm:cxn modelId="{69613A58-13EC-40DD-BF24-B82320ED7285}" type="presParOf" srcId="{1CF5E49A-BADF-46EF-8E89-7DB5F7A04A68}" destId="{CDFB2186-8697-49F7-99AB-CADC0F26A727}" srcOrd="15" destOrd="0" presId="urn:microsoft.com/office/officeart/2005/8/layout/cycle8"/>
    <dgm:cxn modelId="{52F23F97-DAEC-443A-9112-139DA11F04F9}" type="presParOf" srcId="{1CF5E49A-BADF-46EF-8E89-7DB5F7A04A68}" destId="{337876CC-A143-4ECF-B3F6-B85EF199AF28}" srcOrd="16" destOrd="0" presId="urn:microsoft.com/office/officeart/2005/8/layout/cycle8"/>
    <dgm:cxn modelId="{21EFFEB5-1D36-4899-BB3D-33066E27D892}" type="presParOf" srcId="{1CF5E49A-BADF-46EF-8E89-7DB5F7A04A68}" destId="{1A30A713-B231-40EE-BE2C-D7582F38F992}" srcOrd="17" destOrd="0" presId="urn:microsoft.com/office/officeart/2005/8/layout/cycle8"/>
    <dgm:cxn modelId="{0B53AFC5-FED7-4EE4-897F-220BEF11D588}" type="presParOf" srcId="{1CF5E49A-BADF-46EF-8E89-7DB5F7A04A68}" destId="{7E9804EC-E924-4F23-9468-8764347D2084}" srcOrd="18" destOrd="0" presId="urn:microsoft.com/office/officeart/2005/8/layout/cycle8"/>
    <dgm:cxn modelId="{4666BFEF-2B3C-401B-8335-D8B6D1B87FF2}" type="presParOf" srcId="{1CF5E49A-BADF-46EF-8E89-7DB5F7A04A68}" destId="{108A36DD-8271-43BB-8CCF-3A4411C81C80}" srcOrd="19" destOrd="0" presId="urn:microsoft.com/office/officeart/2005/8/layout/cycle8"/>
    <dgm:cxn modelId="{E025F55B-5151-4A11-9906-C295981FBA20}" type="presParOf" srcId="{1CF5E49A-BADF-46EF-8E89-7DB5F7A04A68}" destId="{9C88796E-A264-49DA-8407-3B3BFF79952E}" srcOrd="20" destOrd="0" presId="urn:microsoft.com/office/officeart/2005/8/layout/cycle8"/>
    <dgm:cxn modelId="{84D8BCD7-9881-43DF-90FC-C3DDCAF3E55A}" type="presParOf" srcId="{1CF5E49A-BADF-46EF-8E89-7DB5F7A04A68}" destId="{8E4AC4C5-936A-4371-A5CD-96E8136FA378}" srcOrd="21" destOrd="0" presId="urn:microsoft.com/office/officeart/2005/8/layout/cycle8"/>
    <dgm:cxn modelId="{EF143CA9-C566-41AE-9D0A-FE59524147A3}" type="presParOf" srcId="{1CF5E49A-BADF-46EF-8E89-7DB5F7A04A68}" destId="{71B0826C-F1EA-48DD-B150-643149474C8A}" srcOrd="22" destOrd="0" presId="urn:microsoft.com/office/officeart/2005/8/layout/cycle8"/>
    <dgm:cxn modelId="{9E5A76C0-830B-4E89-AA87-B17EE2693092}" type="presParOf" srcId="{1CF5E49A-BADF-46EF-8E89-7DB5F7A04A68}" destId="{0CCB89DC-985E-48A8-9891-C4CD362DB721}" srcOrd="23" destOrd="0" presId="urn:microsoft.com/office/officeart/2005/8/layout/cycle8"/>
    <dgm:cxn modelId="{6F91F83B-CCFF-4ACB-8B99-3D94F8CCD3B1}" type="presParOf" srcId="{1CF5E49A-BADF-46EF-8E89-7DB5F7A04A68}" destId="{67D20207-62BF-45BC-8C09-D3837C286FFC}" srcOrd="24" destOrd="0" presId="urn:microsoft.com/office/officeart/2005/8/layout/cycle8"/>
    <dgm:cxn modelId="{473B4CB2-CA29-4322-860E-AC9BE2B10737}" type="presParOf" srcId="{1CF5E49A-BADF-46EF-8E89-7DB5F7A04A68}" destId="{72E4F1FF-3B54-45A5-8B48-8D30824531BE}" srcOrd="25" destOrd="0" presId="urn:microsoft.com/office/officeart/2005/8/layout/cycle8"/>
    <dgm:cxn modelId="{4E6DC710-E172-4A9F-824D-9725B21A462E}" type="presParOf" srcId="{1CF5E49A-BADF-46EF-8E89-7DB5F7A04A68}" destId="{4FA089F6-8D3E-4E26-BAE4-77B2EC293DD6}" srcOrd="26" destOrd="0" presId="urn:microsoft.com/office/officeart/2005/8/layout/cycle8"/>
    <dgm:cxn modelId="{62A24A64-2ED7-42F9-9991-5492E45462A6}" type="presParOf" srcId="{1CF5E49A-BADF-46EF-8E89-7DB5F7A04A68}" destId="{39FA96D6-9967-4169-AA0F-44D36257F3EA}" srcOrd="27" destOrd="0" presId="urn:microsoft.com/office/officeart/2005/8/layout/cycle8"/>
    <dgm:cxn modelId="{27A2B97D-FFB6-4A46-8C39-401037ED9954}" type="presParOf" srcId="{1CF5E49A-BADF-46EF-8E89-7DB5F7A04A68}" destId="{440E98E2-0267-43CF-A688-730A4E34B791}" srcOrd="28" destOrd="0" presId="urn:microsoft.com/office/officeart/2005/8/layout/cycle8"/>
    <dgm:cxn modelId="{BD9BDDB5-41CF-4F33-994C-1A4550BBA683}" type="presParOf" srcId="{1CF5E49A-BADF-46EF-8E89-7DB5F7A04A68}" destId="{F016BA3F-3AC9-4D50-8CF7-9611516045B0}" srcOrd="29" destOrd="0" presId="urn:microsoft.com/office/officeart/2005/8/layout/cycle8"/>
    <dgm:cxn modelId="{C53FC4A0-551B-4E87-BA0F-9686F8087DE8}" type="presParOf" srcId="{1CF5E49A-BADF-46EF-8E89-7DB5F7A04A68}" destId="{97125BBD-77F4-4B4C-8F9B-35B4B651E03D}" srcOrd="30" destOrd="0" presId="urn:microsoft.com/office/officeart/2005/8/layout/cycle8"/>
    <dgm:cxn modelId="{5578D2F8-76DB-4DDB-8E7E-EE0944A0121E}" type="presParOf" srcId="{1CF5E49A-BADF-46EF-8E89-7DB5F7A04A68}" destId="{9E56F53A-9756-4051-9F2F-23C66DAB40AE}" srcOrd="31" destOrd="0" presId="urn:microsoft.com/office/officeart/2005/8/layout/cycle8"/>
    <dgm:cxn modelId="{41CCBAFA-85E0-4E8A-B16D-C4A0D5A8A1EB}" type="presParOf" srcId="{1CF5E49A-BADF-46EF-8E89-7DB5F7A04A68}" destId="{1FF7582B-E377-4785-B8B2-4FD381C440B8}" srcOrd="32" destOrd="0" presId="urn:microsoft.com/office/officeart/2005/8/layout/cycle8"/>
    <dgm:cxn modelId="{C1E7B89B-34FB-4097-99AB-1BC9DB9FB962}" type="presParOf" srcId="{1CF5E49A-BADF-46EF-8E89-7DB5F7A04A68}" destId="{37AD7E55-DCDA-480A-97B5-3C8E86483B0C}" srcOrd="33" destOrd="0" presId="urn:microsoft.com/office/officeart/2005/8/layout/cycle8"/>
    <dgm:cxn modelId="{8604700E-3C17-46D5-8B42-B53706FE310D}" type="presParOf" srcId="{1CF5E49A-BADF-46EF-8E89-7DB5F7A04A68}" destId="{02EAB11F-69DF-47DD-88BA-735B39F133B8}" srcOrd="3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AFF548-1FC1-4EF5-AE31-4ED7C2EF7E5F}">
      <dsp:nvSpPr>
        <dsp:cNvPr id="0" name=""/>
        <dsp:cNvSpPr/>
      </dsp:nvSpPr>
      <dsp:spPr>
        <a:xfrm>
          <a:off x="2145939" y="690"/>
          <a:ext cx="412033" cy="41203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CE0E5EA-7256-49A3-A1FD-1AC4AA02A986}">
      <dsp:nvSpPr>
        <dsp:cNvPr id="0" name=""/>
        <dsp:cNvSpPr/>
      </dsp:nvSpPr>
      <dsp:spPr>
        <a:xfrm>
          <a:off x="2351955" y="690"/>
          <a:ext cx="2198348" cy="4120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Menü Einfügen</a:t>
          </a:r>
        </a:p>
      </dsp:txBody>
      <dsp:txXfrm>
        <a:off x="2351955" y="690"/>
        <a:ext cx="2198348" cy="412033"/>
      </dsp:txXfrm>
    </dsp:sp>
    <dsp:sp modelId="{6E57E14C-0078-4F98-AFB7-7DB5FC3A677E}">
      <dsp:nvSpPr>
        <dsp:cNvPr id="0" name=""/>
        <dsp:cNvSpPr/>
      </dsp:nvSpPr>
      <dsp:spPr>
        <a:xfrm>
          <a:off x="2145939" y="412723"/>
          <a:ext cx="412033" cy="41203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FBBDAD1-FF39-4C14-9827-0AC15AB2FF35}">
      <dsp:nvSpPr>
        <dsp:cNvPr id="0" name=""/>
        <dsp:cNvSpPr/>
      </dsp:nvSpPr>
      <dsp:spPr>
        <a:xfrm>
          <a:off x="2351955" y="412723"/>
          <a:ext cx="2198348" cy="4120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Illustrationen</a:t>
          </a:r>
        </a:p>
      </dsp:txBody>
      <dsp:txXfrm>
        <a:off x="2351955" y="412723"/>
        <a:ext cx="2198348" cy="412033"/>
      </dsp:txXfrm>
    </dsp:sp>
    <dsp:sp modelId="{C4C77155-6376-4B0F-97C6-FF0197EE2C93}">
      <dsp:nvSpPr>
        <dsp:cNvPr id="0" name=""/>
        <dsp:cNvSpPr/>
      </dsp:nvSpPr>
      <dsp:spPr>
        <a:xfrm>
          <a:off x="2145939" y="824757"/>
          <a:ext cx="412033" cy="41203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163F0AF-D8EE-4035-8F40-970824562A94}">
      <dsp:nvSpPr>
        <dsp:cNvPr id="0" name=""/>
        <dsp:cNvSpPr/>
      </dsp:nvSpPr>
      <dsp:spPr>
        <a:xfrm>
          <a:off x="2351955" y="824757"/>
          <a:ext cx="2198348" cy="4120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SmartArt</a:t>
          </a:r>
        </a:p>
      </dsp:txBody>
      <dsp:txXfrm>
        <a:off x="2351955" y="824757"/>
        <a:ext cx="2198348" cy="412033"/>
      </dsp:txXfrm>
    </dsp:sp>
    <dsp:sp modelId="{ECC37E07-FE99-4449-A389-52C19AE3C493}">
      <dsp:nvSpPr>
        <dsp:cNvPr id="0" name=""/>
        <dsp:cNvSpPr/>
      </dsp:nvSpPr>
      <dsp:spPr>
        <a:xfrm>
          <a:off x="2037906" y="1236790"/>
          <a:ext cx="2283770" cy="22837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AA02057-4782-46C2-AA49-EE25C992A938}">
      <dsp:nvSpPr>
        <dsp:cNvPr id="0" name=""/>
        <dsp:cNvSpPr/>
      </dsp:nvSpPr>
      <dsp:spPr>
        <a:xfrm>
          <a:off x="2145939" y="1332709"/>
          <a:ext cx="411078" cy="41107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90EBC19-B0FB-4F36-BAF1-6B5AC3BF6F54}">
      <dsp:nvSpPr>
        <dsp:cNvPr id="0" name=""/>
        <dsp:cNvSpPr/>
      </dsp:nvSpPr>
      <dsp:spPr>
        <a:xfrm>
          <a:off x="2351478" y="1332709"/>
          <a:ext cx="2198826" cy="411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SmartArt wählen</a:t>
          </a:r>
        </a:p>
      </dsp:txBody>
      <dsp:txXfrm>
        <a:off x="2351478" y="1332709"/>
        <a:ext cx="2198826" cy="411078"/>
      </dsp:txXfrm>
    </dsp:sp>
    <dsp:sp modelId="{974C6492-4463-4564-802F-942D69CEE0A9}">
      <dsp:nvSpPr>
        <dsp:cNvPr id="0" name=""/>
        <dsp:cNvSpPr/>
      </dsp:nvSpPr>
      <dsp:spPr>
        <a:xfrm>
          <a:off x="2351478" y="1743787"/>
          <a:ext cx="2198826" cy="228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6510" rIns="0" bIns="1651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300" kern="1200"/>
            <a:t>Liste</a:t>
          </a:r>
        </a:p>
      </dsp:txBody>
      <dsp:txXfrm>
        <a:off x="2351478" y="1743787"/>
        <a:ext cx="2198826" cy="228888"/>
      </dsp:txXfrm>
    </dsp:sp>
    <dsp:sp modelId="{9EA91FCD-3319-44D0-87AD-E1E1488D5872}">
      <dsp:nvSpPr>
        <dsp:cNvPr id="0" name=""/>
        <dsp:cNvSpPr/>
      </dsp:nvSpPr>
      <dsp:spPr>
        <a:xfrm>
          <a:off x="2351478" y="1972676"/>
          <a:ext cx="69191" cy="6919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BCFE5E5-E79B-4E8A-9A6B-7948C95AA47B}">
      <dsp:nvSpPr>
        <dsp:cNvPr id="0" name=""/>
        <dsp:cNvSpPr/>
      </dsp:nvSpPr>
      <dsp:spPr>
        <a:xfrm>
          <a:off x="2351478" y="2041868"/>
          <a:ext cx="2198826" cy="228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6510" rIns="0" bIns="1651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300" kern="1200"/>
            <a:t>Prozess</a:t>
          </a:r>
        </a:p>
      </dsp:txBody>
      <dsp:txXfrm>
        <a:off x="2351478" y="2041868"/>
        <a:ext cx="2198826" cy="228888"/>
      </dsp:txXfrm>
    </dsp:sp>
    <dsp:sp modelId="{F73B45A2-4B88-46AC-B608-3B0315E3A54E}">
      <dsp:nvSpPr>
        <dsp:cNvPr id="0" name=""/>
        <dsp:cNvSpPr/>
      </dsp:nvSpPr>
      <dsp:spPr>
        <a:xfrm>
          <a:off x="2351478" y="2270756"/>
          <a:ext cx="69191" cy="6919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546D52A-222D-48C1-BB03-DEF0BAA5C49E}">
      <dsp:nvSpPr>
        <dsp:cNvPr id="0" name=""/>
        <dsp:cNvSpPr/>
      </dsp:nvSpPr>
      <dsp:spPr>
        <a:xfrm>
          <a:off x="2351478" y="2339948"/>
          <a:ext cx="2198826" cy="228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6510" rIns="0" bIns="1651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300" kern="1200"/>
            <a:t>Zyklus</a:t>
          </a:r>
        </a:p>
      </dsp:txBody>
      <dsp:txXfrm>
        <a:off x="2351478" y="2339948"/>
        <a:ext cx="2198826" cy="228888"/>
      </dsp:txXfrm>
    </dsp:sp>
    <dsp:sp modelId="{D645AA36-1429-4E85-AD17-BBA08006D2A3}">
      <dsp:nvSpPr>
        <dsp:cNvPr id="0" name=""/>
        <dsp:cNvSpPr/>
      </dsp:nvSpPr>
      <dsp:spPr>
        <a:xfrm>
          <a:off x="2351478" y="2568837"/>
          <a:ext cx="69191" cy="6919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C60A0FF-C629-4325-A318-C6C4563DB8E0}">
      <dsp:nvSpPr>
        <dsp:cNvPr id="0" name=""/>
        <dsp:cNvSpPr/>
      </dsp:nvSpPr>
      <dsp:spPr>
        <a:xfrm>
          <a:off x="2351478" y="2638028"/>
          <a:ext cx="2198826" cy="228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6510" rIns="0" bIns="1651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300" kern="1200"/>
            <a:t>Hierarchie</a:t>
          </a:r>
        </a:p>
      </dsp:txBody>
      <dsp:txXfrm>
        <a:off x="2351478" y="2638028"/>
        <a:ext cx="2198826" cy="228888"/>
      </dsp:txXfrm>
    </dsp:sp>
    <dsp:sp modelId="{F43C5A15-7B5D-41AE-9920-140702CB8841}">
      <dsp:nvSpPr>
        <dsp:cNvPr id="0" name=""/>
        <dsp:cNvSpPr/>
      </dsp:nvSpPr>
      <dsp:spPr>
        <a:xfrm>
          <a:off x="2145939" y="3520561"/>
          <a:ext cx="412033" cy="41203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6B08624-5883-4A46-A988-90DBB9F6AF72}">
      <dsp:nvSpPr>
        <dsp:cNvPr id="0" name=""/>
        <dsp:cNvSpPr/>
      </dsp:nvSpPr>
      <dsp:spPr>
        <a:xfrm>
          <a:off x="2351955" y="3520561"/>
          <a:ext cx="2198348" cy="4120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Texte anpassen</a:t>
          </a:r>
        </a:p>
      </dsp:txBody>
      <dsp:txXfrm>
        <a:off x="2351955" y="3520561"/>
        <a:ext cx="2198348" cy="412033"/>
      </dsp:txXfrm>
    </dsp:sp>
    <dsp:sp modelId="{B96C948D-E959-45C7-A826-019C0D1FE859}">
      <dsp:nvSpPr>
        <dsp:cNvPr id="0" name=""/>
        <dsp:cNvSpPr/>
      </dsp:nvSpPr>
      <dsp:spPr>
        <a:xfrm>
          <a:off x="2145939" y="3932594"/>
          <a:ext cx="412033" cy="41203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8012519-1EA6-4306-8A19-3382E892CDB9}">
      <dsp:nvSpPr>
        <dsp:cNvPr id="0" name=""/>
        <dsp:cNvSpPr/>
      </dsp:nvSpPr>
      <dsp:spPr>
        <a:xfrm>
          <a:off x="2351955" y="3932594"/>
          <a:ext cx="2198348" cy="4120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Farben ändern</a:t>
          </a:r>
        </a:p>
      </dsp:txBody>
      <dsp:txXfrm>
        <a:off x="2351955" y="3932594"/>
        <a:ext cx="2198348" cy="412033"/>
      </dsp:txXfrm>
    </dsp:sp>
    <dsp:sp modelId="{EAC90C37-CEC9-4989-A0F3-13EFDB2D0967}">
      <dsp:nvSpPr>
        <dsp:cNvPr id="0" name=""/>
        <dsp:cNvSpPr/>
      </dsp:nvSpPr>
      <dsp:spPr>
        <a:xfrm>
          <a:off x="2145939" y="4344628"/>
          <a:ext cx="412033" cy="41203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6458E0F-DD32-4F51-B44F-A687A743D2B0}">
      <dsp:nvSpPr>
        <dsp:cNvPr id="0" name=""/>
        <dsp:cNvSpPr/>
      </dsp:nvSpPr>
      <dsp:spPr>
        <a:xfrm>
          <a:off x="2351955" y="4344628"/>
          <a:ext cx="2198348" cy="4120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Formatvorlage ändern</a:t>
          </a:r>
        </a:p>
      </dsp:txBody>
      <dsp:txXfrm>
        <a:off x="2351955" y="4344628"/>
        <a:ext cx="2198348" cy="4120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81E912-7E54-4D37-A949-E93C4805A3B2}">
      <dsp:nvSpPr>
        <dsp:cNvPr id="0" name=""/>
        <dsp:cNvSpPr/>
      </dsp:nvSpPr>
      <dsp:spPr>
        <a:xfrm>
          <a:off x="2052045" y="5777"/>
          <a:ext cx="3078068" cy="863452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C37D4A-3743-4FC5-BBAC-D4A68488420D}">
      <dsp:nvSpPr>
        <dsp:cNvPr id="0" name=""/>
        <dsp:cNvSpPr/>
      </dsp:nvSpPr>
      <dsp:spPr>
        <a:xfrm>
          <a:off x="0" y="5777"/>
          <a:ext cx="2052045" cy="86345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100" kern="1200" dirty="0"/>
            <a:t>Menü Einfügen</a:t>
          </a:r>
        </a:p>
      </dsp:txBody>
      <dsp:txXfrm>
        <a:off x="42150" y="47927"/>
        <a:ext cx="1967745" cy="779152"/>
      </dsp:txXfrm>
    </dsp:sp>
    <dsp:sp modelId="{61C0D61A-5DAA-48C4-8625-821C91BB5643}">
      <dsp:nvSpPr>
        <dsp:cNvPr id="0" name=""/>
        <dsp:cNvSpPr/>
      </dsp:nvSpPr>
      <dsp:spPr>
        <a:xfrm>
          <a:off x="2052045" y="955575"/>
          <a:ext cx="3078068" cy="863452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1810321"/>
            <a:satOff val="-8541"/>
            <a:lumOff val="-308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1810321"/>
              <a:satOff val="-8541"/>
              <a:lumOff val="-3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BC28A9-7108-4421-987D-7572DD1D38E8}">
      <dsp:nvSpPr>
        <dsp:cNvPr id="0" name=""/>
        <dsp:cNvSpPr/>
      </dsp:nvSpPr>
      <dsp:spPr>
        <a:xfrm>
          <a:off x="0" y="955575"/>
          <a:ext cx="2052045" cy="863452"/>
        </a:xfrm>
        <a:prstGeom prst="roundRect">
          <a:avLst/>
        </a:prstGeom>
        <a:solidFill>
          <a:schemeClr val="accent4">
            <a:hueOff val="1633482"/>
            <a:satOff val="-6796"/>
            <a:lumOff val="160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100" kern="1200"/>
            <a:t>Illustrationen</a:t>
          </a:r>
        </a:p>
      </dsp:txBody>
      <dsp:txXfrm>
        <a:off x="42150" y="997725"/>
        <a:ext cx="1967745" cy="779152"/>
      </dsp:txXfrm>
    </dsp:sp>
    <dsp:sp modelId="{BB7E6AA4-8B4E-43A4-AD24-40E898AD18AD}">
      <dsp:nvSpPr>
        <dsp:cNvPr id="0" name=""/>
        <dsp:cNvSpPr/>
      </dsp:nvSpPr>
      <dsp:spPr>
        <a:xfrm>
          <a:off x="2052045" y="1905373"/>
          <a:ext cx="3078068" cy="863452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3620642"/>
            <a:satOff val="-17082"/>
            <a:lumOff val="-617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3620642"/>
              <a:satOff val="-17082"/>
              <a:lumOff val="-61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273F95-AC5A-4194-AAE2-94D80014028E}">
      <dsp:nvSpPr>
        <dsp:cNvPr id="0" name=""/>
        <dsp:cNvSpPr/>
      </dsp:nvSpPr>
      <dsp:spPr>
        <a:xfrm>
          <a:off x="0" y="1905373"/>
          <a:ext cx="2052045" cy="863452"/>
        </a:xfrm>
        <a:prstGeom prst="roundRect">
          <a:avLst/>
        </a:prstGeom>
        <a:solidFill>
          <a:schemeClr val="accent4">
            <a:hueOff val="3266964"/>
            <a:satOff val="-13592"/>
            <a:lumOff val="320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100" kern="1200"/>
            <a:t>SmartArt</a:t>
          </a:r>
        </a:p>
      </dsp:txBody>
      <dsp:txXfrm>
        <a:off x="42150" y="1947523"/>
        <a:ext cx="1967745" cy="779152"/>
      </dsp:txXfrm>
    </dsp:sp>
    <dsp:sp modelId="{3E206CF5-3119-4FBB-B242-49604A10B3E1}">
      <dsp:nvSpPr>
        <dsp:cNvPr id="0" name=""/>
        <dsp:cNvSpPr/>
      </dsp:nvSpPr>
      <dsp:spPr>
        <a:xfrm>
          <a:off x="2052045" y="2855171"/>
          <a:ext cx="3078068" cy="863452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5430963"/>
            <a:satOff val="-25622"/>
            <a:lumOff val="-925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5430963"/>
              <a:satOff val="-25622"/>
              <a:lumOff val="-92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2000" kern="1200"/>
            <a:t>Liste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2000" kern="1200"/>
            <a:t>Prozess</a:t>
          </a:r>
        </a:p>
      </dsp:txBody>
      <dsp:txXfrm>
        <a:off x="2052045" y="2963103"/>
        <a:ext cx="2754274" cy="647589"/>
      </dsp:txXfrm>
    </dsp:sp>
    <dsp:sp modelId="{25C5C5E5-09AE-40EB-A6D9-32A27775405D}">
      <dsp:nvSpPr>
        <dsp:cNvPr id="0" name=""/>
        <dsp:cNvSpPr/>
      </dsp:nvSpPr>
      <dsp:spPr>
        <a:xfrm>
          <a:off x="0" y="2855171"/>
          <a:ext cx="2052045" cy="863452"/>
        </a:xfrm>
        <a:prstGeom prst="roundRect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100" kern="1200"/>
            <a:t>SmartArt wählen</a:t>
          </a:r>
        </a:p>
      </dsp:txBody>
      <dsp:txXfrm>
        <a:off x="42150" y="2897321"/>
        <a:ext cx="1967745" cy="779152"/>
      </dsp:txXfrm>
    </dsp:sp>
    <dsp:sp modelId="{A6F93251-8515-4841-BE0D-FA86CB4750F9}">
      <dsp:nvSpPr>
        <dsp:cNvPr id="0" name=""/>
        <dsp:cNvSpPr/>
      </dsp:nvSpPr>
      <dsp:spPr>
        <a:xfrm>
          <a:off x="2052045" y="3804969"/>
          <a:ext cx="3078068" cy="863452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7241284"/>
            <a:satOff val="-34163"/>
            <a:lumOff val="-1234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7241284"/>
              <a:satOff val="-34163"/>
              <a:lumOff val="-123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ADE8A6-2632-46A6-9AB6-3840C1255292}">
      <dsp:nvSpPr>
        <dsp:cNvPr id="0" name=""/>
        <dsp:cNvSpPr/>
      </dsp:nvSpPr>
      <dsp:spPr>
        <a:xfrm>
          <a:off x="0" y="3804969"/>
          <a:ext cx="2052045" cy="863452"/>
        </a:xfrm>
        <a:prstGeom prst="roundRect">
          <a:avLst/>
        </a:prstGeom>
        <a:solidFill>
          <a:schemeClr val="accent4">
            <a:hueOff val="6533927"/>
            <a:satOff val="-27185"/>
            <a:lumOff val="64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100" kern="1200"/>
            <a:t>Texte anpassen</a:t>
          </a:r>
        </a:p>
      </dsp:txBody>
      <dsp:txXfrm>
        <a:off x="42150" y="3847119"/>
        <a:ext cx="1967745" cy="779152"/>
      </dsp:txXfrm>
    </dsp:sp>
    <dsp:sp modelId="{608DAE62-AC68-4923-A23C-1092E11FF395}">
      <dsp:nvSpPr>
        <dsp:cNvPr id="0" name=""/>
        <dsp:cNvSpPr/>
      </dsp:nvSpPr>
      <dsp:spPr>
        <a:xfrm>
          <a:off x="2052045" y="4754766"/>
          <a:ext cx="3078068" cy="863452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9051605"/>
            <a:satOff val="-42704"/>
            <a:lumOff val="-1542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9051605"/>
              <a:satOff val="-42704"/>
              <a:lumOff val="-154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344C54-553B-4F4E-A5B3-4F0183A2C91C}">
      <dsp:nvSpPr>
        <dsp:cNvPr id="0" name=""/>
        <dsp:cNvSpPr/>
      </dsp:nvSpPr>
      <dsp:spPr>
        <a:xfrm>
          <a:off x="0" y="4754766"/>
          <a:ext cx="2052045" cy="863452"/>
        </a:xfrm>
        <a:prstGeom prst="roundRect">
          <a:avLst/>
        </a:prstGeom>
        <a:solidFill>
          <a:schemeClr val="accent4">
            <a:hueOff val="8167408"/>
            <a:satOff val="-33981"/>
            <a:lumOff val="80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100" kern="1200"/>
            <a:t>Farben ändern</a:t>
          </a:r>
        </a:p>
      </dsp:txBody>
      <dsp:txXfrm>
        <a:off x="42150" y="4796916"/>
        <a:ext cx="1967745" cy="779152"/>
      </dsp:txXfrm>
    </dsp:sp>
    <dsp:sp modelId="{DAF93295-7A2D-4FDF-9242-165806FE1936}">
      <dsp:nvSpPr>
        <dsp:cNvPr id="0" name=""/>
        <dsp:cNvSpPr/>
      </dsp:nvSpPr>
      <dsp:spPr>
        <a:xfrm>
          <a:off x="2052045" y="5704564"/>
          <a:ext cx="3078068" cy="863452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10861925"/>
            <a:satOff val="-51245"/>
            <a:lumOff val="-1851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10861925"/>
              <a:satOff val="-51245"/>
              <a:lumOff val="-18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71DB77-1C3A-4C56-B131-14F1D9D2D9A6}">
      <dsp:nvSpPr>
        <dsp:cNvPr id="0" name=""/>
        <dsp:cNvSpPr/>
      </dsp:nvSpPr>
      <dsp:spPr>
        <a:xfrm>
          <a:off x="0" y="5704564"/>
          <a:ext cx="2052045" cy="863452"/>
        </a:xfrm>
        <a:prstGeom prst="roundRect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100" kern="1200"/>
            <a:t>Formatvorlage ändern</a:t>
          </a:r>
        </a:p>
      </dsp:txBody>
      <dsp:txXfrm>
        <a:off x="42150" y="5746714"/>
        <a:ext cx="1967745" cy="7791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11F831-8872-478C-A330-6C0E4FEBFC0D}">
      <dsp:nvSpPr>
        <dsp:cNvPr id="0" name=""/>
        <dsp:cNvSpPr/>
      </dsp:nvSpPr>
      <dsp:spPr>
        <a:xfrm>
          <a:off x="2912579" y="158379"/>
          <a:ext cx="1469201" cy="7346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Menü Einfügen</a:t>
          </a:r>
        </a:p>
      </dsp:txBody>
      <dsp:txXfrm>
        <a:off x="2934095" y="179895"/>
        <a:ext cx="1426169" cy="691568"/>
      </dsp:txXfrm>
    </dsp:sp>
    <dsp:sp modelId="{A30DA56D-A471-48B5-A770-E10C414A4D80}">
      <dsp:nvSpPr>
        <dsp:cNvPr id="0" name=""/>
        <dsp:cNvSpPr/>
      </dsp:nvSpPr>
      <dsp:spPr>
        <a:xfrm rot="1542857">
          <a:off x="4430140" y="958702"/>
          <a:ext cx="766333" cy="25711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000" kern="1200"/>
        </a:p>
      </dsp:txBody>
      <dsp:txXfrm>
        <a:off x="4507273" y="1010124"/>
        <a:ext cx="612067" cy="154266"/>
      </dsp:txXfrm>
    </dsp:sp>
    <dsp:sp modelId="{24B40B8F-68C1-4045-9270-F8C3750AB596}">
      <dsp:nvSpPr>
        <dsp:cNvPr id="0" name=""/>
        <dsp:cNvSpPr/>
      </dsp:nvSpPr>
      <dsp:spPr>
        <a:xfrm>
          <a:off x="5244834" y="1281534"/>
          <a:ext cx="1469201" cy="73460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Illustrationen</a:t>
          </a:r>
        </a:p>
      </dsp:txBody>
      <dsp:txXfrm>
        <a:off x="5266350" y="1303050"/>
        <a:ext cx="1426169" cy="691568"/>
      </dsp:txXfrm>
    </dsp:sp>
    <dsp:sp modelId="{03410DE5-0D14-46D7-8816-C7F7BE1DAC60}">
      <dsp:nvSpPr>
        <dsp:cNvPr id="0" name=""/>
        <dsp:cNvSpPr/>
      </dsp:nvSpPr>
      <dsp:spPr>
        <a:xfrm rot="4628571">
          <a:off x="5884278" y="2782132"/>
          <a:ext cx="766333" cy="25711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000" kern="1200"/>
        </a:p>
      </dsp:txBody>
      <dsp:txXfrm>
        <a:off x="5961411" y="2833554"/>
        <a:ext cx="612067" cy="154266"/>
      </dsp:txXfrm>
    </dsp:sp>
    <dsp:sp modelId="{2758517F-33DF-42AE-A22A-64C1FBDCD30F}">
      <dsp:nvSpPr>
        <dsp:cNvPr id="0" name=""/>
        <dsp:cNvSpPr/>
      </dsp:nvSpPr>
      <dsp:spPr>
        <a:xfrm>
          <a:off x="5820854" y="3805240"/>
          <a:ext cx="1469201" cy="73460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SmartArt</a:t>
          </a:r>
        </a:p>
      </dsp:txBody>
      <dsp:txXfrm>
        <a:off x="5842370" y="3826756"/>
        <a:ext cx="1426169" cy="691568"/>
      </dsp:txXfrm>
    </dsp:sp>
    <dsp:sp modelId="{9E7D4539-2D52-4F9B-A4A3-4781D8A95259}">
      <dsp:nvSpPr>
        <dsp:cNvPr id="0" name=""/>
        <dsp:cNvSpPr/>
      </dsp:nvSpPr>
      <dsp:spPr>
        <a:xfrm rot="7714286">
          <a:off x="5365302" y="5055913"/>
          <a:ext cx="766333" cy="25711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000" kern="1200"/>
        </a:p>
      </dsp:txBody>
      <dsp:txXfrm rot="10800000">
        <a:off x="5442435" y="5107335"/>
        <a:ext cx="612067" cy="154266"/>
      </dsp:txXfrm>
    </dsp:sp>
    <dsp:sp modelId="{7590D395-6B8F-4B61-941A-578DB6AACA99}">
      <dsp:nvSpPr>
        <dsp:cNvPr id="0" name=""/>
        <dsp:cNvSpPr/>
      </dsp:nvSpPr>
      <dsp:spPr>
        <a:xfrm>
          <a:off x="4206883" y="5829095"/>
          <a:ext cx="1469201" cy="73460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SmartArt wählen</a:t>
          </a:r>
        </a:p>
      </dsp:txBody>
      <dsp:txXfrm>
        <a:off x="4228399" y="5850611"/>
        <a:ext cx="1426169" cy="691568"/>
      </dsp:txXfrm>
    </dsp:sp>
    <dsp:sp modelId="{5D0645F0-01ED-4761-877B-E1CDFCA43AC5}">
      <dsp:nvSpPr>
        <dsp:cNvPr id="0" name=""/>
        <dsp:cNvSpPr/>
      </dsp:nvSpPr>
      <dsp:spPr>
        <a:xfrm rot="10800000">
          <a:off x="3264013" y="6067840"/>
          <a:ext cx="766333" cy="25711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000" kern="1200"/>
        </a:p>
      </dsp:txBody>
      <dsp:txXfrm rot="10800000">
        <a:off x="3341146" y="6119262"/>
        <a:ext cx="612067" cy="154266"/>
      </dsp:txXfrm>
    </dsp:sp>
    <dsp:sp modelId="{EA9C9AFF-0E56-46EF-A717-ECE6F6FD90C6}">
      <dsp:nvSpPr>
        <dsp:cNvPr id="0" name=""/>
        <dsp:cNvSpPr/>
      </dsp:nvSpPr>
      <dsp:spPr>
        <a:xfrm>
          <a:off x="1618276" y="5829095"/>
          <a:ext cx="1469201" cy="73460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Texte anpassen</a:t>
          </a:r>
        </a:p>
      </dsp:txBody>
      <dsp:txXfrm>
        <a:off x="1639792" y="5850611"/>
        <a:ext cx="1426169" cy="691568"/>
      </dsp:txXfrm>
    </dsp:sp>
    <dsp:sp modelId="{3D242FBD-9D6F-4BAD-B447-B3DDC0CFF26D}">
      <dsp:nvSpPr>
        <dsp:cNvPr id="0" name=""/>
        <dsp:cNvSpPr/>
      </dsp:nvSpPr>
      <dsp:spPr>
        <a:xfrm rot="13885714">
          <a:off x="1162724" y="5055913"/>
          <a:ext cx="766333" cy="25711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000" kern="1200"/>
        </a:p>
      </dsp:txBody>
      <dsp:txXfrm rot="10800000">
        <a:off x="1239857" y="5107335"/>
        <a:ext cx="612067" cy="154266"/>
      </dsp:txXfrm>
    </dsp:sp>
    <dsp:sp modelId="{2877699E-83ED-4EB9-AFE3-B0E5329EC6C9}">
      <dsp:nvSpPr>
        <dsp:cNvPr id="0" name=""/>
        <dsp:cNvSpPr/>
      </dsp:nvSpPr>
      <dsp:spPr>
        <a:xfrm>
          <a:off x="4305" y="3805240"/>
          <a:ext cx="1469201" cy="7346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Farben ändern</a:t>
          </a:r>
        </a:p>
      </dsp:txBody>
      <dsp:txXfrm>
        <a:off x="25821" y="3826756"/>
        <a:ext cx="1426169" cy="691568"/>
      </dsp:txXfrm>
    </dsp:sp>
    <dsp:sp modelId="{F988C550-6D59-4603-9386-A27DE1AF7DB4}">
      <dsp:nvSpPr>
        <dsp:cNvPr id="0" name=""/>
        <dsp:cNvSpPr/>
      </dsp:nvSpPr>
      <dsp:spPr>
        <a:xfrm rot="16971429">
          <a:off x="643748" y="2782132"/>
          <a:ext cx="766333" cy="25711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000" kern="1200"/>
        </a:p>
      </dsp:txBody>
      <dsp:txXfrm>
        <a:off x="720881" y="2833554"/>
        <a:ext cx="612067" cy="154266"/>
      </dsp:txXfrm>
    </dsp:sp>
    <dsp:sp modelId="{483A4CF6-A60F-4ABA-87A9-D89A02836B2F}">
      <dsp:nvSpPr>
        <dsp:cNvPr id="0" name=""/>
        <dsp:cNvSpPr/>
      </dsp:nvSpPr>
      <dsp:spPr>
        <a:xfrm>
          <a:off x="580324" y="1281534"/>
          <a:ext cx="1469201" cy="73460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Formatvorlage ändern</a:t>
          </a:r>
        </a:p>
      </dsp:txBody>
      <dsp:txXfrm>
        <a:off x="601840" y="1303050"/>
        <a:ext cx="1426169" cy="691568"/>
      </dsp:txXfrm>
    </dsp:sp>
    <dsp:sp modelId="{22F909F9-2080-4682-8518-A86A3981308D}">
      <dsp:nvSpPr>
        <dsp:cNvPr id="0" name=""/>
        <dsp:cNvSpPr/>
      </dsp:nvSpPr>
      <dsp:spPr>
        <a:xfrm rot="20057143">
          <a:off x="2097886" y="958702"/>
          <a:ext cx="766333" cy="25711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000" kern="1200"/>
        </a:p>
      </dsp:txBody>
      <dsp:txXfrm>
        <a:off x="2175019" y="1010124"/>
        <a:ext cx="612067" cy="1542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967EAC-DECF-426E-B903-BC0D0E8CADB5}">
      <dsp:nvSpPr>
        <dsp:cNvPr id="0" name=""/>
        <dsp:cNvSpPr/>
      </dsp:nvSpPr>
      <dsp:spPr>
        <a:xfrm>
          <a:off x="1832158" y="401001"/>
          <a:ext cx="5521986" cy="5521986"/>
        </a:xfrm>
        <a:prstGeom prst="pie">
          <a:avLst>
            <a:gd name="adj1" fmla="val 16200000"/>
            <a:gd name="adj2" fmla="val 19285716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Menü Einfügen</a:t>
          </a:r>
        </a:p>
      </dsp:txBody>
      <dsp:txXfrm>
        <a:off x="4733173" y="913757"/>
        <a:ext cx="1314758" cy="1051807"/>
      </dsp:txXfrm>
    </dsp:sp>
    <dsp:sp modelId="{90669DA1-EB22-4B16-8F00-610E11274256}">
      <dsp:nvSpPr>
        <dsp:cNvPr id="0" name=""/>
        <dsp:cNvSpPr/>
      </dsp:nvSpPr>
      <dsp:spPr>
        <a:xfrm>
          <a:off x="1903155" y="489747"/>
          <a:ext cx="5521986" cy="5521986"/>
        </a:xfrm>
        <a:prstGeom prst="pie">
          <a:avLst>
            <a:gd name="adj1" fmla="val 19285716"/>
            <a:gd name="adj2" fmla="val 771428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Illustrationen</a:t>
          </a:r>
        </a:p>
      </dsp:txBody>
      <dsp:txXfrm>
        <a:off x="5653504" y="2491467"/>
        <a:ext cx="1511972" cy="920331"/>
      </dsp:txXfrm>
    </dsp:sp>
    <dsp:sp modelId="{B1F1A075-472B-4789-9B0D-931212EACA11}">
      <dsp:nvSpPr>
        <dsp:cNvPr id="0" name=""/>
        <dsp:cNvSpPr/>
      </dsp:nvSpPr>
      <dsp:spPr>
        <a:xfrm>
          <a:off x="1877517" y="601502"/>
          <a:ext cx="5521986" cy="5521986"/>
        </a:xfrm>
        <a:prstGeom prst="pie">
          <a:avLst>
            <a:gd name="adj1" fmla="val 771428"/>
            <a:gd name="adj2" fmla="val 3857143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SmartArt</a:t>
          </a:r>
        </a:p>
      </dsp:txBody>
      <dsp:txXfrm>
        <a:off x="5423421" y="3871964"/>
        <a:ext cx="1314758" cy="1018938"/>
      </dsp:txXfrm>
    </dsp:sp>
    <dsp:sp modelId="{6F521B1E-0CEA-412F-862C-4962D97FD146}">
      <dsp:nvSpPr>
        <dsp:cNvPr id="0" name=""/>
        <dsp:cNvSpPr/>
      </dsp:nvSpPr>
      <dsp:spPr>
        <a:xfrm>
          <a:off x="1774966" y="650805"/>
          <a:ext cx="5521986" cy="5521986"/>
        </a:xfrm>
        <a:prstGeom prst="pie">
          <a:avLst>
            <a:gd name="adj1" fmla="val 3857226"/>
            <a:gd name="adj2" fmla="val 6942858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SmartArt wählen</a:t>
          </a:r>
        </a:p>
      </dsp:txBody>
      <dsp:txXfrm>
        <a:off x="3895014" y="4989509"/>
        <a:ext cx="1281889" cy="920331"/>
      </dsp:txXfrm>
    </dsp:sp>
    <dsp:sp modelId="{337876CC-A143-4ECF-B3F6-B85EF199AF28}">
      <dsp:nvSpPr>
        <dsp:cNvPr id="0" name=""/>
        <dsp:cNvSpPr/>
      </dsp:nvSpPr>
      <dsp:spPr>
        <a:xfrm>
          <a:off x="1672414" y="601502"/>
          <a:ext cx="5521986" cy="5521986"/>
        </a:xfrm>
        <a:prstGeom prst="pie">
          <a:avLst>
            <a:gd name="adj1" fmla="val 6942858"/>
            <a:gd name="adj2" fmla="val 10028574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Texte anpassen</a:t>
          </a:r>
        </a:p>
      </dsp:txBody>
      <dsp:txXfrm>
        <a:off x="2333738" y="3871964"/>
        <a:ext cx="1314758" cy="1018938"/>
      </dsp:txXfrm>
    </dsp:sp>
    <dsp:sp modelId="{9C88796E-A264-49DA-8407-3B3BFF79952E}">
      <dsp:nvSpPr>
        <dsp:cNvPr id="0" name=""/>
        <dsp:cNvSpPr/>
      </dsp:nvSpPr>
      <dsp:spPr>
        <a:xfrm>
          <a:off x="1646777" y="489747"/>
          <a:ext cx="5521986" cy="5521986"/>
        </a:xfrm>
        <a:prstGeom prst="pie">
          <a:avLst>
            <a:gd name="adj1" fmla="val 10028574"/>
            <a:gd name="adj2" fmla="val 13114284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Farben ändern</a:t>
          </a:r>
        </a:p>
      </dsp:txBody>
      <dsp:txXfrm>
        <a:off x="1906441" y="2491467"/>
        <a:ext cx="1511972" cy="920331"/>
      </dsp:txXfrm>
    </dsp:sp>
    <dsp:sp modelId="{67D20207-62BF-45BC-8C09-D3837C286FFC}">
      <dsp:nvSpPr>
        <dsp:cNvPr id="0" name=""/>
        <dsp:cNvSpPr/>
      </dsp:nvSpPr>
      <dsp:spPr>
        <a:xfrm>
          <a:off x="1717774" y="401001"/>
          <a:ext cx="5521986" cy="5521986"/>
        </a:xfrm>
        <a:prstGeom prst="pie">
          <a:avLst>
            <a:gd name="adj1" fmla="val 13114284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Formatvorlage ändern</a:t>
          </a:r>
        </a:p>
      </dsp:txBody>
      <dsp:txXfrm>
        <a:off x="3023986" y="913757"/>
        <a:ext cx="1314758" cy="1051807"/>
      </dsp:txXfrm>
    </dsp:sp>
    <dsp:sp modelId="{440E98E2-0267-43CF-A688-730A4E34B791}">
      <dsp:nvSpPr>
        <dsp:cNvPr id="0" name=""/>
        <dsp:cNvSpPr/>
      </dsp:nvSpPr>
      <dsp:spPr>
        <a:xfrm>
          <a:off x="1490045" y="59164"/>
          <a:ext cx="6205661" cy="6205661"/>
        </a:xfrm>
        <a:prstGeom prst="circularArrow">
          <a:avLst>
            <a:gd name="adj1" fmla="val 5085"/>
            <a:gd name="adj2" fmla="val 327528"/>
            <a:gd name="adj3" fmla="val 18957827"/>
            <a:gd name="adj4" fmla="val 16200343"/>
            <a:gd name="adj5" fmla="val 5932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016BA3F-3AC9-4D50-8CF7-9611516045B0}">
      <dsp:nvSpPr>
        <dsp:cNvPr id="0" name=""/>
        <dsp:cNvSpPr/>
      </dsp:nvSpPr>
      <dsp:spPr>
        <a:xfrm>
          <a:off x="1561488" y="148303"/>
          <a:ext cx="6205661" cy="6205661"/>
        </a:xfrm>
        <a:prstGeom prst="circularArrow">
          <a:avLst>
            <a:gd name="adj1" fmla="val 5085"/>
            <a:gd name="adj2" fmla="val 327528"/>
            <a:gd name="adj3" fmla="val 443744"/>
            <a:gd name="adj4" fmla="val 19285776"/>
            <a:gd name="adj5" fmla="val 593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7125BBD-77F4-4B4C-8F9B-35B4B651E03D}">
      <dsp:nvSpPr>
        <dsp:cNvPr id="0" name=""/>
        <dsp:cNvSpPr/>
      </dsp:nvSpPr>
      <dsp:spPr>
        <a:xfrm>
          <a:off x="1535760" y="259798"/>
          <a:ext cx="6205661" cy="6205661"/>
        </a:xfrm>
        <a:prstGeom prst="circularArrow">
          <a:avLst>
            <a:gd name="adj1" fmla="val 5085"/>
            <a:gd name="adj2" fmla="val 327528"/>
            <a:gd name="adj3" fmla="val 3529100"/>
            <a:gd name="adj4" fmla="val 770764"/>
            <a:gd name="adj5" fmla="val 5932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E56F53A-9756-4051-9F2F-23C66DAB40AE}">
      <dsp:nvSpPr>
        <dsp:cNvPr id="0" name=""/>
        <dsp:cNvSpPr/>
      </dsp:nvSpPr>
      <dsp:spPr>
        <a:xfrm>
          <a:off x="1433128" y="308824"/>
          <a:ext cx="6205661" cy="6205661"/>
        </a:xfrm>
        <a:prstGeom prst="circularArrow">
          <a:avLst>
            <a:gd name="adj1" fmla="val 5085"/>
            <a:gd name="adj2" fmla="val 327528"/>
            <a:gd name="adj3" fmla="val 6615046"/>
            <a:gd name="adj4" fmla="val 3857426"/>
            <a:gd name="adj5" fmla="val 5932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FF7582B-E377-4785-B8B2-4FD381C440B8}">
      <dsp:nvSpPr>
        <dsp:cNvPr id="0" name=""/>
        <dsp:cNvSpPr/>
      </dsp:nvSpPr>
      <dsp:spPr>
        <a:xfrm>
          <a:off x="1330497" y="259798"/>
          <a:ext cx="6205661" cy="6205661"/>
        </a:xfrm>
        <a:prstGeom prst="circularArrow">
          <a:avLst>
            <a:gd name="adj1" fmla="val 5085"/>
            <a:gd name="adj2" fmla="val 327528"/>
            <a:gd name="adj3" fmla="val 9701707"/>
            <a:gd name="adj4" fmla="val 6943371"/>
            <a:gd name="adj5" fmla="val 5932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7AD7E55-DCDA-480A-97B5-3C8E86483B0C}">
      <dsp:nvSpPr>
        <dsp:cNvPr id="0" name=""/>
        <dsp:cNvSpPr/>
      </dsp:nvSpPr>
      <dsp:spPr>
        <a:xfrm>
          <a:off x="1304768" y="148303"/>
          <a:ext cx="6205661" cy="6205661"/>
        </a:xfrm>
        <a:prstGeom prst="circularArrow">
          <a:avLst>
            <a:gd name="adj1" fmla="val 5085"/>
            <a:gd name="adj2" fmla="val 327528"/>
            <a:gd name="adj3" fmla="val 12786695"/>
            <a:gd name="adj4" fmla="val 10028727"/>
            <a:gd name="adj5" fmla="val 5932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2EAB11F-69DF-47DD-88BA-735B39F133B8}">
      <dsp:nvSpPr>
        <dsp:cNvPr id="0" name=""/>
        <dsp:cNvSpPr/>
      </dsp:nvSpPr>
      <dsp:spPr>
        <a:xfrm>
          <a:off x="1376212" y="59164"/>
          <a:ext cx="6205661" cy="6205661"/>
        </a:xfrm>
        <a:prstGeom prst="circularArrow">
          <a:avLst>
            <a:gd name="adj1" fmla="val 5085"/>
            <a:gd name="adj2" fmla="val 327528"/>
            <a:gd name="adj3" fmla="val 15872129"/>
            <a:gd name="adj4" fmla="val 13114645"/>
            <a:gd name="adj5" fmla="val 593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563129-A806-9868-C1F5-66B638963A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E7B4C05-C433-EC89-1FC9-5A961A3C4A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610B64-7837-BDB0-C46F-F9D096237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6A39A9-E125-0671-A9E7-8FB27339C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30BD08-9514-3F58-2A04-9026786D1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434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C6C21F-63BD-8AF9-A3BF-553085AB4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A2398C8-7621-D812-F2DD-0B090B1382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AB4F0D-AA49-0DBA-6250-3DF7A64EF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04AFB7-E0C0-DB0F-C5BE-9DE1E44F4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ED3AB87-3188-DD2B-CCFE-9233D9364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46377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4CA0BD2-5578-DD65-14CC-553CD5C2E2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84F0DD2-A3A4-2FFA-E6C4-DC3417D06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412D28-079D-48C7-188F-AB4108DBF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AFEA2C-6FF2-7D40-9F41-C3C3C8488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CD0B346-912B-DA91-423E-81440E28E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5138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728863-62C2-7F07-BE2F-D2EF5E374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0D8E0F-A04F-58D7-88E7-8A9EDC1FB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6A35E0A-9C4F-38C4-6166-14DF1F647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407EEC9-BEB3-FC7E-1DB8-493B761F1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2DBE17-0FF3-6542-F965-B39AE8AA8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14866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D7DF11-53A9-D407-0149-F70BCDC05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1B94662-787C-D7BF-C49B-B19CC6550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34C482-8EF7-97F3-D6DF-62292BEAE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D21FB65-2826-080E-C429-A295AC0E2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635496-A9E5-D83B-F5CA-42CAC61B4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58018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2A2BE0-1A58-2C34-9BF6-8DB99B70C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ED1176-A32D-75CF-A1FE-5258FCC787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194D42-E63E-6281-5856-AA1232644C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F19F272-A9DA-DEB4-C80C-F3F4BCB44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73C92C9-199D-A7E1-207F-DCF1B36F2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8800280-3D41-B3BA-A141-9337760E9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5635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DE3963-E538-BDBA-7FDA-AEB123A38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47CFCAE-EF59-2E34-B701-C79F610759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7C9DE99-B59C-F7D8-E425-BDA8415C1E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EA5E45B-E14B-711E-4558-9B1C038C42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72A1BD2-190F-E240-41D0-885C356F9D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D4B695A-DD1F-E052-99EE-1D63FD363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B59916A-4278-6228-0170-5CFB4F99C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5088A58-B574-64A5-DA72-0BFB37D0F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6029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830E12-BE45-C3FA-FCFC-CB9AF00A5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CD1DC7F-F323-5341-1948-3204E2464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2B8C3E4-6163-2BE7-FAE2-D4985FA1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329AB5B-624C-9116-0ACC-A49FAB388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663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072E03A-3870-A8F3-B2D0-CCBFF50E9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750A85B-A67E-325A-F132-F516F7481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B52388C-C35C-7970-3B36-0B304CB4E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83966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6AA087-BDE9-4BE6-1F9B-AF95408CF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63BC2AD-A6A0-E2E6-F4CE-BCCBE67AF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918F3A0-272F-90E5-CD2C-F6CB17A949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70607C8-34A3-EF5A-A37D-C03FA74AC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A93D5AE-77BD-9AAF-41BF-82167C89B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28306D8-BE80-2961-F91D-DF31D734C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38970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5F5449-EC2C-2D6B-4245-2E7DEE8C9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87605B0-FA0E-F054-9868-4606647FE0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93088B8-5DF4-B12C-AA50-4E31B7989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1305215-628F-2AD6-20EF-8E7BED1D6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DC38E08-35AF-B006-26D9-DF6764FF5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D70FB44-99EA-3F92-EF50-F25CA4C6A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81881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ECBFA8B-A575-ACE2-E556-962A8028D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958E28-0323-B501-0A4E-D32F1832A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691FAC-A9BE-6AA3-7D1B-50EA5C7D7B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EDC062-DCE2-A294-D5E3-4C148706B2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796A12-1289-A977-0BBE-D9869EEB6D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13861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nhaltsplatzhalter 1">
            <a:extLst>
              <a:ext uri="{FF2B5EF4-FFF2-40B4-BE49-F238E27FC236}">
                <a16:creationId xmlns:a16="http://schemas.microsoft.com/office/drawing/2014/main" id="{8FCBC602-B8F8-B6A9-8607-BFEE5C2540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3724604"/>
              </p:ext>
            </p:extLst>
          </p:nvPr>
        </p:nvGraphicFramePr>
        <p:xfrm>
          <a:off x="838200" y="902043"/>
          <a:ext cx="6588211" cy="4757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3586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nhaltsplatzhalter 1">
            <a:extLst>
              <a:ext uri="{FF2B5EF4-FFF2-40B4-BE49-F238E27FC236}">
                <a16:creationId xmlns:a16="http://schemas.microsoft.com/office/drawing/2014/main" id="{3701C77B-D7FC-FD35-C49E-589A9BE92B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5417180"/>
              </p:ext>
            </p:extLst>
          </p:nvPr>
        </p:nvGraphicFramePr>
        <p:xfrm>
          <a:off x="838201" y="148280"/>
          <a:ext cx="5130114" cy="65737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5768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nhaltsplatzhalter 1">
            <a:extLst>
              <a:ext uri="{FF2B5EF4-FFF2-40B4-BE49-F238E27FC236}">
                <a16:creationId xmlns:a16="http://schemas.microsoft.com/office/drawing/2014/main" id="{CF824B11-40B7-B081-B516-A680C7DA63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5801848"/>
              </p:ext>
            </p:extLst>
          </p:nvPr>
        </p:nvGraphicFramePr>
        <p:xfrm>
          <a:off x="2357050" y="49428"/>
          <a:ext cx="7294361" cy="67220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5623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nhaltsplatzhalter 1">
            <a:extLst>
              <a:ext uri="{FF2B5EF4-FFF2-40B4-BE49-F238E27FC236}">
                <a16:creationId xmlns:a16="http://schemas.microsoft.com/office/drawing/2014/main" id="{788E6FB1-6654-4139-3A1D-CF4C3D845F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5117944"/>
              </p:ext>
            </p:extLst>
          </p:nvPr>
        </p:nvGraphicFramePr>
        <p:xfrm>
          <a:off x="1381903" y="172995"/>
          <a:ext cx="9071919" cy="6573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9613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2013 –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380557-9794-4F65-BD09-3E08793DC8B7}">
  <ds:schemaRefs>
    <ds:schemaRef ds:uri="http://schemas.microsoft.com/office/2006/metadata/properties"/>
    <ds:schemaRef ds:uri="http://schemas.microsoft.com/office/infopath/2007/PartnerControls"/>
    <ds:schemaRef ds:uri="e92a2ac5-b25a-46ac-94d3-afeb148eacd8"/>
    <ds:schemaRef ds:uri="5d36d37b-71b4-4416-b8a2-712a72be7925"/>
  </ds:schemaRefs>
</ds:datastoreItem>
</file>

<file path=customXml/itemProps2.xml><?xml version="1.0" encoding="utf-8"?>
<ds:datastoreItem xmlns:ds="http://schemas.openxmlformats.org/officeDocument/2006/customXml" ds:itemID="{EDB9B686-A25A-41D1-9BD3-05DAFAA0A7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9A1062-2C3B-494E-9EAD-884385E9CD2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Breitbild</PresentationFormat>
  <Paragraphs>34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Doris Keller</dc:creator>
  <cp:lastModifiedBy>Doris Keller</cp:lastModifiedBy>
  <cp:revision>3</cp:revision>
  <dcterms:created xsi:type="dcterms:W3CDTF">2024-03-27T15:08:47Z</dcterms:created>
  <dcterms:modified xsi:type="dcterms:W3CDTF">2024-03-27T16:28:57Z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</Properties>
</file>