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0DEA25-D426-8C47-80D2-147A5299F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BA3B244-1248-56DC-F476-7B38CBDF81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83F13D-AB0D-4DF0-D71A-6C4D99980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2E740-D7D6-8D18-A710-F1B98FC52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67004A-73AB-3E5B-A6EB-DAFFF457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964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A9D628-43C1-02F5-B236-0D44D13A7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B1689C-E590-64B1-A632-0B5DC6360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965B35-A1A3-08B2-9259-DF19BB3B1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99DA2E-F848-0B30-F9F5-4E0D414C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991AB4-5141-4999-D7A3-A68B7E2E0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610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9335081-CF44-C92E-46F0-E91DC1D65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FB185B-0D6A-A018-4CA7-1B2B91FC3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52ABA6-F379-E573-DE9B-EEDFCEEF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ECF0E6-C62D-ADAD-77AF-03C34ACD7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5E7934-3D1A-719D-B617-7D1AA693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366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243F7E-4BCB-911E-2A7B-38C8AB31C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199D2A-4B49-5660-2B32-D2627F8EC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463EB8-6FAF-FB11-1711-E0609F5F7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510297-A9A9-1832-E7BC-324E3863E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E47DB-D478-2E2A-8CCB-55F3DEE14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0917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59921F-60F5-F89F-0BCE-34825FAC8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AC0BE9-D49C-832D-0FAE-8CB5686E0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078E4D-F1B8-1DCE-4687-D3732E605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84E397-CBF7-AAD2-7EB4-780DDC386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9C533B-5F8D-1F3F-1D8B-BF3BFB953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61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8F9F7-A4F6-4675-2BC7-9C40C13A2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395992-4083-529E-165B-9853C1404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6CEF7AE-C9F2-4A12-B028-52C62DFDB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032948-5C9B-CB49-B110-75E1F6D36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F00634-031F-A042-357C-F9EC2E8E0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C853803-75AF-CE9C-E9EC-99392A2B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033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CD403-DC43-11D8-6287-E44DE755E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2B860B-9C73-52E1-A098-2AED17F41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608B31-F862-7E33-5D7C-E0780682A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83E8597-E91E-0828-8F22-5D696CBE3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E93B07-F474-85A4-9789-3C1FD8303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37DB2A0-C24E-3A31-1108-FDFF59585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8CD1F94-3373-675F-FD78-98D9C1B2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26B9381-3B9D-728C-EE13-B6829B138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147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FB8AB-89A6-6AEB-7DDF-1BB0AA49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7593424-A7CE-1E92-DDB3-C4F75DEDF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7194A00-5BEE-FC6A-106C-0A72EA3F7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470F6FF-2964-892D-B523-8486BC6C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618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251BF5D-0996-31BC-0F24-04CFAF181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CE6A92-1470-AF0B-CF5A-48B364CC0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DFF22AE-AA84-5D96-393B-9FB0D09CC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5101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9C81F8-4295-0CDA-0C7C-1FDC61D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D26458-4D54-150C-8FCE-7C0E9F146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65C8BC-3D31-2A12-582A-44D0AD88E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9EE4A0-9F6B-60B1-1533-E272329FA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B4CEE69-A001-6111-83CF-7775D793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B51F75-9A65-A952-7C50-842A264A4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053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868605-AC26-83F7-BC27-0C7254B2C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2EE7189-6526-8252-2557-D93E077DB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E0F59F-321C-77FE-C0E3-AD733A7A0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AF62F3B-3318-0F86-5014-BC354718D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977C59-877C-1F93-9DD4-564820D7A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0BC055-229E-A2E3-C49E-1F618C0C0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878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731ABF8-FCCF-8A8D-F257-8773FE263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CFC060-2236-145B-B381-FE776A984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A51E7B-FCC8-9FD3-0E66-8E56BD604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DED275-D862-4B3B-93D1-EBDB8AB6C808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340400-5B8C-9D51-824D-E91F0A820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8DF5DF-3B78-1821-C67B-4B359C6ED6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EB92EE-5512-4EB6-B66C-A78652080FB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239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3350778-207B-C819-FC4D-66A73FF56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Objekte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399200C-3AFD-F00A-56D4-9BCCAA585B16}"/>
              </a:ext>
            </a:extLst>
          </p:cNvPr>
          <p:cNvSpPr/>
          <p:nvPr/>
        </p:nvSpPr>
        <p:spPr>
          <a:xfrm>
            <a:off x="3793525" y="1823587"/>
            <a:ext cx="1532237" cy="1532237"/>
          </a:xfrm>
          <a:prstGeom prst="ellipse">
            <a:avLst/>
          </a:prstGeom>
          <a:solidFill>
            <a:srgbClr val="FF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Gleichschenkliges Dreieck 6">
            <a:extLst>
              <a:ext uri="{FF2B5EF4-FFF2-40B4-BE49-F238E27FC236}">
                <a16:creationId xmlns:a16="http://schemas.microsoft.com/office/drawing/2014/main" id="{6C7A90E8-DD0E-6D9A-ABC6-6167D14167E2}"/>
              </a:ext>
            </a:extLst>
          </p:cNvPr>
          <p:cNvSpPr/>
          <p:nvPr/>
        </p:nvSpPr>
        <p:spPr>
          <a:xfrm>
            <a:off x="6648761" y="2391031"/>
            <a:ext cx="1648391" cy="1421027"/>
          </a:xfrm>
          <a:prstGeom prst="triangl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856E53C8-3091-08FE-DF5D-4A384B5227F4}"/>
              </a:ext>
            </a:extLst>
          </p:cNvPr>
          <p:cNvSpPr/>
          <p:nvPr/>
        </p:nvSpPr>
        <p:spPr>
          <a:xfrm>
            <a:off x="1979553" y="3101545"/>
            <a:ext cx="1915297" cy="1025611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EED46004-7373-29DA-0EA9-A7FBE7B55355}"/>
              </a:ext>
            </a:extLst>
          </p:cNvPr>
          <p:cNvSpPr/>
          <p:nvPr/>
        </p:nvSpPr>
        <p:spPr>
          <a:xfrm>
            <a:off x="5404021" y="3812058"/>
            <a:ext cx="1915297" cy="1025611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362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F0E0C0-3268-4A5A-A904-85D1442007B5}"/>
</file>

<file path=customXml/itemProps2.xml><?xml version="1.0" encoding="utf-8"?>
<ds:datastoreItem xmlns:ds="http://schemas.openxmlformats.org/officeDocument/2006/customXml" ds:itemID="{96108A84-12F1-40C4-A371-C7B118E6C4F4}"/>
</file>

<file path=customXml/itemProps3.xml><?xml version="1.0" encoding="utf-8"?>
<ds:datastoreItem xmlns:ds="http://schemas.openxmlformats.org/officeDocument/2006/customXml" ds:itemID="{D3642ED9-9125-4430-A31B-8AA4B260426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Objekte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Objekte</dc:title>
  <dc:creator>Doris Keller</dc:creator>
  <cp:lastModifiedBy>Doris Keller</cp:lastModifiedBy>
  <cp:revision>1</cp:revision>
  <dcterms:created xsi:type="dcterms:W3CDTF">2024-03-27T07:10:19Z</dcterms:created>
  <dcterms:modified xsi:type="dcterms:W3CDTF">2024-03-27T07:14:47Z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</Properties>
</file>