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A9220F-E00A-4264-B97E-17FF6798A645}"/>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7588B3E9-4AFD-4F83-8F2E-07224E9189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445740E7-F74D-47AB-9C98-FAED75427BFE}"/>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6B410BDB-E03B-47F1-B25E-9FED2A3D9561}"/>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054FF37C-488F-4631-B7D5-FC1973C97284}"/>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2123066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387856-FCE0-4EFD-A8C2-77920F9D3FE8}"/>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F96E92C9-ED5F-4A6C-B51F-989A7246035C}"/>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CD030C08-8311-4C8C-A7F1-F985E6713952}"/>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A5289FED-886C-4C1D-8DF1-47D2C697C9FE}"/>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033B2C28-BBDD-4009-8B1E-8659B72A2FC5}"/>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807540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FC6C294-B4E9-4946-8FBE-F3D4453572B5}"/>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7959545C-E929-43A6-9315-3A6066539C8B}"/>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4402F8E2-27BE-4A0E-B170-369F2C5DCAE5}"/>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77A59B26-F0B8-45EE-97EB-8FD3A6CE70FF}"/>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25E832F1-97AF-4619-9DB1-6C7699B28250}"/>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700135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8B580-2AAB-47A4-AEFE-0EB38A511268}"/>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2853B290-603C-4FF7-8B69-37B751E8F29A}"/>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1E3BE0AC-C95C-47DF-8715-2CD8E3758AB7}"/>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CE808634-C9FE-4D30-9EB7-84635240AD1D}"/>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AD3FD61D-91C0-4FE2-B174-8065C4BD4305}"/>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1003066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69663D-EBEE-4C39-9582-C07C94829288}"/>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3D0816EA-A7CD-4CDA-B6A6-B2F101E0D0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EA91689-55D3-4405-9117-EDD9AA6F4698}"/>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7E4B355A-D947-430B-9BE3-A951AEB554D6}"/>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19270D6-729F-4AE5-84A4-C7DF05A48C81}"/>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35977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30E557-ACAC-463A-A2C3-0D1C42222401}"/>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A2A45F0B-AF60-4DC1-9084-7A2E79DC3D61}"/>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92116D14-4DEA-4E58-8325-6610504BE8DE}"/>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00B66B0C-B7E3-4E4E-97F6-5B72E372D9D0}"/>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6" name="Fußzeilenplatzhalter 5">
            <a:extLst>
              <a:ext uri="{FF2B5EF4-FFF2-40B4-BE49-F238E27FC236}">
                <a16:creationId xmlns:a16="http://schemas.microsoft.com/office/drawing/2014/main" id="{8D6DDB43-3C20-4DD0-B670-64AAD312C441}"/>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7E462350-F2EB-47C6-B14D-F2F2076BDE9A}"/>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2784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2763D4-FC61-4201-A9C6-7459749744FE}"/>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1F3B9208-4F0A-46A3-A578-0B9B8630C0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A9E928E8-29FC-4A1B-98C5-93EDCC290F0B}"/>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16F20E16-E5F5-4DA7-9DD5-DC5DA40C88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4232844B-4317-46AF-8A14-D492FC11A996}"/>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3837D24C-4E05-407E-B0FC-4241A66216D8}"/>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8" name="Fußzeilenplatzhalter 7">
            <a:extLst>
              <a:ext uri="{FF2B5EF4-FFF2-40B4-BE49-F238E27FC236}">
                <a16:creationId xmlns:a16="http://schemas.microsoft.com/office/drawing/2014/main" id="{A9ED8056-CACF-4E76-8B84-27A662424331}"/>
              </a:ext>
            </a:extLst>
          </p:cNvPr>
          <p:cNvSpPr>
            <a:spLocks noGrp="1"/>
          </p:cNvSpPr>
          <p:nvPr>
            <p:ph type="ftr" sz="quarter" idx="11"/>
          </p:nvPr>
        </p:nvSpPr>
        <p:spPr/>
        <p:txBody>
          <a:bodyPr/>
          <a:lstStyle/>
          <a:p>
            <a:endParaRPr lang="de-CH"/>
          </a:p>
        </p:txBody>
      </p:sp>
      <p:sp>
        <p:nvSpPr>
          <p:cNvPr id="9" name="Foliennummernplatzhalter 8">
            <a:extLst>
              <a:ext uri="{FF2B5EF4-FFF2-40B4-BE49-F238E27FC236}">
                <a16:creationId xmlns:a16="http://schemas.microsoft.com/office/drawing/2014/main" id="{855EC801-99C7-4B24-9217-54F3C9B09067}"/>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2528723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B6BAC6-2356-414E-9AA5-A153F4F60C0E}"/>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B9B4539A-0B47-4384-A5AA-6DA6EF7DA5D0}"/>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4" name="Fußzeilenplatzhalter 3">
            <a:extLst>
              <a:ext uri="{FF2B5EF4-FFF2-40B4-BE49-F238E27FC236}">
                <a16:creationId xmlns:a16="http://schemas.microsoft.com/office/drawing/2014/main" id="{F290827A-A74B-4151-BDBE-433DB999DE8A}"/>
              </a:ext>
            </a:extLst>
          </p:cNvPr>
          <p:cNvSpPr>
            <a:spLocks noGrp="1"/>
          </p:cNvSpPr>
          <p:nvPr>
            <p:ph type="ftr" sz="quarter" idx="11"/>
          </p:nvPr>
        </p:nvSpPr>
        <p:spPr/>
        <p:txBody>
          <a:bodyPr/>
          <a:lstStyle/>
          <a:p>
            <a:endParaRPr lang="de-CH"/>
          </a:p>
        </p:txBody>
      </p:sp>
      <p:sp>
        <p:nvSpPr>
          <p:cNvPr id="5" name="Foliennummernplatzhalter 4">
            <a:extLst>
              <a:ext uri="{FF2B5EF4-FFF2-40B4-BE49-F238E27FC236}">
                <a16:creationId xmlns:a16="http://schemas.microsoft.com/office/drawing/2014/main" id="{E4FBC003-7E05-44B6-9672-21656B051429}"/>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1683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A017C2C-1C63-46D7-AD88-FB9BD4926F1F}"/>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3" name="Fußzeilenplatzhalter 2">
            <a:extLst>
              <a:ext uri="{FF2B5EF4-FFF2-40B4-BE49-F238E27FC236}">
                <a16:creationId xmlns:a16="http://schemas.microsoft.com/office/drawing/2014/main" id="{50FA0AC4-FB5B-4174-8185-C0438E851579}"/>
              </a:ext>
            </a:extLst>
          </p:cNvPr>
          <p:cNvSpPr>
            <a:spLocks noGrp="1"/>
          </p:cNvSpPr>
          <p:nvPr>
            <p:ph type="ftr" sz="quarter" idx="11"/>
          </p:nvPr>
        </p:nvSpPr>
        <p:spPr/>
        <p:txBody>
          <a:bodyPr/>
          <a:lstStyle/>
          <a:p>
            <a:endParaRPr lang="de-CH"/>
          </a:p>
        </p:txBody>
      </p:sp>
      <p:sp>
        <p:nvSpPr>
          <p:cNvPr id="4" name="Foliennummernplatzhalter 3">
            <a:extLst>
              <a:ext uri="{FF2B5EF4-FFF2-40B4-BE49-F238E27FC236}">
                <a16:creationId xmlns:a16="http://schemas.microsoft.com/office/drawing/2014/main" id="{E5F50E3B-BF35-4DD4-A9AB-ED65C1200224}"/>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80614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B0CE0-5D76-4D02-B761-2BBBD83ED78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3169E208-D428-48DD-9D08-B6DB19A951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6AC9DCB2-090B-419E-BC79-C09470F35D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EF59572-EFE5-4788-A0F4-080F6D4BD65F}"/>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6" name="Fußzeilenplatzhalter 5">
            <a:extLst>
              <a:ext uri="{FF2B5EF4-FFF2-40B4-BE49-F238E27FC236}">
                <a16:creationId xmlns:a16="http://schemas.microsoft.com/office/drawing/2014/main" id="{7D9DF118-34DA-47A9-89B7-FE0A94C06E55}"/>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F7125E08-9BD7-4442-A20A-84C7E1B893B9}"/>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088089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168BDA-31AB-40C8-981B-82A9FE7A8AA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973FF8B8-E012-4B6F-AAD1-545B619EF8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5C4E1F83-5C1F-46B3-A03D-2032068818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11C99B6-AFC0-409D-8155-76B8732BC4D4}"/>
              </a:ext>
            </a:extLst>
          </p:cNvPr>
          <p:cNvSpPr>
            <a:spLocks noGrp="1"/>
          </p:cNvSpPr>
          <p:nvPr>
            <p:ph type="dt" sz="half" idx="10"/>
          </p:nvPr>
        </p:nvSpPr>
        <p:spPr/>
        <p:txBody>
          <a:bodyPr/>
          <a:lstStyle/>
          <a:p>
            <a:fld id="{985D9DC6-CF27-4634-8AB5-BBD4D75A476D}" type="datetimeFigureOut">
              <a:rPr lang="de-CH" smtClean="0"/>
              <a:t>10.01.2022</a:t>
            </a:fld>
            <a:endParaRPr lang="de-CH"/>
          </a:p>
        </p:txBody>
      </p:sp>
      <p:sp>
        <p:nvSpPr>
          <p:cNvPr id="6" name="Fußzeilenplatzhalter 5">
            <a:extLst>
              <a:ext uri="{FF2B5EF4-FFF2-40B4-BE49-F238E27FC236}">
                <a16:creationId xmlns:a16="http://schemas.microsoft.com/office/drawing/2014/main" id="{3961175F-37D0-41FE-B3BF-04E59CF60698}"/>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5BE4A6E3-E1D5-4EEC-B3A4-F130B9191215}"/>
              </a:ext>
            </a:extLst>
          </p:cNvPr>
          <p:cNvSpPr>
            <a:spLocks noGrp="1"/>
          </p:cNvSpPr>
          <p:nvPr>
            <p:ph type="sldNum" sz="quarter" idx="12"/>
          </p:nvPr>
        </p:nvSpPr>
        <p:spPr/>
        <p:txBody>
          <a:bodyPr/>
          <a:lstStyle/>
          <a:p>
            <a:fld id="{605DF5C9-700C-46BC-BFA6-8CB8EBB02998}" type="slidenum">
              <a:rPr lang="de-CH" smtClean="0"/>
              <a:t>‹Nr.›</a:t>
            </a:fld>
            <a:endParaRPr lang="de-CH"/>
          </a:p>
        </p:txBody>
      </p:sp>
    </p:spTree>
    <p:extLst>
      <p:ext uri="{BB962C8B-B14F-4D97-AF65-F5344CB8AC3E}">
        <p14:creationId xmlns:p14="http://schemas.microsoft.com/office/powerpoint/2010/main" val="3956462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09F5D2E-3524-46CC-AA96-D76B79FD41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5C1550CB-DAB5-4811-9964-B7C8357125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87CD8A87-DA3B-4DF5-9DA5-649F0BF467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D9DC6-CF27-4634-8AB5-BBD4D75A476D}" type="datetimeFigureOut">
              <a:rPr lang="de-CH" smtClean="0"/>
              <a:t>10.01.2022</a:t>
            </a:fld>
            <a:endParaRPr lang="de-CH"/>
          </a:p>
        </p:txBody>
      </p:sp>
      <p:sp>
        <p:nvSpPr>
          <p:cNvPr id="5" name="Fußzeilenplatzhalter 4">
            <a:extLst>
              <a:ext uri="{FF2B5EF4-FFF2-40B4-BE49-F238E27FC236}">
                <a16:creationId xmlns:a16="http://schemas.microsoft.com/office/drawing/2014/main" id="{23EEA088-B22E-475C-B73F-82461FA781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a:p>
        </p:txBody>
      </p:sp>
      <p:sp>
        <p:nvSpPr>
          <p:cNvPr id="6" name="Foliennummernplatzhalter 5">
            <a:extLst>
              <a:ext uri="{FF2B5EF4-FFF2-40B4-BE49-F238E27FC236}">
                <a16:creationId xmlns:a16="http://schemas.microsoft.com/office/drawing/2014/main" id="{FF0C9915-0A0F-4B0D-A754-0922EBE12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5DF5C9-700C-46BC-BFA6-8CB8EBB02998}" type="slidenum">
              <a:rPr lang="de-CH" smtClean="0"/>
              <a:t>‹Nr.›</a:t>
            </a:fld>
            <a:endParaRPr lang="de-CH"/>
          </a:p>
        </p:txBody>
      </p:sp>
    </p:spTree>
    <p:extLst>
      <p:ext uri="{BB962C8B-B14F-4D97-AF65-F5344CB8AC3E}">
        <p14:creationId xmlns:p14="http://schemas.microsoft.com/office/powerpoint/2010/main" val="4016405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225948-1644-4121-9223-371F0C86D577}"/>
              </a:ext>
            </a:extLst>
          </p:cNvPr>
          <p:cNvSpPr>
            <a:spLocks noGrp="1"/>
          </p:cNvSpPr>
          <p:nvPr>
            <p:ph type="ctrTitle"/>
          </p:nvPr>
        </p:nvSpPr>
        <p:spPr/>
        <p:txBody>
          <a:bodyPr/>
          <a:lstStyle/>
          <a:p>
            <a:r>
              <a:rPr lang="de-CH" dirty="0"/>
              <a:t>South </a:t>
            </a:r>
            <a:r>
              <a:rPr lang="de-CH" dirty="0" err="1"/>
              <a:t>african</a:t>
            </a:r>
            <a:r>
              <a:rPr lang="de-CH" dirty="0"/>
              <a:t> </a:t>
            </a:r>
          </a:p>
        </p:txBody>
      </p:sp>
      <p:sp>
        <p:nvSpPr>
          <p:cNvPr id="3" name="Untertitel 2">
            <a:extLst>
              <a:ext uri="{FF2B5EF4-FFF2-40B4-BE49-F238E27FC236}">
                <a16:creationId xmlns:a16="http://schemas.microsoft.com/office/drawing/2014/main" id="{6A5D5018-831F-477B-84B0-6A910907CD35}"/>
              </a:ext>
            </a:extLst>
          </p:cNvPr>
          <p:cNvSpPr>
            <a:spLocks noGrp="1"/>
          </p:cNvSpPr>
          <p:nvPr>
            <p:ph type="subTitle" idx="1"/>
          </p:nvPr>
        </p:nvSpPr>
        <p:spPr/>
        <p:txBody>
          <a:bodyPr/>
          <a:lstStyle/>
          <a:p>
            <a:r>
              <a:rPr lang="de-CH" dirty="0"/>
              <a:t>Wirtschaft</a:t>
            </a:r>
          </a:p>
        </p:txBody>
      </p:sp>
    </p:spTree>
    <p:extLst>
      <p:ext uri="{BB962C8B-B14F-4D97-AF65-F5344CB8AC3E}">
        <p14:creationId xmlns:p14="http://schemas.microsoft.com/office/powerpoint/2010/main" val="1038269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8417E6-C103-458E-A0BA-10447F112E86}"/>
              </a:ext>
            </a:extLst>
          </p:cNvPr>
          <p:cNvSpPr>
            <a:spLocks noGrp="1"/>
          </p:cNvSpPr>
          <p:nvPr>
            <p:ph type="title"/>
          </p:nvPr>
        </p:nvSpPr>
        <p:spPr/>
        <p:txBody>
          <a:bodyPr/>
          <a:lstStyle/>
          <a:p>
            <a:r>
              <a:rPr lang="de-CH" dirty="0"/>
              <a:t>Wirtschaft</a:t>
            </a:r>
          </a:p>
        </p:txBody>
      </p:sp>
      <p:sp>
        <p:nvSpPr>
          <p:cNvPr id="3" name="Inhaltsplatzhalter 2">
            <a:extLst>
              <a:ext uri="{FF2B5EF4-FFF2-40B4-BE49-F238E27FC236}">
                <a16:creationId xmlns:a16="http://schemas.microsoft.com/office/drawing/2014/main" id="{BF585123-DEB2-44DC-97A4-5AEA245AF4E4}"/>
              </a:ext>
            </a:extLst>
          </p:cNvPr>
          <p:cNvSpPr>
            <a:spLocks noGrp="1"/>
          </p:cNvSpPr>
          <p:nvPr>
            <p:ph idx="1"/>
          </p:nvPr>
        </p:nvSpPr>
        <p:spPr/>
        <p:txBody>
          <a:bodyPr/>
          <a:lstStyle/>
          <a:p>
            <a:r>
              <a:rPr lang="de-DE" dirty="0"/>
              <a:t>Im heutigen Südafrika dominierte lange die Subsistenzwirtschaft. Die ersten weißen Siedler richteten ab 1652 in Kapstadt eine Versorgungsstation für Schiffsbesatzungen ein, für die Nahrungsmittel angebaut werden mussten. Die Landwirtschaft dominierte, bis 1867 am Ufer des Oranje die ersten Diamanten entdeckt wurden. </a:t>
            </a:r>
            <a:endParaRPr lang="de-CH" dirty="0"/>
          </a:p>
        </p:txBody>
      </p:sp>
    </p:spTree>
    <p:extLst>
      <p:ext uri="{BB962C8B-B14F-4D97-AF65-F5344CB8AC3E}">
        <p14:creationId xmlns:p14="http://schemas.microsoft.com/office/powerpoint/2010/main" val="113994827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Words>
  <Application>Microsoft Office PowerPoint</Application>
  <PresentationFormat>Breitbild</PresentationFormat>
  <Paragraphs>4</Paragraphs>
  <Slides>2</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vt:i4>
      </vt:variant>
    </vt:vector>
  </HeadingPairs>
  <TitlesOfParts>
    <vt:vector size="6" baseType="lpstr">
      <vt:lpstr>Arial</vt:lpstr>
      <vt:lpstr>Calibri</vt:lpstr>
      <vt:lpstr>Calibri Light</vt:lpstr>
      <vt:lpstr>Office</vt:lpstr>
      <vt:lpstr>South african </vt:lpstr>
      <vt:lpstr>Wirtschaft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South african </dc:title>
  <dc:creator>Romagosa, Marcel</dc:creator>
  <cp:lastModifiedBy>Romagosa, Marcel</cp:lastModifiedBy>
  <cp:revision>1</cp:revision>
  <dcterms:created xsi:type="dcterms:W3CDTF">2022-01-10T16:41:10Z</dcterms:created>
  <dcterms:modified xsi:type="dcterms:W3CDTF">2022-01-10T16:42:47Z</dcterms:modified>
</cp:coreProperties>
</file>