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02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D3B893-3ABB-4DA7-8997-E4D04BC2B897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B2A6C9-1D28-477C-9821-BA4C268C5D0A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4C4C9D-ABCD-4F87-A304-5468C5B6994B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D86012-CE40-4035-AB84-B5211F79D05C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728A18-6C81-4CFA-85B5-AFF3433DFDF3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76B761-5203-4572-9090-D082743CBF16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EBF2E5-37A1-4F4D-BB16-E31095E37FF0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B99494-F4C6-49FA-A534-AEE3E0854A23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E628BE-C783-4CDF-AF07-7E8BC4F210B9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783604-D2A6-49D8-BDA1-8126637F048F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0D0C0E-3150-4931-8CF6-6A5AA03D9B5F}" type="slidenum">
              <a:rPr lang="de-CH"/>
              <a:pPr/>
              <a:t>‹Nr.›</a:t>
            </a:fld>
            <a:endParaRPr lang="de-C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CH" smtClean="0"/>
              <a:t>Titelmasterformat durch Klicken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CH" smtClean="0"/>
              <a:t>Textmasterformate durch Klicken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de-CH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de-CH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CC6099C-9B08-4225-BDA9-B74D04AE0B16}" type="slidenum">
              <a:rPr lang="de-CH"/>
              <a:pPr/>
              <a:t>‹Nr.›</a:t>
            </a:fld>
            <a:endParaRPr lang="de-C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de-CH"/>
              <a:t>Ohne Fleiss kein Preis!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</Words>
  <Application>Microsoft PowerPoint</Application>
  <PresentationFormat>Bildschirmpräsentation (4:3)</PresentationFormat>
  <Paragraphs>1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1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3" baseType="lpstr">
      <vt:lpstr>Times New Roman</vt:lpstr>
      <vt:lpstr>Standarddesign</vt:lpstr>
      <vt:lpstr>Ohne Fleiss kein Preis!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Yvonne Lauber</dc:creator>
  <cp:lastModifiedBy>Rainer Lubasch</cp:lastModifiedBy>
  <cp:revision>1</cp:revision>
  <dcterms:created xsi:type="dcterms:W3CDTF">1601-01-01T00:00:00Z</dcterms:created>
  <dcterms:modified xsi:type="dcterms:W3CDTF">2008-07-14T10:42:07Z</dcterms:modified>
</cp:coreProperties>
</file>