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26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CH" smtClean="0"/>
              <a:t>Titelmasterformat durch Klicken bearbeiten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CH" smtClean="0"/>
              <a:t>Formatvorlage des Untertitelmasters durch Klicken bearbeiten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2F0D51-D559-45D1-9B39-0FCF1C240E9E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CH" smtClean="0"/>
              <a:t>Textmasterformate durch Klicken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8C2446-F555-4DB4-AA1C-BB01213AECA5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de-CH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de-CH" smtClean="0"/>
              <a:t>Textmasterformate durch Klicken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03794E-1448-4F98-A138-85DD60C13D97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CH" smtClean="0"/>
              <a:t>Textmasterformate durch Klicken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1B790B-BE31-4005-BA4C-A557651785F8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CH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CH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A47563-CDA7-409C-9243-804569F0718E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CH" smtClean="0"/>
              <a:t>Textmasterformate durch Klicken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CH" smtClean="0"/>
              <a:t>Textmasterformate durch Klicken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lang="de-CH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0C2AC9-0DAE-4C1C-8EDD-D5787C7ED437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CH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CH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CH" smtClean="0"/>
              <a:t>Textmasterformate durch Klicken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lang="de-CH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CH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CH" smtClean="0"/>
              <a:t>Textmasterformate durch Klicken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lang="de-CH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B33017-1A73-46B9-8F70-F91441CD225E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smtClean="0"/>
              <a:t>Titelmasterformat durch Klicken bearbeiten</a:t>
            </a: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E45AB2-32B9-4382-A5BA-81C8DD800D27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EA8371-C3DD-4CBE-A30A-725FDC48C576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CH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CH" smtClean="0"/>
              <a:t>Textmasterformate durch Klicken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CH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5521EA-5289-422B-88E0-55CBC28AEC40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CH" smtClean="0"/>
              <a:t>Titelmasterformat durch Klicken bearbeiten</a:t>
            </a:r>
            <a:endParaRPr lang="de-CH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CH" smtClean="0"/>
              <a:t>Bild durch Klicken auf Symbol hinzufügen</a:t>
            </a:r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CH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CFD8FC-2D43-4BF2-B504-695CD9994933}" type="slidenum">
              <a:rPr lang="de-CH" smtClean="0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CH" smtClean="0"/>
              <a:t>Titelmasterformat durch Klicken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CH" smtClean="0"/>
              <a:t>Textmasterformate durch Klicken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de-CH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de-CH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CB2998A-1D10-40B8-94AC-1F3E1FC0F530}" type="slidenum">
              <a:rPr lang="de-CH" smtClean="0"/>
              <a:pPr/>
              <a:t>‹Nr.›</a:t>
            </a:fld>
            <a:endParaRPr lang="de-C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8057" y="2836011"/>
            <a:ext cx="1827886" cy="11859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-Design">
  <a:themeElements>
    <a:clrScheme name="Larissa-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-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Larissa-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rissa-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rissa-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rissa-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rissa-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rissa-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rissa-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Microsoft Office PowerPoint</Application>
  <PresentationFormat>Bildschirmpräsentation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3" baseType="lpstr">
      <vt:lpstr>Times New Roman</vt:lpstr>
      <vt:lpstr>Larissa-Design</vt:lpstr>
      <vt:lpstr>PowerPoint-Präsentation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Yvonne Lauber</dc:creator>
  <cp:lastModifiedBy>Thomas Studer</cp:lastModifiedBy>
  <cp:revision>3</cp:revision>
  <dcterms:created xsi:type="dcterms:W3CDTF">1601-01-01T00:00:00Z</dcterms:created>
  <dcterms:modified xsi:type="dcterms:W3CDTF">2014-08-13T07:50:01Z</dcterms:modified>
</cp:coreProperties>
</file>