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1" r:id="rId5"/>
    <p:sldId id="2563" r:id="rId6"/>
    <p:sldId id="2564" r:id="rId7"/>
    <p:sldId id="2565" r:id="rId8"/>
    <p:sldId id="2566" r:id="rId9"/>
    <p:sldId id="2567" r:id="rId10"/>
    <p:sldId id="2568" r:id="rId11"/>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cel – Begriffsübersicht für Lernende" id="{792EC05E-ADBE-4337-BFC8-4231A89FE5A2}">
          <p14:sldIdLst>
            <p14:sldId id="2561"/>
          </p14:sldIdLst>
        </p14:section>
        <p14:section name="Excel-Grundbegriffe" id="{FD3AD662-D523-4732-B142-6ED91A0BA2EA}">
          <p14:sldIdLst>
            <p14:sldId id="2563"/>
            <p14:sldId id="2564"/>
            <p14:sldId id="2565"/>
            <p14:sldId id="2566"/>
            <p14:sldId id="2567"/>
            <p14:sldId id="25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4D1EF-A41F-4F5E-8819-653D3361E83E}" v="11" dt="2025-10-16T10:16:57.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141" d="100"/>
          <a:sy n="141" d="100"/>
        </p:scale>
        <p:origin x="104"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33CDF-738D-4DDD-AC4A-8BFB5E140CFD}" type="datetimeFigureOut">
              <a:t>16.10.2025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D5663-1592-41CD-A4E8-66C201F52A71}" type="slidenum">
              <a:t>‹Nr.›</a:t>
            </a:fld>
            <a:endParaRPr lang="en-US"/>
          </a:p>
        </p:txBody>
      </p:sp>
    </p:spTree>
    <p:extLst>
      <p:ext uri="{BB962C8B-B14F-4D97-AF65-F5344CB8AC3E}">
        <p14:creationId xmlns:p14="http://schemas.microsoft.com/office/powerpoint/2010/main" val="112141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KI-generierte Inhalte können fehlerhaft sein.
---
</a:t>
            </a:r>
          </a:p>
        </p:txBody>
      </p:sp>
      <p:sp>
        <p:nvSpPr>
          <p:cNvPr id="4" name="Slide Number Placeholder 3"/>
          <p:cNvSpPr>
            <a:spLocks noGrp="1"/>
          </p:cNvSpPr>
          <p:nvPr>
            <p:ph type="sldNum" sz="quarter" idx="5"/>
          </p:nvPr>
        </p:nvSpPr>
        <p:spPr/>
        <p:txBody>
          <a:bodyPr/>
          <a:lstStyle/>
          <a:p>
            <a:fld id="{15A7FA36-6465-4EA8-B60B-A91D7ADC8FF2}" type="slidenum">
              <a:t>1</a:t>
            </a:fld>
            <a:endParaRPr lang="en-US"/>
          </a:p>
        </p:txBody>
      </p:sp>
    </p:spTree>
    <p:extLst>
      <p:ext uri="{BB962C8B-B14F-4D97-AF65-F5344CB8AC3E}">
        <p14:creationId xmlns:p14="http://schemas.microsoft.com/office/powerpoint/2010/main" val="229188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Die Arbeitsmappe, auch als Workbook bezeichnet, ist die gesamte Excel-Datei, die alle Inhalte und Strukturen eines Projekts oder einer Analyse enthält. Sie dient als Container für mehrere Tabellenblätter, Diagramme und Makroblätter. Eine Arbeitsmappe kann beispielsweise verschiedene Abteilungen oder Zeiträume in separaten Blättern organisieren. Diese Struktur ermöglicht eine übersichtliche und modulare Datenverwaltung. Besonders im kaufmännischen Bereich ist die Arbeitsmappe hilfreich, um komplexe Finanzdaten, Budgetplanungen oder Verkaufsstatistiken in einem einzigen Dokument zu bündeln. Die Arbeitsmappe wird typischerweise mit der Dateiendung .xlsx gespeichert und kann durch Passwortschutz oder Freigabeeinstellungen gesichert werden.</a:t>
            </a:r>
          </a:p>
        </p:txBody>
      </p:sp>
      <p:sp>
        <p:nvSpPr>
          <p:cNvPr id="4" name="Slide Number Placeholder 3"/>
          <p:cNvSpPr>
            <a:spLocks noGrp="1"/>
          </p:cNvSpPr>
          <p:nvPr>
            <p:ph type="sldNum" sz="quarter" idx="5"/>
          </p:nvPr>
        </p:nvSpPr>
        <p:spPr/>
        <p:txBody>
          <a:bodyPr/>
          <a:lstStyle/>
          <a:p>
            <a:fld id="{15A7FA36-6465-4EA8-B60B-A91D7ADC8FF2}" type="slidenum">
              <a:t>2</a:t>
            </a:fld>
            <a:endParaRPr lang="en-US"/>
          </a:p>
        </p:txBody>
      </p:sp>
    </p:spTree>
    <p:extLst>
      <p:ext uri="{BB962C8B-B14F-4D97-AF65-F5344CB8AC3E}">
        <p14:creationId xmlns:p14="http://schemas.microsoft.com/office/powerpoint/2010/main" val="46705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Ein Tabellenblatt, auch Worksheet genannt, ist ein einzelnes Blatt innerhalb einer Excel-Arbeitsmappe. Es besteht aus einem Raster aus Zeilen und Spalten, in dem Daten eingegeben, berechnet und analysiert werden können. Jedes Tabellenblatt kann individuell benannt und gestaltet werden, z. B. für unterschiedliche Geschäftsbereiche oder Zeiträume. Tabellenblätter enthalten Zellen, Zellbereiche, strukturierte Tabellen, Diagramme und ggf. Makros. Sie sind die zentrale Arbeitsfläche für den Benutzer. Im kaufmännischen Bereich werden Tabellenblätter häufig für Umsatzübersichten, Kostenanalysen oder Lagerbestände verwendet. Die klare Trennung von Inhalten auf verschiedenen Blättern erhöht die Übersichtlichkeit und erleichtert die Navigation innerhalb der Arbeitsmappe.</a:t>
            </a:r>
          </a:p>
        </p:txBody>
      </p:sp>
      <p:sp>
        <p:nvSpPr>
          <p:cNvPr id="4" name="Slide Number Placeholder 3"/>
          <p:cNvSpPr>
            <a:spLocks noGrp="1"/>
          </p:cNvSpPr>
          <p:nvPr>
            <p:ph type="sldNum" sz="quarter" idx="5"/>
          </p:nvPr>
        </p:nvSpPr>
        <p:spPr/>
        <p:txBody>
          <a:bodyPr/>
          <a:lstStyle/>
          <a:p>
            <a:fld id="{15A7FA36-6465-4EA8-B60B-A91D7ADC8FF2}" type="slidenum">
              <a:t>3</a:t>
            </a:fld>
            <a:endParaRPr lang="en-US"/>
          </a:p>
        </p:txBody>
      </p:sp>
    </p:spTree>
    <p:extLst>
      <p:ext uri="{BB962C8B-B14F-4D97-AF65-F5344CB8AC3E}">
        <p14:creationId xmlns:p14="http://schemas.microsoft.com/office/powerpoint/2010/main" val="335918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Eine strukturierte Tabelle in Excel wird über den Befehl 'Einfügen → Tabelle' oder das Tastenkürzel Ctrl+T erstellt. Sie verwandelt einen einfachen Zellbereich in eine formatierte Datenstruktur mit automatischen Filterfunktionen, Kopfzeilen und strukturierten Verweisen. Strukturierte Tabellen bieten zahlreiche Vorteile: Sie passen sich dynamisch an, wenn neue Daten hinzugefügt werden, und ermöglichen die Verwendung von Namen statt Zelladressen in Formeln. Innerhalb eines Tabellenblatts können mehrere strukturierte Tabellen existieren, was den Begriff 'Tabelle' besonders kontextabhängig macht. Im kaufmännischen Bereich sind strukturierte Tabellen ideal für Datenlisten wie Kundenübersichten, Produktkataloge oder Buchungsjournale. Sie erleichtern die Datenanalyse und verbessern die Lesbarkeit.</a:t>
            </a:r>
          </a:p>
        </p:txBody>
      </p:sp>
      <p:sp>
        <p:nvSpPr>
          <p:cNvPr id="4" name="Slide Number Placeholder 3"/>
          <p:cNvSpPr>
            <a:spLocks noGrp="1"/>
          </p:cNvSpPr>
          <p:nvPr>
            <p:ph type="sldNum" sz="quarter" idx="5"/>
          </p:nvPr>
        </p:nvSpPr>
        <p:spPr/>
        <p:txBody>
          <a:bodyPr/>
          <a:lstStyle/>
          <a:p>
            <a:fld id="{15A7FA36-6465-4EA8-B60B-A91D7ADC8FF2}" type="slidenum">
              <a:t>4</a:t>
            </a:fld>
            <a:endParaRPr lang="en-US"/>
          </a:p>
        </p:txBody>
      </p:sp>
    </p:spTree>
    <p:extLst>
      <p:ext uri="{BB962C8B-B14F-4D97-AF65-F5344CB8AC3E}">
        <p14:creationId xmlns:p14="http://schemas.microsoft.com/office/powerpoint/2010/main" val="422338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Ein Bereich in Excel bezeichnet eine Gruppe von Zellen, z. B. A1:D10, die gemeinsam ausgewählt oder bearbeitet werden können. Im Gegensatz zur strukturierten Tabelle ist ein Bereich nicht formatiert und bietet keine automatischen Funktionen wie Filter oder strukturierte Verweise. Bereiche werden häufig für einfache Berechnungen, manuelle Datenanalysen oder als Grundlage für Diagramme verwendet. Sie sind flexibel und können beliebig erweitert oder angepasst werden. Im kaufmännischen Alltag dienen Bereiche oft zur Eingabe von Rohdaten, zur Zwischenspeicherung von Ergebnissen oder zur Erstellung von Pivot-Tabellen. Die Unterscheidung zwischen Bereich und strukturierter Tabelle ist wichtig, da sie unterschiedliche Funktionalitäten und Einsatzmöglichkeiten bieten.</a:t>
            </a:r>
          </a:p>
        </p:txBody>
      </p:sp>
      <p:sp>
        <p:nvSpPr>
          <p:cNvPr id="4" name="Slide Number Placeholder 3"/>
          <p:cNvSpPr>
            <a:spLocks noGrp="1"/>
          </p:cNvSpPr>
          <p:nvPr>
            <p:ph type="sldNum" sz="quarter" idx="5"/>
          </p:nvPr>
        </p:nvSpPr>
        <p:spPr/>
        <p:txBody>
          <a:bodyPr/>
          <a:lstStyle/>
          <a:p>
            <a:fld id="{15A7FA36-6465-4EA8-B60B-A91D7ADC8FF2}" type="slidenum">
              <a:t>5</a:t>
            </a:fld>
            <a:endParaRPr lang="en-US"/>
          </a:p>
        </p:txBody>
      </p:sp>
    </p:spTree>
    <p:extLst>
      <p:ext uri="{BB962C8B-B14F-4D97-AF65-F5344CB8AC3E}">
        <p14:creationId xmlns:p14="http://schemas.microsoft.com/office/powerpoint/2010/main" val="73803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Ein Diagramm in Excel ist eine grafische Darstellung von Daten, die aus einem Bereich oder einer strukturierten Tabelle stammen kann. Diagramme helfen dabei, Zahlen und Trends visuell zu erfassen und zu interpretieren. Es gibt verschiedene Diagrammtypen wie Säulen-, Linien-, Kreis- oder Balkendiagramme, die je nach Datenstruktur und Analyseziel eingesetzt werden. Diagramme können direkt auf einem Tabellenblatt eingefügt oder als eigenes Diagrammblatt dargestellt werden. Im kaufmännischen Bereich sind Diagramme besonders nützlich für Präsentationen, Berichte und Entscheidungsgrundlagen, z. B. zur Darstellung von Umsatzentwicklungen, Kostenverteilungen oder Marktanteilen. Sie erhöhen die Verständlichkeit komplexer Daten und fördern die Kommunikation.</a:t>
            </a:r>
          </a:p>
        </p:txBody>
      </p:sp>
      <p:sp>
        <p:nvSpPr>
          <p:cNvPr id="4" name="Slide Number Placeholder 3"/>
          <p:cNvSpPr>
            <a:spLocks noGrp="1"/>
          </p:cNvSpPr>
          <p:nvPr>
            <p:ph type="sldNum" sz="quarter" idx="5"/>
          </p:nvPr>
        </p:nvSpPr>
        <p:spPr/>
        <p:txBody>
          <a:bodyPr/>
          <a:lstStyle/>
          <a:p>
            <a:fld id="{15A7FA36-6465-4EA8-B60B-A91D7ADC8FF2}" type="slidenum">
              <a:t>6</a:t>
            </a:fld>
            <a:endParaRPr lang="en-US"/>
          </a:p>
        </p:txBody>
      </p:sp>
    </p:spTree>
    <p:extLst>
      <p:ext uri="{BB962C8B-B14F-4D97-AF65-F5344CB8AC3E}">
        <p14:creationId xmlns:p14="http://schemas.microsoft.com/office/powerpoint/2010/main" val="2966320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Ein Makroblatt ist ein spezielles Tabellenblatt in Excel, das für die Ausführung von VBA-Makros (Visual Basic for Applications) verwendet wird. Makroblätter sind selten im alltäglichen Gebrauch, aber sie bieten mächtige Automatisierungsfunktionen für wiederkehrende Aufgaben. Mit Makros können komplexe Abläufe wie Datenimport, Formatierung oder Berichterstellung automatisiert werden. Das Makroblatt enthält den VBA-Code und kann über die Entwicklertools in Excel bearbeitet werden. Im kaufmännischen Bereich kommen Makroblätter vor allem in größeren Organisationen zum Einsatz, wo Prozesse standardisiert und automatisiert werden müssen. Die Nutzung erfordert jedoch Programmierkenntnisse und sollte mit Vorsicht erfolgen, da fehlerhafte Makros zu Datenverlust führen können.</a:t>
            </a:r>
          </a:p>
        </p:txBody>
      </p:sp>
      <p:sp>
        <p:nvSpPr>
          <p:cNvPr id="4" name="Slide Number Placeholder 3"/>
          <p:cNvSpPr>
            <a:spLocks noGrp="1"/>
          </p:cNvSpPr>
          <p:nvPr>
            <p:ph type="sldNum" sz="quarter" idx="5"/>
          </p:nvPr>
        </p:nvSpPr>
        <p:spPr/>
        <p:txBody>
          <a:bodyPr/>
          <a:lstStyle/>
          <a:p>
            <a:fld id="{15A7FA36-6465-4EA8-B60B-A91D7ADC8FF2}" type="slidenum">
              <a:t>7</a:t>
            </a:fld>
            <a:endParaRPr lang="en-US"/>
          </a:p>
        </p:txBody>
      </p:sp>
    </p:spTree>
    <p:extLst>
      <p:ext uri="{BB962C8B-B14F-4D97-AF65-F5344CB8AC3E}">
        <p14:creationId xmlns:p14="http://schemas.microsoft.com/office/powerpoint/2010/main" val="575417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mit Bild">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09CE9-F18C-5020-CF43-5960AFE654F6}"/>
              </a:ext>
            </a:extLst>
          </p:cNvPr>
          <p:cNvSpPr>
            <a:spLocks noGrp="1"/>
          </p:cNvSpPr>
          <p:nvPr>
            <p:ph type="ctrTitle"/>
          </p:nvPr>
        </p:nvSpPr>
        <p:spPr>
          <a:xfrm>
            <a:off x="685800" y="240410"/>
            <a:ext cx="10813067" cy="783835"/>
          </a:xfrm>
        </p:spPr>
        <p:txBody>
          <a:bodyPr vert="horz" lIns="91440" tIns="45720" rIns="91440" bIns="45720" rtlCol="0" anchor="b">
            <a:normAutofit/>
          </a:bodyPr>
          <a:lstStyle>
            <a:lvl1pPr>
              <a:defRPr lang="en-US" sz="3600" dirty="0">
                <a:solidFill>
                  <a:schemeClr val="tx2">
                    <a:alpha val="90000"/>
                  </a:schemeClr>
                </a:solidFill>
              </a:defRPr>
            </a:lvl1pPr>
          </a:lstStyle>
          <a:p>
            <a:pPr lvl="0" rtl="0"/>
            <a:r>
              <a:rPr lang="de"/>
              <a:t>Titelmasterformat durch Klicken bearbeiten</a:t>
            </a:r>
            <a:endParaRPr lang="en-US" dirty="0"/>
          </a:p>
        </p:txBody>
      </p:sp>
      <p:sp>
        <p:nvSpPr>
          <p:cNvPr id="3" name="Untertitel 2">
            <a:extLst>
              <a:ext uri="{FF2B5EF4-FFF2-40B4-BE49-F238E27FC236}">
                <a16:creationId xmlns:a16="http://schemas.microsoft.com/office/drawing/2014/main" id="{A16B3AA5-F8D6-AB69-241F-6F8F1DD41E55}"/>
              </a:ext>
            </a:extLst>
          </p:cNvPr>
          <p:cNvSpPr>
            <a:spLocks noGrp="1"/>
          </p:cNvSpPr>
          <p:nvPr>
            <p:ph type="subTitle" idx="1"/>
          </p:nvPr>
        </p:nvSpPr>
        <p:spPr>
          <a:xfrm>
            <a:off x="685800" y="998185"/>
            <a:ext cx="10813067" cy="541508"/>
          </a:xfrm>
        </p:spPr>
        <p:txBody>
          <a:bodyPr vert="horz" lIns="91440" tIns="45720" rIns="91440" bIns="45720" rtlCol="0">
            <a:normAutofit/>
          </a:bodyPr>
          <a:lstStyle>
            <a:lvl1pPr marL="0" indent="0">
              <a:buNone/>
              <a:defRPr lang="en-US" dirty="0"/>
            </a:lvl1pPr>
          </a:lstStyle>
          <a:p>
            <a:pPr lvl="0" rtl="0"/>
            <a:r>
              <a:rPr lang="de"/>
              <a:t>Formatvorlage des Untertitelmasters durch Klicken bearbeiten</a:t>
            </a:r>
            <a:endParaRPr lang="en-US" dirty="0"/>
          </a:p>
        </p:txBody>
      </p:sp>
      <p:sp>
        <p:nvSpPr>
          <p:cNvPr id="16" name="Bildplatzhalt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462974" y="1606318"/>
            <a:ext cx="11268845" cy="4791456"/>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5" name="Fußzeilenplatzhalter 4">
            <a:extLst>
              <a:ext uri="{FF2B5EF4-FFF2-40B4-BE49-F238E27FC236}">
                <a16:creationId xmlns:a16="http://schemas.microsoft.com/office/drawing/2014/main" id="{7AE78127-77D8-DF99-4AE0-F322800B057B}"/>
              </a:ext>
            </a:extLst>
          </p:cNvPr>
          <p:cNvSpPr>
            <a:spLocks noGrp="1"/>
          </p:cNvSpPr>
          <p:nvPr>
            <p:ph type="ftr" sz="quarter" idx="11"/>
          </p:nvPr>
        </p:nvSpPr>
        <p:spPr>
          <a:xfrm>
            <a:off x="640080" y="6445997"/>
            <a:ext cx="3949302" cy="365125"/>
          </a:xfrm>
        </p:spPr>
        <p:txBody>
          <a:bodyPr rtlCol="0"/>
          <a:lstStyle>
            <a:lvl1pPr>
              <a:defRPr>
                <a:solidFill>
                  <a:schemeClr val="tx2"/>
                </a:solidFill>
              </a:defRPr>
            </a:lvl1pPr>
          </a:lstStyle>
          <a:p>
            <a:pPr rtl="0"/>
            <a:r>
              <a:rPr lang="de-CH"/>
              <a:t>Excel Grundbegriffe</a:t>
            </a:r>
            <a:endParaRPr lang="de"/>
          </a:p>
        </p:txBody>
      </p:sp>
      <p:sp>
        <p:nvSpPr>
          <p:cNvPr id="4" name="Datumsplatzhalter 3">
            <a:extLst>
              <a:ext uri="{FF2B5EF4-FFF2-40B4-BE49-F238E27FC236}">
                <a16:creationId xmlns:a16="http://schemas.microsoft.com/office/drawing/2014/main" id="{D2D04168-7304-004B-C2F6-42E38FDC5908}"/>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a:p>
        </p:txBody>
      </p:sp>
      <p:sp>
        <p:nvSpPr>
          <p:cNvPr id="6" name="Foliennummernplatzhalt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a:p>
        </p:txBody>
      </p:sp>
      <p:cxnSp>
        <p:nvCxnSpPr>
          <p:cNvPr id="7" name="Gerader Verbinder 6">
            <a:extLst>
              <a:ext uri="{FF2B5EF4-FFF2-40B4-BE49-F238E27FC236}">
                <a16:creationId xmlns:a16="http://schemas.microsoft.com/office/drawing/2014/main" id="{FFFC4771-5A22-2E68-AB04-0949D0A15B66}"/>
              </a:ext>
            </a:extLst>
          </p:cNvPr>
          <p:cNvCxnSpPr>
            <a:cxnSpLocks/>
          </p:cNvCxnSpPr>
          <p:nvPr/>
        </p:nvCxnSpPr>
        <p:spPr>
          <a:xfrm flipH="1">
            <a:off x="0" y="159971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AA95C5A-6D75-9E1D-C459-7F2022E84F55}"/>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00ED5AC1-9F96-A868-7F45-523BF1A45E7C}"/>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0E1F764-5B01-7711-9CF1-7EA13A629701}"/>
              </a:ext>
            </a:extLst>
          </p:cNvPr>
          <p:cNvCxnSpPr>
            <a:cxnSpLocks/>
          </p:cNvCxnSpPr>
          <p:nvPr/>
        </p:nvCxnSpPr>
        <p:spPr>
          <a:xfrm flipH="1">
            <a:off x="0" y="639617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9764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überschrift 2">
    <p:bg>
      <p:bgRef idx="1001">
        <a:schemeClr val="bg2"/>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4BE01F4-F5E6-FB52-8FEA-5927DFC8AA7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E4EC6DA0-2CB8-AFC5-DB06-AB9235983979}"/>
              </a:ext>
            </a:extLst>
          </p:cNvPr>
          <p:cNvSpPr>
            <a:spLocks noGrp="1"/>
          </p:cNvSpPr>
          <p:nvPr>
            <p:ph type="title"/>
          </p:nvPr>
        </p:nvSpPr>
        <p:spPr>
          <a:xfrm>
            <a:off x="457200" y="2968607"/>
            <a:ext cx="8932653" cy="3450568"/>
          </a:xfrm>
        </p:spPr>
        <p:txBody>
          <a:bodyPr rtlCol="0" anchor="b">
            <a:normAutofit/>
          </a:bodyPr>
          <a:lstStyle>
            <a:lvl1pPr>
              <a:lnSpc>
                <a:spcPct val="80000"/>
              </a:lnSpc>
              <a:defRPr sz="6600" cap="all" baseline="0">
                <a:solidFill>
                  <a:schemeClr val="tx2">
                    <a:lumMod val="90000"/>
                    <a:alpha val="65000"/>
                  </a:schemeClr>
                </a:solidFill>
              </a:defRPr>
            </a:lvl1pPr>
          </a:lstStyle>
          <a:p>
            <a:pPr rtl="0"/>
            <a:r>
              <a:rPr lang="de"/>
              <a:t>Titelmasterformat durch Klicken bearbeiten</a:t>
            </a:r>
            <a:endParaRPr lang="en-US" dirty="0"/>
          </a:p>
        </p:txBody>
      </p:sp>
      <p:sp>
        <p:nvSpPr>
          <p:cNvPr id="3" name="Textplatzhalter 2">
            <a:extLst>
              <a:ext uri="{FF2B5EF4-FFF2-40B4-BE49-F238E27FC236}">
                <a16:creationId xmlns:a16="http://schemas.microsoft.com/office/drawing/2014/main" id="{88E16A9F-28B9-2207-66D3-D952EB7EC876}"/>
              </a:ext>
            </a:extLst>
          </p:cNvPr>
          <p:cNvSpPr>
            <a:spLocks noGrp="1"/>
          </p:cNvSpPr>
          <p:nvPr>
            <p:ph type="body" idx="1"/>
          </p:nvPr>
        </p:nvSpPr>
        <p:spPr>
          <a:xfrm>
            <a:off x="685800" y="-789870"/>
            <a:ext cx="10515600" cy="638352"/>
          </a:xfrm>
        </p:spPr>
        <p:txBody>
          <a:bodyPr rtlCol="0">
            <a:normAutofit/>
          </a:bodyPr>
          <a:lstStyle>
            <a:lvl1pPr marL="0" indent="0">
              <a:buNone/>
              <a:defRPr sz="20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rtl="0"/>
            <a:r>
              <a:rPr lang="de"/>
              <a:t>Textmasterformat durch Klicken bearbeiten</a:t>
            </a:r>
          </a:p>
        </p:txBody>
      </p:sp>
      <p:sp>
        <p:nvSpPr>
          <p:cNvPr id="5" name="Fußzeilenplatzhalter 4">
            <a:extLst>
              <a:ext uri="{FF2B5EF4-FFF2-40B4-BE49-F238E27FC236}">
                <a16:creationId xmlns:a16="http://schemas.microsoft.com/office/drawing/2014/main" id="{28B3F77F-C41D-1011-B9F4-A5DE814F43EF}"/>
              </a:ext>
            </a:extLst>
          </p:cNvPr>
          <p:cNvSpPr>
            <a:spLocks noGrp="1"/>
          </p:cNvSpPr>
          <p:nvPr>
            <p:ph type="ftr" sz="quarter" idx="11"/>
          </p:nvPr>
        </p:nvSpPr>
        <p:spPr>
          <a:xfrm>
            <a:off x="457200" y="6445997"/>
            <a:ext cx="3751081" cy="365125"/>
          </a:xfrm>
        </p:spPr>
        <p:txBody>
          <a:bodyPr rtlCol="0"/>
          <a:lstStyle>
            <a:lvl1pPr>
              <a:defRPr>
                <a:solidFill>
                  <a:schemeClr val="tx2"/>
                </a:solidFill>
              </a:defRPr>
            </a:lvl1pPr>
          </a:lstStyle>
          <a:p>
            <a:pPr rtl="0"/>
            <a:r>
              <a:rPr lang="de-CH"/>
              <a:t>Excel Grundbegriffe</a:t>
            </a:r>
            <a:endParaRPr lang="de"/>
          </a:p>
        </p:txBody>
      </p:sp>
      <p:sp>
        <p:nvSpPr>
          <p:cNvPr id="4" name="Datumsplatzhalter 3">
            <a:extLst>
              <a:ext uri="{FF2B5EF4-FFF2-40B4-BE49-F238E27FC236}">
                <a16:creationId xmlns:a16="http://schemas.microsoft.com/office/drawing/2014/main" id="{E58CD507-925C-84B3-8F49-9F3B91209D8F}"/>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6" name="Foliennummernplatzhalter 5">
            <a:extLst>
              <a:ext uri="{FF2B5EF4-FFF2-40B4-BE49-F238E27FC236}">
                <a16:creationId xmlns:a16="http://schemas.microsoft.com/office/drawing/2014/main" id="{6C13B4AE-32E8-CAFF-4A3C-6CBE4FFFA843}"/>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7" name="Gerader Verbinder 6">
            <a:extLst>
              <a:ext uri="{FF2B5EF4-FFF2-40B4-BE49-F238E27FC236}">
                <a16:creationId xmlns:a16="http://schemas.microsoft.com/office/drawing/2014/main" id="{9BFA0DE8-9E4B-D747-CB64-14B8DEDC02EA}"/>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795FFB35-3AE5-1BED-838E-1C6BC98721BC}"/>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17977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genda">
    <p:bg>
      <p:bgRef idx="1001">
        <a:schemeClr val="bg1"/>
      </p:bgRef>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02D18C4-A1A8-6CA4-B4A2-0E9791DC7F71}"/>
              </a:ext>
            </a:extLst>
          </p:cNvPr>
          <p:cNvSpPr/>
          <p:nvPr/>
        </p:nvSpPr>
        <p:spPr>
          <a:xfrm>
            <a:off x="0" y="0"/>
            <a:ext cx="12192000" cy="6858000"/>
          </a:xfrm>
          <a:prstGeom prst="rect">
            <a:avLst/>
          </a:prstGeom>
          <a:solidFill>
            <a:schemeClr val="bg2">
              <a:lumMod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4E4019F8-742E-9EEF-F591-C9666AC32AF1}"/>
              </a:ext>
            </a:extLst>
          </p:cNvPr>
          <p:cNvSpPr>
            <a:spLocks noGrp="1"/>
          </p:cNvSpPr>
          <p:nvPr>
            <p:ph type="title"/>
          </p:nvPr>
        </p:nvSpPr>
        <p:spPr>
          <a:xfrm>
            <a:off x="457201" y="463362"/>
            <a:ext cx="11122507" cy="1162632"/>
          </a:xfrm>
        </p:spPr>
        <p:txBody>
          <a:bodyPr rtlCol="0" anchor="ctr">
            <a:normAutofit/>
          </a:bodyPr>
          <a:lstStyle>
            <a:lvl1pPr>
              <a:defRPr sz="7200" cap="all" baseline="0">
                <a:solidFill>
                  <a:schemeClr val="accent1"/>
                </a:solidFill>
              </a:defRPr>
            </a:lvl1pPr>
          </a:lstStyle>
          <a:p>
            <a:pPr rtl="0"/>
            <a:r>
              <a:rPr lang="de"/>
              <a:t>Titelmasterformat durch Klicken bearbeiten</a:t>
            </a:r>
            <a:endParaRPr lang="en-US" dirty="0"/>
          </a:p>
        </p:txBody>
      </p:sp>
      <p:sp>
        <p:nvSpPr>
          <p:cNvPr id="7" name="Inhaltsplatzhalter 6">
            <a:extLst>
              <a:ext uri="{FF2B5EF4-FFF2-40B4-BE49-F238E27FC236}">
                <a16:creationId xmlns:a16="http://schemas.microsoft.com/office/drawing/2014/main" id="{28C8B19A-6FC1-2B71-0BFB-9274CBF396B9}"/>
              </a:ext>
            </a:extLst>
          </p:cNvPr>
          <p:cNvSpPr>
            <a:spLocks noGrp="1"/>
          </p:cNvSpPr>
          <p:nvPr>
            <p:ph sz="quarter" idx="13"/>
          </p:nvPr>
        </p:nvSpPr>
        <p:spPr>
          <a:xfrm>
            <a:off x="5479085" y="2249592"/>
            <a:ext cx="6100623" cy="3787062"/>
          </a:xfrm>
        </p:spPr>
        <p:txBody>
          <a:bodyPr vert="horz" lIns="91440" tIns="45720" rIns="91440" bIns="45720" rtlCol="0">
            <a:normAutofit/>
          </a:bodyPr>
          <a:lstStyle>
            <a:lvl1pPr marL="457200" indent="-457200">
              <a:buFont typeface="+mj-lt"/>
              <a:buAutoNum type="arabicPeriod"/>
              <a:defRPr lang="en-US" sz="2000" dirty="0">
                <a:solidFill>
                  <a:schemeClr val="tx2"/>
                </a:solidFill>
              </a:defRPr>
            </a:lvl1pPr>
            <a:lvl2pPr marL="571500" indent="-342900">
              <a:buFont typeface="+mj-lt"/>
              <a:buAutoNum type="arabicPeriod"/>
              <a:defRPr lang="en-US" sz="1800" dirty="0">
                <a:solidFill>
                  <a:schemeClr val="tx2"/>
                </a:solidFill>
              </a:defRPr>
            </a:lvl2pPr>
            <a:lvl3pPr marL="800100" indent="-342900">
              <a:buFont typeface="+mj-lt"/>
              <a:buAutoNum type="arabicPeriod"/>
              <a:defRPr lang="en-US" sz="1600" dirty="0">
                <a:solidFill>
                  <a:schemeClr val="tx2"/>
                </a:solidFill>
              </a:defRPr>
            </a:lvl3pPr>
            <a:lvl4pPr marL="1028700" indent="-342900">
              <a:buFont typeface="+mj-lt"/>
              <a:buAutoNum type="arabicPeriod"/>
              <a:defRPr lang="en-US" sz="1400" dirty="0">
                <a:solidFill>
                  <a:schemeClr val="tx2"/>
                </a:solidFill>
              </a:defRPr>
            </a:lvl4pPr>
            <a:lvl5pPr marL="1257300" indent="-342900">
              <a:buFont typeface="+mj-lt"/>
              <a:buAutoNum type="arabicPeriod"/>
              <a:defRPr lang="en-US" sz="1400" dirty="0">
                <a:solidFill>
                  <a:schemeClr val="tx2"/>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4" name="Fußzeilenplatzhalter 3">
            <a:extLst>
              <a:ext uri="{FF2B5EF4-FFF2-40B4-BE49-F238E27FC236}">
                <a16:creationId xmlns:a16="http://schemas.microsoft.com/office/drawing/2014/main" id="{0B12CFE6-D05E-5478-B3A4-81DC4DCD7410}"/>
              </a:ext>
            </a:extLst>
          </p:cNvPr>
          <p:cNvSpPr>
            <a:spLocks noGrp="1"/>
          </p:cNvSpPr>
          <p:nvPr>
            <p:ph type="ftr" sz="quarter" idx="11"/>
          </p:nvPr>
        </p:nvSpPr>
        <p:spPr>
          <a:xfrm>
            <a:off x="457200" y="6445997"/>
            <a:ext cx="3949302" cy="365125"/>
          </a:xfrm>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6CC77F2D-39D2-22F7-CF0B-39D63EBF00B7}"/>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11" name="Gerader Verbinder 10">
            <a:extLst>
              <a:ext uri="{FF2B5EF4-FFF2-40B4-BE49-F238E27FC236}">
                <a16:creationId xmlns:a16="http://schemas.microsoft.com/office/drawing/2014/main" id="{F06406B2-3637-5849-867E-A0ADC9D9DDA5}"/>
              </a:ext>
            </a:extLst>
          </p:cNvPr>
          <p:cNvCxnSpPr>
            <a:cxnSpLocks/>
          </p:cNvCxnSpPr>
          <p:nvPr/>
        </p:nvCxnSpPr>
        <p:spPr>
          <a:xfrm flipH="1">
            <a:off x="0" y="1822345"/>
            <a:ext cx="12192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40E47964-42E3-09B6-4B3F-96D1060D072B}"/>
              </a:ext>
            </a:extLst>
          </p:cNvPr>
          <p:cNvCxnSpPr>
            <a:cxnSpLocks/>
          </p:cNvCxnSpPr>
          <p:nvPr/>
        </p:nvCxnSpPr>
        <p:spPr>
          <a:xfrm flipH="1">
            <a:off x="0" y="6398068"/>
            <a:ext cx="12192000" cy="0"/>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266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2">
    <p:bg>
      <p:bgRef idx="1001">
        <a:schemeClr val="bg1"/>
      </p:bgRef>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58E6B6D-2F30-4BA9-2B55-62940E3BFCA3}"/>
              </a:ext>
            </a:extLst>
          </p:cNvPr>
          <p:cNvSpPr/>
          <p:nvPr/>
        </p:nvSpPr>
        <p:spPr>
          <a:xfrm>
            <a:off x="0" y="0"/>
            <a:ext cx="12192000" cy="6858000"/>
          </a:xfrm>
          <a:prstGeom prst="rect">
            <a:avLst/>
          </a:prstGeom>
          <a:solidFill>
            <a:schemeClr val="bg2">
              <a:lumMod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4E4019F8-742E-9EEF-F591-C9666AC32AF1}"/>
              </a:ext>
            </a:extLst>
          </p:cNvPr>
          <p:cNvSpPr>
            <a:spLocks noGrp="1"/>
          </p:cNvSpPr>
          <p:nvPr>
            <p:ph type="title"/>
          </p:nvPr>
        </p:nvSpPr>
        <p:spPr>
          <a:xfrm>
            <a:off x="457201" y="1118941"/>
            <a:ext cx="6565392" cy="5200516"/>
          </a:xfrm>
        </p:spPr>
        <p:txBody>
          <a:bodyPr rtlCol="0" anchor="b">
            <a:normAutofit/>
          </a:bodyPr>
          <a:lstStyle>
            <a:lvl1pPr>
              <a:lnSpc>
                <a:spcPct val="80000"/>
              </a:lnSpc>
              <a:defRPr sz="8000" cap="all" baseline="0">
                <a:solidFill>
                  <a:schemeClr val="accent1"/>
                </a:solidFill>
              </a:defRPr>
            </a:lvl1pPr>
          </a:lstStyle>
          <a:p>
            <a:pPr rtl="0"/>
            <a:r>
              <a:rPr lang="de"/>
              <a:t>Titelmasterformat durch Klicken bearbeiten</a:t>
            </a:r>
            <a:endParaRPr lang="en-US" dirty="0"/>
          </a:p>
        </p:txBody>
      </p:sp>
      <p:sp>
        <p:nvSpPr>
          <p:cNvPr id="7" name="Inhaltsplatzhalter 6">
            <a:extLst>
              <a:ext uri="{FF2B5EF4-FFF2-40B4-BE49-F238E27FC236}">
                <a16:creationId xmlns:a16="http://schemas.microsoft.com/office/drawing/2014/main" id="{28C8B19A-6FC1-2B71-0BFB-9274CBF396B9}"/>
              </a:ext>
            </a:extLst>
          </p:cNvPr>
          <p:cNvSpPr>
            <a:spLocks noGrp="1"/>
          </p:cNvSpPr>
          <p:nvPr>
            <p:ph sz="quarter" idx="13"/>
          </p:nvPr>
        </p:nvSpPr>
        <p:spPr>
          <a:xfrm>
            <a:off x="7857689" y="532759"/>
            <a:ext cx="3877110" cy="5463437"/>
          </a:xfrm>
        </p:spPr>
        <p:txBody>
          <a:bodyPr vert="horz" lIns="91440" tIns="45720" rIns="91440" bIns="45720" rtlCol="0">
            <a:normAutofit/>
          </a:bodyPr>
          <a:lstStyle>
            <a:lvl1pPr marL="457200" indent="-457200">
              <a:buFont typeface="+mj-lt"/>
              <a:buAutoNum type="arabicPeriod"/>
              <a:defRPr lang="en-US" sz="1800" dirty="0">
                <a:solidFill>
                  <a:schemeClr val="tx2"/>
                </a:solidFill>
              </a:defRPr>
            </a:lvl1pPr>
            <a:lvl2pPr marL="571500" indent="-342900">
              <a:buFont typeface="+mj-lt"/>
              <a:buAutoNum type="arabicPeriod"/>
              <a:defRPr lang="en-US" sz="1600" dirty="0">
                <a:solidFill>
                  <a:schemeClr val="tx2"/>
                </a:solidFill>
              </a:defRPr>
            </a:lvl2pPr>
            <a:lvl3pPr marL="800100" indent="-342900">
              <a:buFont typeface="+mj-lt"/>
              <a:buAutoNum type="arabicPeriod"/>
              <a:defRPr lang="en-US" sz="1600" dirty="0">
                <a:solidFill>
                  <a:schemeClr val="tx2"/>
                </a:solidFill>
              </a:defRPr>
            </a:lvl3pPr>
            <a:lvl4pPr marL="1028700" indent="-342900">
              <a:buFont typeface="+mj-lt"/>
              <a:buAutoNum type="arabicPeriod"/>
              <a:defRPr lang="en-US" sz="1400" dirty="0">
                <a:solidFill>
                  <a:schemeClr val="tx2"/>
                </a:solidFill>
              </a:defRPr>
            </a:lvl4pPr>
            <a:lvl5pPr marL="1257300" indent="-342900">
              <a:buFont typeface="+mj-lt"/>
              <a:buAutoNum type="arabicPeriod"/>
              <a:defRPr lang="en-US" sz="1400" dirty="0">
                <a:solidFill>
                  <a:schemeClr val="tx2"/>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4" name="Fußzeilenplatzhalter 3">
            <a:extLst>
              <a:ext uri="{FF2B5EF4-FFF2-40B4-BE49-F238E27FC236}">
                <a16:creationId xmlns:a16="http://schemas.microsoft.com/office/drawing/2014/main" id="{0B12CFE6-D05E-5478-B3A4-81DC4DCD7410}"/>
              </a:ext>
            </a:extLst>
          </p:cNvPr>
          <p:cNvSpPr>
            <a:spLocks noGrp="1"/>
          </p:cNvSpPr>
          <p:nvPr>
            <p:ph type="ftr" sz="quarter" idx="11"/>
          </p:nvPr>
        </p:nvSpPr>
        <p:spPr>
          <a:xfrm>
            <a:off x="457200" y="6445997"/>
            <a:ext cx="3949302" cy="365125"/>
          </a:xfrm>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6CC77F2D-39D2-22F7-CF0B-39D63EBF00B7}"/>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15" name="Gerader Verbinder 14">
            <a:extLst>
              <a:ext uri="{FF2B5EF4-FFF2-40B4-BE49-F238E27FC236}">
                <a16:creationId xmlns:a16="http://schemas.microsoft.com/office/drawing/2014/main" id="{40E47964-42E3-09B6-4B3F-96D1060D072B}"/>
              </a:ext>
            </a:extLst>
          </p:cNvPr>
          <p:cNvCxnSpPr>
            <a:cxnSpLocks/>
          </p:cNvCxnSpPr>
          <p:nvPr/>
        </p:nvCxnSpPr>
        <p:spPr>
          <a:xfrm flipH="1">
            <a:off x="0" y="6398068"/>
            <a:ext cx="12192000" cy="0"/>
          </a:xfrm>
          <a:prstGeom prst="line">
            <a:avLst/>
          </a:prstGeom>
          <a:ln w="9525">
            <a:solidFill>
              <a:schemeClr val="tx1">
                <a:lumMod val="75000"/>
                <a:lumOff val="2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25DD64E6-257D-65B2-D2A7-6A1002E1E580}"/>
              </a:ext>
            </a:extLst>
          </p:cNvPr>
          <p:cNvCxnSpPr>
            <a:cxnSpLocks/>
          </p:cNvCxnSpPr>
          <p:nvPr/>
        </p:nvCxnSpPr>
        <p:spPr>
          <a:xfrm>
            <a:off x="740049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76744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mit Bild">
    <p:bg>
      <p:bgRef idx="1001">
        <a:schemeClr val="bg1"/>
      </p:bgRef>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0D0A563-F018-FFF1-B911-D69E42CEEAA5}"/>
              </a:ext>
            </a:extLst>
          </p:cNvPr>
          <p:cNvSpPr/>
          <p:nvPr/>
        </p:nvSpPr>
        <p:spPr>
          <a:xfrm>
            <a:off x="0" y="0"/>
            <a:ext cx="12192000" cy="6858000"/>
          </a:xfrm>
          <a:prstGeom prst="rect">
            <a:avLst/>
          </a:prstGeom>
          <a:solidFill>
            <a:schemeClr val="bg2">
              <a:lumMod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4E4019F8-742E-9EEF-F591-C9666AC32AF1}"/>
              </a:ext>
            </a:extLst>
          </p:cNvPr>
          <p:cNvSpPr>
            <a:spLocks noGrp="1"/>
          </p:cNvSpPr>
          <p:nvPr>
            <p:ph type="title"/>
          </p:nvPr>
        </p:nvSpPr>
        <p:spPr>
          <a:xfrm>
            <a:off x="457201" y="463362"/>
            <a:ext cx="11130279" cy="1162632"/>
          </a:xfrm>
        </p:spPr>
        <p:txBody>
          <a:bodyPr rtlCol="0" anchor="ctr">
            <a:normAutofit/>
          </a:bodyPr>
          <a:lstStyle>
            <a:lvl1pPr>
              <a:defRPr sz="7200" cap="all" baseline="0">
                <a:solidFill>
                  <a:schemeClr val="accent1"/>
                </a:solidFill>
              </a:defRPr>
            </a:lvl1pPr>
          </a:lstStyle>
          <a:p>
            <a:pPr rtl="0"/>
            <a:r>
              <a:rPr lang="de"/>
              <a:t>Titelmasterformat durch Klicken bearbeiten</a:t>
            </a:r>
            <a:endParaRPr lang="en-US" dirty="0"/>
          </a:p>
        </p:txBody>
      </p:sp>
      <p:sp>
        <p:nvSpPr>
          <p:cNvPr id="8" name="Bildplatzhalter 7">
            <a:extLst>
              <a:ext uri="{FF2B5EF4-FFF2-40B4-BE49-F238E27FC236}">
                <a16:creationId xmlns:a16="http://schemas.microsoft.com/office/drawing/2014/main" id="{5DA2B1BE-7DDF-C8B4-6A46-21B5A0257D08}"/>
              </a:ext>
            </a:extLst>
          </p:cNvPr>
          <p:cNvSpPr>
            <a:spLocks noGrp="1"/>
          </p:cNvSpPr>
          <p:nvPr>
            <p:ph type="pic" sz="quarter" idx="14" hasCustomPrompt="1"/>
          </p:nvPr>
        </p:nvSpPr>
        <p:spPr>
          <a:xfrm>
            <a:off x="-8364" y="1830708"/>
            <a:ext cx="5321063" cy="4563927"/>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7" name="Inhaltsplatzhalter 6">
            <a:extLst>
              <a:ext uri="{FF2B5EF4-FFF2-40B4-BE49-F238E27FC236}">
                <a16:creationId xmlns:a16="http://schemas.microsoft.com/office/drawing/2014/main" id="{28C8B19A-6FC1-2B71-0BFB-9274CBF396B9}"/>
              </a:ext>
            </a:extLst>
          </p:cNvPr>
          <p:cNvSpPr>
            <a:spLocks noGrp="1"/>
          </p:cNvSpPr>
          <p:nvPr>
            <p:ph sz="quarter" idx="13"/>
          </p:nvPr>
        </p:nvSpPr>
        <p:spPr>
          <a:xfrm>
            <a:off x="5846552" y="2191025"/>
            <a:ext cx="5733156" cy="3894807"/>
          </a:xfrm>
        </p:spPr>
        <p:txBody>
          <a:bodyPr vert="horz" lIns="91440" tIns="45720" rIns="91440" bIns="45720" rtlCol="0">
            <a:normAutofit/>
          </a:bodyPr>
          <a:lstStyle>
            <a:lvl1pPr marL="457200" indent="-457200">
              <a:buFont typeface="+mj-lt"/>
              <a:buAutoNum type="arabicPeriod"/>
              <a:defRPr lang="en-US" sz="2000" dirty="0">
                <a:solidFill>
                  <a:schemeClr val="tx2"/>
                </a:solidFill>
              </a:defRPr>
            </a:lvl1pPr>
            <a:lvl2pPr marL="571500" indent="-342900">
              <a:buFont typeface="+mj-lt"/>
              <a:buAutoNum type="arabicPeriod"/>
              <a:defRPr lang="en-US" sz="1800" dirty="0">
                <a:solidFill>
                  <a:schemeClr val="tx2"/>
                </a:solidFill>
              </a:defRPr>
            </a:lvl2pPr>
            <a:lvl3pPr marL="800100" indent="-342900">
              <a:buFont typeface="+mj-lt"/>
              <a:buAutoNum type="arabicPeriod"/>
              <a:defRPr lang="en-US" sz="1600" dirty="0">
                <a:solidFill>
                  <a:schemeClr val="tx2"/>
                </a:solidFill>
              </a:defRPr>
            </a:lvl3pPr>
            <a:lvl4pPr marL="1028700" indent="-342900">
              <a:buFont typeface="+mj-lt"/>
              <a:buAutoNum type="arabicPeriod"/>
              <a:defRPr lang="en-US" sz="1400" dirty="0">
                <a:solidFill>
                  <a:schemeClr val="tx2"/>
                </a:solidFill>
              </a:defRPr>
            </a:lvl4pPr>
            <a:lvl5pPr marL="1257300" indent="-342900">
              <a:buFont typeface="+mj-lt"/>
              <a:buAutoNum type="arabicPeriod"/>
              <a:defRPr lang="en-US" sz="1400" dirty="0">
                <a:solidFill>
                  <a:schemeClr val="tx2"/>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4" name="Fußzeilenplatzhalter 3">
            <a:extLst>
              <a:ext uri="{FF2B5EF4-FFF2-40B4-BE49-F238E27FC236}">
                <a16:creationId xmlns:a16="http://schemas.microsoft.com/office/drawing/2014/main" id="{0B12CFE6-D05E-5478-B3A4-81DC4DCD7410}"/>
              </a:ext>
            </a:extLst>
          </p:cNvPr>
          <p:cNvSpPr>
            <a:spLocks noGrp="1"/>
          </p:cNvSpPr>
          <p:nvPr>
            <p:ph type="ftr" sz="quarter" idx="11"/>
          </p:nvPr>
        </p:nvSpPr>
        <p:spPr>
          <a:xfrm>
            <a:off x="457200" y="6445997"/>
            <a:ext cx="3949302" cy="365125"/>
          </a:xfrm>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6CC77F2D-39D2-22F7-CF0B-39D63EBF00B7}"/>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11" name="Gerader Verbinder 10">
            <a:extLst>
              <a:ext uri="{FF2B5EF4-FFF2-40B4-BE49-F238E27FC236}">
                <a16:creationId xmlns:a16="http://schemas.microsoft.com/office/drawing/2014/main" id="{F06406B2-3637-5849-867E-A0ADC9D9DDA5}"/>
              </a:ext>
            </a:extLst>
          </p:cNvPr>
          <p:cNvCxnSpPr>
            <a:cxnSpLocks/>
          </p:cNvCxnSpPr>
          <p:nvPr/>
        </p:nvCxnSpPr>
        <p:spPr>
          <a:xfrm flipH="1">
            <a:off x="0" y="1822345"/>
            <a:ext cx="12192000" cy="0"/>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40E47964-42E3-09B6-4B3F-96D1060D072B}"/>
              </a:ext>
            </a:extLst>
          </p:cNvPr>
          <p:cNvCxnSpPr>
            <a:cxnSpLocks/>
          </p:cNvCxnSpPr>
          <p:nvPr/>
        </p:nvCxnSpPr>
        <p:spPr>
          <a:xfrm flipH="1">
            <a:off x="0" y="6398068"/>
            <a:ext cx="12192000" cy="0"/>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25DD64E6-257D-65B2-D2A7-6A1002E1E580}"/>
              </a:ext>
            </a:extLst>
          </p:cNvPr>
          <p:cNvCxnSpPr>
            <a:cxnSpLocks/>
          </p:cNvCxnSpPr>
          <p:nvPr/>
        </p:nvCxnSpPr>
        <p:spPr>
          <a:xfrm>
            <a:off x="5321065" y="1822345"/>
            <a:ext cx="0" cy="5035655"/>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60788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Inhal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2919167" y="860128"/>
            <a:ext cx="6353666" cy="1711083"/>
          </a:xfrm>
        </p:spPr>
        <p:txBody>
          <a:bodyPr rtlCol="0" anchor="b">
            <a:normAutofit/>
          </a:bodyPr>
          <a:lstStyle>
            <a:lvl1pPr algn="ctr">
              <a:defRPr sz="3200">
                <a:solidFill>
                  <a:schemeClr val="tx2"/>
                </a:solidFill>
              </a:defRPr>
            </a:lvl1pPr>
          </a:lstStyle>
          <a:p>
            <a:pPr rtl="0"/>
            <a:r>
              <a:rPr lang="de"/>
              <a:t>Titelmasterformat durch Klicken bearbeiten</a:t>
            </a:r>
            <a:endParaRPr lang="en-US" dirty="0"/>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3306618" y="3155112"/>
            <a:ext cx="5578764" cy="2442120"/>
          </a:xfrm>
        </p:spPr>
        <p:txBody>
          <a:bodyPr rtlCol="0"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8" name="Gerader Verbinder 7">
            <a:extLst>
              <a:ext uri="{FF2B5EF4-FFF2-40B4-BE49-F238E27FC236}">
                <a16:creationId xmlns:a16="http://schemas.microsoft.com/office/drawing/2014/main" id="{2682F24D-05C9-B6C7-3A94-C06130BFE9B2}"/>
              </a:ext>
            </a:extLst>
          </p:cNvPr>
          <p:cNvCxnSpPr>
            <a:cxnSpLocks/>
          </p:cNvCxnSpPr>
          <p:nvPr/>
        </p:nvCxnSpPr>
        <p:spPr>
          <a:xfrm flipH="1">
            <a:off x="0" y="278317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932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halt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3494711" y="845617"/>
            <a:ext cx="5897862" cy="1436331"/>
          </a:xfrm>
        </p:spPr>
        <p:txBody>
          <a:bodyPr rtlCol="0"/>
          <a:lstStyle/>
          <a:p>
            <a:pPr rtl="0"/>
            <a:r>
              <a:rPr lang="de"/>
              <a:t>Titelmasterformat durch Klicken bearbeiten</a:t>
            </a:r>
            <a:endParaRPr lang="en-US" dirty="0"/>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3494711" y="2910484"/>
            <a:ext cx="5897862" cy="3066386"/>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5" name="Gerader Verbinder 14">
            <a:extLst>
              <a:ext uri="{FF2B5EF4-FFF2-40B4-BE49-F238E27FC236}">
                <a16:creationId xmlns:a16="http://schemas.microsoft.com/office/drawing/2014/main" id="{A1AB0C69-C415-7A7B-376B-69AA51CE6A5E}"/>
              </a:ext>
            </a:extLst>
          </p:cNvPr>
          <p:cNvCxnSpPr>
            <a:cxnSpLocks/>
          </p:cNvCxnSpPr>
          <p:nvPr/>
        </p:nvCxnSpPr>
        <p:spPr>
          <a:xfrm flipH="1">
            <a:off x="0" y="253652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4CFDABE4-7855-701A-F892-8CE2C6CE02A5}"/>
              </a:ext>
            </a:extLst>
          </p:cNvPr>
          <p:cNvCxnSpPr>
            <a:cxnSpLocks/>
          </p:cNvCxnSpPr>
          <p:nvPr/>
        </p:nvCxnSpPr>
        <p:spPr>
          <a:xfrm>
            <a:off x="3019559"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79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Inhalt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200" y="721299"/>
            <a:ext cx="3689927" cy="1486906"/>
          </a:xfrm>
        </p:spPr>
        <p:txBody>
          <a:bodyPr rtlCol="0" anchor="t"/>
          <a:lstStyle>
            <a:lvl1pPr>
              <a:defRPr>
                <a:solidFill>
                  <a:schemeClr val="tx2"/>
                </a:solidFill>
              </a:defRPr>
            </a:lvl1pPr>
          </a:lstStyle>
          <a:p>
            <a:pPr rtl="0"/>
            <a:r>
              <a:rPr lang="de"/>
              <a:t>Titelmasterformat durch Klicken bearbeiten</a:t>
            </a:r>
            <a:endParaRPr lang="en-US" dirty="0"/>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4904515" y="2780147"/>
            <a:ext cx="6567049" cy="3359871"/>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1" name="Gerader Verbinder 10">
            <a:extLst>
              <a:ext uri="{FF2B5EF4-FFF2-40B4-BE49-F238E27FC236}">
                <a16:creationId xmlns:a16="http://schemas.microsoft.com/office/drawing/2014/main" id="{4BF5C1EC-3A2D-2E51-65A6-6155B3776C4A}"/>
              </a:ext>
            </a:extLst>
          </p:cNvPr>
          <p:cNvCxnSpPr>
            <a:cxnSpLocks/>
          </p:cNvCxnSpPr>
          <p:nvPr/>
        </p:nvCxnSpPr>
        <p:spPr>
          <a:xfrm flipH="1">
            <a:off x="0" y="239797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797FEE4-9B7E-CE58-4AA3-EC6E3E1861F3}"/>
              </a:ext>
            </a:extLst>
          </p:cNvPr>
          <p:cNvCxnSpPr>
            <a:cxnSpLocks/>
          </p:cNvCxnSpPr>
          <p:nvPr/>
        </p:nvCxnSpPr>
        <p:spPr>
          <a:xfrm>
            <a:off x="446924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006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60">
          <p15:clr>
            <a:srgbClr val="FBAE40"/>
          </p15:clr>
        </p15:guide>
        <p15:guide id="4" pos="2928">
          <p15:clr>
            <a:srgbClr val="FBAE40"/>
          </p15:clr>
        </p15:guide>
        <p15:guide id="5" pos="47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halt 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200" y="1163119"/>
            <a:ext cx="4152377" cy="3434657"/>
          </a:xfrm>
        </p:spPr>
        <p:txBody>
          <a:bodyPr rtlCol="0" anchor="t"/>
          <a:lstStyle>
            <a:lvl1pPr>
              <a:defRPr>
                <a:solidFill>
                  <a:schemeClr val="tx2"/>
                </a:solidFill>
              </a:defRPr>
            </a:lvl1pPr>
          </a:lstStyle>
          <a:p>
            <a:pPr rtl="0"/>
            <a:r>
              <a:rPr lang="de"/>
              <a:t>Titelmasterformat durch Klicken bearbeiten</a:t>
            </a:r>
            <a:endParaRPr lang="en-US" dirty="0"/>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5824602" y="1153691"/>
            <a:ext cx="5496988" cy="4568377"/>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0" name="Gerader Verbinder 9">
            <a:extLst>
              <a:ext uri="{FF2B5EF4-FFF2-40B4-BE49-F238E27FC236}">
                <a16:creationId xmlns:a16="http://schemas.microsoft.com/office/drawing/2014/main" id="{E151E503-5C8D-3CDA-5CC2-A56B4F2A619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BEA2129-EA91-4982-7EB1-1F590E56CA3B}"/>
              </a:ext>
            </a:extLst>
          </p:cNvPr>
          <p:cNvCxnSpPr>
            <a:cxnSpLocks/>
          </p:cNvCxnSpPr>
          <p:nvPr/>
        </p:nvCxnSpPr>
        <p:spPr>
          <a:xfrm>
            <a:off x="532310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597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Inhalt 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200" y="720473"/>
            <a:ext cx="3664107" cy="3864052"/>
          </a:xfrm>
        </p:spPr>
        <p:txBody>
          <a:bodyPr rtlCol="0" anchor="t"/>
          <a:lstStyle>
            <a:lvl1pPr>
              <a:defRPr>
                <a:solidFill>
                  <a:schemeClr val="tx2"/>
                </a:solidFill>
              </a:defRPr>
            </a:lvl1pPr>
          </a:lstStyle>
          <a:p>
            <a:pPr rtl="0"/>
            <a:r>
              <a:rPr lang="de"/>
              <a:t>Titelmasterformat durch Klicken bearbeiten</a:t>
            </a:r>
            <a:endParaRPr lang="en-US" dirty="0"/>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5270349" y="720473"/>
            <a:ext cx="6309360" cy="530352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9" name="Gerader Verbinder 8">
            <a:extLst>
              <a:ext uri="{FF2B5EF4-FFF2-40B4-BE49-F238E27FC236}">
                <a16:creationId xmlns:a16="http://schemas.microsoft.com/office/drawing/2014/main" id="{A6AC6891-86BE-FF41-E94E-AB97BFFB2322}"/>
              </a:ext>
            </a:extLst>
          </p:cNvPr>
          <p:cNvCxnSpPr>
            <a:cxnSpLocks/>
          </p:cNvCxnSpPr>
          <p:nvPr/>
        </p:nvCxnSpPr>
        <p:spPr>
          <a:xfrm>
            <a:off x="464346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E151E503-5C8D-3CDA-5CC2-A56B4F2A619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616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halt 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200" y="720473"/>
            <a:ext cx="3280573" cy="3864052"/>
          </a:xfrm>
        </p:spPr>
        <p:txBody>
          <a:bodyPr rtlCol="0" anchor="t"/>
          <a:lstStyle>
            <a:lvl1pPr>
              <a:defRPr>
                <a:solidFill>
                  <a:schemeClr val="tx2"/>
                </a:solidFill>
              </a:defRPr>
            </a:lvl1pPr>
          </a:lstStyle>
          <a:p>
            <a:pPr rtl="0"/>
            <a:r>
              <a:rPr lang="de"/>
              <a:t>Titelmasterformat durch Klicken bearbeiten</a:t>
            </a:r>
            <a:endParaRPr lang="en-US" dirty="0"/>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4662388" y="720473"/>
            <a:ext cx="7072408" cy="5486400"/>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280570"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9" name="Gerader Verbinder 8">
            <a:extLst>
              <a:ext uri="{FF2B5EF4-FFF2-40B4-BE49-F238E27FC236}">
                <a16:creationId xmlns:a16="http://schemas.microsoft.com/office/drawing/2014/main" id="{A6AC6891-86BE-FF41-E94E-AB97BFFB2322}"/>
              </a:ext>
            </a:extLst>
          </p:cNvPr>
          <p:cNvCxnSpPr>
            <a:cxnSpLocks/>
          </p:cNvCxnSpPr>
          <p:nvPr/>
        </p:nvCxnSpPr>
        <p:spPr>
          <a:xfrm>
            <a:off x="4140231"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E151E503-5C8D-3CDA-5CC2-A56B4F2A619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444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685800" y="360221"/>
            <a:ext cx="10515600" cy="1330468"/>
          </a:xfrm>
        </p:spPr>
        <p:txBody>
          <a:bodyPr rtlCol="0"/>
          <a:lstStyle/>
          <a:p>
            <a:pPr rtl="0"/>
            <a:r>
              <a:rPr lang="de"/>
              <a:t>Titelmasterformat durch Klicken bearbeiten</a:t>
            </a:r>
            <a:endParaRPr lang="en-US" dirty="0"/>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685800" y="2004291"/>
            <a:ext cx="10515600" cy="4172672"/>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6858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a:p>
        </p:txBody>
      </p:sp>
      <p:cxnSp>
        <p:nvCxnSpPr>
          <p:cNvPr id="15" name="Gerader Verbinder 14">
            <a:extLst>
              <a:ext uri="{FF2B5EF4-FFF2-40B4-BE49-F238E27FC236}">
                <a16:creationId xmlns:a16="http://schemas.microsoft.com/office/drawing/2014/main" id="{176D044F-5574-D6D7-2A47-5069E411C22F}"/>
              </a:ext>
            </a:extLst>
          </p:cNvPr>
          <p:cNvCxnSpPr>
            <a:cxnSpLocks/>
          </p:cNvCxnSpPr>
          <p:nvPr/>
        </p:nvCxnSpPr>
        <p:spPr>
          <a:xfrm flipH="1">
            <a:off x="0" y="1825625"/>
            <a:ext cx="12210293"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618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Inhalt mi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911995" y="559483"/>
            <a:ext cx="6825541" cy="1009652"/>
          </a:xfrm>
        </p:spPr>
        <p:txBody>
          <a:bodyPr rtlCol="0" anchor="b"/>
          <a:lstStyle/>
          <a:p>
            <a:pPr rtl="0"/>
            <a:r>
              <a:rPr lang="de"/>
              <a:t>Titelmasterformat durch Klicken bearbeiten</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1"/>
            <a:ext cx="4421943" cy="6398066"/>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4911994" y="2083837"/>
            <a:ext cx="6825545" cy="4032504"/>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811448"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254AC9C-312D-B8D1-5D04-C0CE07B464DB}"/>
              </a:ext>
            </a:extLst>
          </p:cNvPr>
          <p:cNvCxnSpPr>
            <a:cxnSpLocks/>
          </p:cNvCxnSpPr>
          <p:nvPr/>
        </p:nvCxnSpPr>
        <p:spPr>
          <a:xfrm>
            <a:off x="4423739"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F4F50A3-1136-13EC-E499-F6DDCBFE375F}"/>
              </a:ext>
            </a:extLst>
          </p:cNvPr>
          <p:cNvCxnSpPr>
            <a:cxnSpLocks/>
          </p:cNvCxnSpPr>
          <p:nvPr/>
        </p:nvCxnSpPr>
        <p:spPr>
          <a:xfrm flipH="1">
            <a:off x="4425535" y="1810995"/>
            <a:ext cx="7750205"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57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halt mit Bild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201" y="557784"/>
            <a:ext cx="6781799" cy="1009652"/>
          </a:xfrm>
        </p:spPr>
        <p:txBody>
          <a:bodyPr rtlCol="0" anchor="b"/>
          <a:lstStyle/>
          <a:p>
            <a:pPr rtl="0"/>
            <a:r>
              <a:rPr lang="de"/>
              <a:t>Titelmasterformat durch Klicken bearbeiten</a:t>
            </a:r>
            <a:endParaRPr lang="en-US" dirty="0"/>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457200" y="2084832"/>
            <a:ext cx="6781800" cy="4032504"/>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7758244" y="1"/>
            <a:ext cx="4441796" cy="6398066"/>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254AC9C-312D-B8D1-5D04-C0CE07B464DB}"/>
              </a:ext>
            </a:extLst>
          </p:cNvPr>
          <p:cNvCxnSpPr>
            <a:cxnSpLocks/>
          </p:cNvCxnSpPr>
          <p:nvPr/>
        </p:nvCxnSpPr>
        <p:spPr>
          <a:xfrm>
            <a:off x="775020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F4F50A3-1136-13EC-E499-F6DDCBFE375F}"/>
              </a:ext>
            </a:extLst>
          </p:cNvPr>
          <p:cNvCxnSpPr>
            <a:cxnSpLocks/>
          </p:cNvCxnSpPr>
          <p:nvPr/>
        </p:nvCxnSpPr>
        <p:spPr>
          <a:xfrm flipH="1">
            <a:off x="0" y="1810512"/>
            <a:ext cx="7750205"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503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halt mit Bild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472644" y="669386"/>
            <a:ext cx="7231413" cy="1005840"/>
          </a:xfrm>
        </p:spPr>
        <p:txBody>
          <a:bodyPr rtlCol="0"/>
          <a:lstStyle/>
          <a:p>
            <a:pPr rtl="0"/>
            <a:r>
              <a:rPr lang="de"/>
              <a:t>Titelmasterformat durch Klicken bearbeiten</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8994" y="-5468"/>
            <a:ext cx="4011836" cy="6398066"/>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4472644" y="1812385"/>
            <a:ext cx="7231407" cy="4423855"/>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408011"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254AC9C-312D-B8D1-5D04-C0CE07B464DB}"/>
              </a:ext>
            </a:extLst>
          </p:cNvPr>
          <p:cNvCxnSpPr>
            <a:cxnSpLocks/>
          </p:cNvCxnSpPr>
          <p:nvPr/>
        </p:nvCxnSpPr>
        <p:spPr>
          <a:xfrm>
            <a:off x="4009212"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851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halt mit Bild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200" y="680728"/>
            <a:ext cx="7281067" cy="1005840"/>
          </a:xfrm>
        </p:spPr>
        <p:txBody>
          <a:bodyPr rtlCol="0"/>
          <a:lstStyle/>
          <a:p>
            <a:pPr rtl="0"/>
            <a:r>
              <a:rPr lang="de"/>
              <a:t>Titelmasterformat durch Klicken bearbeiten</a:t>
            </a:r>
            <a:endParaRPr lang="en-US" dirty="0"/>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457200" y="1823728"/>
            <a:ext cx="7281061" cy="4423855"/>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8195489" y="-6369"/>
            <a:ext cx="3996512" cy="6398066"/>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254AC9C-312D-B8D1-5D04-C0CE07B464DB}"/>
              </a:ext>
            </a:extLst>
          </p:cNvPr>
          <p:cNvCxnSpPr>
            <a:cxnSpLocks/>
          </p:cNvCxnSpPr>
          <p:nvPr/>
        </p:nvCxnSpPr>
        <p:spPr>
          <a:xfrm>
            <a:off x="818828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623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halt mit Bild 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5365423" y="678485"/>
            <a:ext cx="6369370" cy="1005840"/>
          </a:xfrm>
        </p:spPr>
        <p:txBody>
          <a:bodyPr rtlCol="0"/>
          <a:lstStyle/>
          <a:p>
            <a:pPr rtl="0"/>
            <a:r>
              <a:rPr lang="de"/>
              <a:t>Titelmasterformat durch Klicken bearbeiten</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8466"/>
            <a:ext cx="4886539" cy="6398066"/>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5373890" y="1821484"/>
            <a:ext cx="6360897" cy="4292181"/>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254AC9C-312D-B8D1-5D04-C0CE07B464DB}"/>
              </a:ext>
            </a:extLst>
          </p:cNvPr>
          <p:cNvCxnSpPr>
            <a:cxnSpLocks/>
          </p:cNvCxnSpPr>
          <p:nvPr/>
        </p:nvCxnSpPr>
        <p:spPr>
          <a:xfrm>
            <a:off x="4890812"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6616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halt mit Bild 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200" y="678485"/>
            <a:ext cx="6369370" cy="1005840"/>
          </a:xfrm>
        </p:spPr>
        <p:txBody>
          <a:bodyPr rtlCol="0"/>
          <a:lstStyle/>
          <a:p>
            <a:pPr rtl="0"/>
            <a:r>
              <a:rPr lang="de"/>
              <a:t>Titelmasterformat durch Klicken bearbeiten</a:t>
            </a:r>
            <a:endParaRPr lang="en-US" dirty="0"/>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457200" y="1821484"/>
            <a:ext cx="6360897" cy="4292181"/>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7277100" y="-8466"/>
            <a:ext cx="4914895" cy="6398066"/>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254AC9C-312D-B8D1-5D04-C0CE07B464DB}"/>
              </a:ext>
            </a:extLst>
          </p:cNvPr>
          <p:cNvCxnSpPr>
            <a:cxnSpLocks/>
          </p:cNvCxnSpPr>
          <p:nvPr/>
        </p:nvCxnSpPr>
        <p:spPr>
          <a:xfrm>
            <a:off x="727000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437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nhalt mit Bild 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8191500" y="458144"/>
            <a:ext cx="3433926" cy="1681551"/>
          </a:xfrm>
        </p:spPr>
        <p:txBody>
          <a:bodyPr rtlCol="0"/>
          <a:lstStyle/>
          <a:p>
            <a:pPr rtl="0"/>
            <a:r>
              <a:rPr lang="de"/>
              <a:t>Titelmasterformat durch Klicken bearbeiten</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0"/>
            <a:ext cx="7722292" cy="6396281"/>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8191500" y="2276856"/>
            <a:ext cx="3433926" cy="3785616"/>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BA67EAFE-BA64-2156-9780-AA400F6F3026}"/>
              </a:ext>
            </a:extLst>
          </p:cNvPr>
          <p:cNvCxnSpPr>
            <a:cxnSpLocks/>
          </p:cNvCxnSpPr>
          <p:nvPr/>
        </p:nvCxnSpPr>
        <p:spPr>
          <a:xfrm>
            <a:off x="772735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987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halt mit Bild 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200" y="458145"/>
            <a:ext cx="4000497" cy="1679799"/>
          </a:xfrm>
        </p:spPr>
        <p:txBody>
          <a:bodyPr rtlCol="0"/>
          <a:lstStyle/>
          <a:p>
            <a:pPr rtl="0"/>
            <a:r>
              <a:rPr lang="de"/>
              <a:t>Titelmasterformat durch Klicken bearbeiten</a:t>
            </a:r>
            <a:endParaRPr lang="en-US" dirty="0"/>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457200" y="2272880"/>
            <a:ext cx="4000497" cy="3789491"/>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4853323" y="0"/>
            <a:ext cx="7338676" cy="6396281"/>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4000500"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254AC9C-312D-B8D1-5D04-C0CE07B464DB}"/>
              </a:ext>
            </a:extLst>
          </p:cNvPr>
          <p:cNvCxnSpPr>
            <a:cxnSpLocks/>
          </p:cNvCxnSpPr>
          <p:nvPr/>
        </p:nvCxnSpPr>
        <p:spPr>
          <a:xfrm>
            <a:off x="4849331"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319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nhalt mit Bild 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7739922" y="458144"/>
            <a:ext cx="3909536" cy="1485873"/>
          </a:xfrm>
        </p:spPr>
        <p:txBody>
          <a:bodyPr rtlCol="0"/>
          <a:lstStyle/>
          <a:p>
            <a:pPr rtl="0"/>
            <a:r>
              <a:rPr lang="de"/>
              <a:t>Titelmasterformat durch Klicken bearbeiten</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0"/>
            <a:ext cx="7268396" cy="6396281"/>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7739922" y="2463789"/>
            <a:ext cx="3909534" cy="3561091"/>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BA67EAFE-BA64-2156-9780-AA400F6F3026}"/>
              </a:ext>
            </a:extLst>
          </p:cNvPr>
          <p:cNvCxnSpPr>
            <a:cxnSpLocks/>
          </p:cNvCxnSpPr>
          <p:nvPr/>
        </p:nvCxnSpPr>
        <p:spPr>
          <a:xfrm>
            <a:off x="727134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854F2342-86AA-3EA4-EB3B-2DB8D68315E6}"/>
              </a:ext>
            </a:extLst>
          </p:cNvPr>
          <p:cNvCxnSpPr>
            <a:cxnSpLocks/>
          </p:cNvCxnSpPr>
          <p:nvPr/>
        </p:nvCxnSpPr>
        <p:spPr>
          <a:xfrm flipH="1">
            <a:off x="7227420" y="2212509"/>
            <a:ext cx="493532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122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nhalt mit Bild 1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8664673" y="586591"/>
            <a:ext cx="2915036" cy="1600279"/>
          </a:xfrm>
        </p:spPr>
        <p:txBody>
          <a:bodyPr rtlCol="0"/>
          <a:lstStyle/>
          <a:p>
            <a:pPr rtl="0"/>
            <a:r>
              <a:rPr lang="de"/>
              <a:t>Titelmasterformat durch Klicken bearbeiten</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0"/>
            <a:ext cx="8186508" cy="6396281"/>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8664673" y="2714536"/>
            <a:ext cx="2915038" cy="3227167"/>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30E6711F-CD71-AB46-003C-BE1DB3B8E841}"/>
              </a:ext>
            </a:extLst>
          </p:cNvPr>
          <p:cNvCxnSpPr>
            <a:cxnSpLocks/>
          </p:cNvCxnSpPr>
          <p:nvPr/>
        </p:nvCxnSpPr>
        <p:spPr>
          <a:xfrm>
            <a:off x="818776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9D5807C1-3535-030D-D48C-9F2B70401B10}"/>
              </a:ext>
            </a:extLst>
          </p:cNvPr>
          <p:cNvCxnSpPr>
            <a:cxnSpLocks/>
          </p:cNvCxnSpPr>
          <p:nvPr/>
        </p:nvCxnSpPr>
        <p:spPr>
          <a:xfrm flipH="1">
            <a:off x="8186508" y="2443138"/>
            <a:ext cx="4005492"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63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mit Bild 2">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09CE9-F18C-5020-CF43-5960AFE654F6}"/>
              </a:ext>
            </a:extLst>
          </p:cNvPr>
          <p:cNvSpPr>
            <a:spLocks noGrp="1"/>
          </p:cNvSpPr>
          <p:nvPr>
            <p:ph type="ctrTitle"/>
          </p:nvPr>
        </p:nvSpPr>
        <p:spPr>
          <a:xfrm>
            <a:off x="512724" y="1480212"/>
            <a:ext cx="3918954" cy="2273637"/>
          </a:xfrm>
        </p:spPr>
        <p:txBody>
          <a:bodyPr vert="horz" lIns="91440" tIns="45720" rIns="91440" bIns="45720" rtlCol="0" anchor="b">
            <a:normAutofit/>
          </a:bodyPr>
          <a:lstStyle>
            <a:lvl1pPr algn="ctr">
              <a:defRPr lang="en-US" sz="3600" dirty="0">
                <a:solidFill>
                  <a:schemeClr val="tx2">
                    <a:alpha val="90000"/>
                  </a:schemeClr>
                </a:solidFill>
              </a:defRPr>
            </a:lvl1pPr>
          </a:lstStyle>
          <a:p>
            <a:pPr lvl="0" algn="ctr" rtl="0"/>
            <a:r>
              <a:rPr lang="de"/>
              <a:t>Titelmasterformat durch Klicken bearbeiten</a:t>
            </a:r>
            <a:endParaRPr lang="en-US" dirty="0"/>
          </a:p>
        </p:txBody>
      </p:sp>
      <p:sp>
        <p:nvSpPr>
          <p:cNvPr id="3" name="Untertitel 2">
            <a:extLst>
              <a:ext uri="{FF2B5EF4-FFF2-40B4-BE49-F238E27FC236}">
                <a16:creationId xmlns:a16="http://schemas.microsoft.com/office/drawing/2014/main" id="{A16B3AA5-F8D6-AB69-241F-6F8F1DD41E55}"/>
              </a:ext>
            </a:extLst>
          </p:cNvPr>
          <p:cNvSpPr>
            <a:spLocks noGrp="1"/>
          </p:cNvSpPr>
          <p:nvPr>
            <p:ph type="subTitle" idx="1"/>
          </p:nvPr>
        </p:nvSpPr>
        <p:spPr>
          <a:xfrm>
            <a:off x="620272" y="4232388"/>
            <a:ext cx="3703859" cy="1542770"/>
          </a:xfrm>
        </p:spPr>
        <p:txBody>
          <a:bodyPr vert="horz" lIns="91440" tIns="45720" rIns="91440" bIns="45720" rtlCol="0">
            <a:normAutofit/>
          </a:bodyPr>
          <a:lstStyle>
            <a:lvl1pPr marL="0" indent="0" algn="ctr">
              <a:buNone/>
              <a:defRPr lang="en-US" dirty="0"/>
            </a:lvl1pPr>
          </a:lstStyle>
          <a:p>
            <a:pPr lvl="0" rtl="0"/>
            <a:r>
              <a:rPr lang="de"/>
              <a:t>Formatvorlage des Untertitelmasters durch Klicken bearbeiten</a:t>
            </a:r>
            <a:endParaRPr lang="en-US" dirty="0"/>
          </a:p>
        </p:txBody>
      </p:sp>
      <p:sp>
        <p:nvSpPr>
          <p:cNvPr id="16" name="Bildplatzhalt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4958748" y="465265"/>
            <a:ext cx="7240587" cy="5927467"/>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5" name="Fußzeilenplatzhalter 4">
            <a:extLst>
              <a:ext uri="{FF2B5EF4-FFF2-40B4-BE49-F238E27FC236}">
                <a16:creationId xmlns:a16="http://schemas.microsoft.com/office/drawing/2014/main" id="{7AE78127-77D8-DF99-4AE0-F322800B057B}"/>
              </a:ext>
            </a:extLst>
          </p:cNvPr>
          <p:cNvSpPr>
            <a:spLocks noGrp="1"/>
          </p:cNvSpPr>
          <p:nvPr>
            <p:ph type="ftr" sz="quarter" idx="11"/>
          </p:nvPr>
        </p:nvSpPr>
        <p:spPr/>
        <p:txBody>
          <a:bodyPr rtlCol="0"/>
          <a:lstStyle>
            <a:lvl1pPr>
              <a:defRPr>
                <a:solidFill>
                  <a:schemeClr val="tx2"/>
                </a:solidFill>
              </a:defRPr>
            </a:lvl1pPr>
          </a:lstStyle>
          <a:p>
            <a:pPr rtl="0"/>
            <a:r>
              <a:rPr lang="de-CH"/>
              <a:t>Excel Grundbegriffe</a:t>
            </a:r>
            <a:endParaRPr lang="de"/>
          </a:p>
        </p:txBody>
      </p:sp>
      <p:sp>
        <p:nvSpPr>
          <p:cNvPr id="4" name="Datumsplatzhalter 3">
            <a:extLst>
              <a:ext uri="{FF2B5EF4-FFF2-40B4-BE49-F238E27FC236}">
                <a16:creationId xmlns:a16="http://schemas.microsoft.com/office/drawing/2014/main" id="{D2D04168-7304-004B-C2F6-42E38FDC5908}"/>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a:p>
        </p:txBody>
      </p:sp>
      <p:sp>
        <p:nvSpPr>
          <p:cNvPr id="6" name="Foliennummernplatzhalt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a:p>
        </p:txBody>
      </p:sp>
      <p:cxnSp>
        <p:nvCxnSpPr>
          <p:cNvPr id="10" name="Gerader Verbinder 9">
            <a:extLst>
              <a:ext uri="{FF2B5EF4-FFF2-40B4-BE49-F238E27FC236}">
                <a16:creationId xmlns:a16="http://schemas.microsoft.com/office/drawing/2014/main" id="{90C7E87E-EC44-47F9-6172-5EEA03DE5D87}"/>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071CA13-2095-558D-E0DC-1576A14BBE72}"/>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B159F346-B80F-F5BC-5D76-9443FA0031B4}"/>
              </a:ext>
            </a:extLst>
          </p:cNvPr>
          <p:cNvCxnSpPr>
            <a:cxnSpLocks/>
          </p:cNvCxnSpPr>
          <p:nvPr/>
        </p:nvCxnSpPr>
        <p:spPr>
          <a:xfrm>
            <a:off x="495157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3632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nhalt mit Bild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200" y="5036986"/>
            <a:ext cx="3985579" cy="1397477"/>
          </a:xfrm>
        </p:spPr>
        <p:txBody>
          <a:bodyPr rtlCol="0" anchor="t"/>
          <a:lstStyle/>
          <a:p>
            <a:pPr rtl="0"/>
            <a:r>
              <a:rPr lang="de"/>
              <a:t>Titelmasterformat durch Klicken bearbeiten</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8965"/>
            <a:ext cx="12191999" cy="4767811"/>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5203180" y="5054245"/>
            <a:ext cx="6376529" cy="1319832"/>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8" name="Gerader Verbinder 7">
            <a:extLst>
              <a:ext uri="{FF2B5EF4-FFF2-40B4-BE49-F238E27FC236}">
                <a16:creationId xmlns:a16="http://schemas.microsoft.com/office/drawing/2014/main" id="{0493C13E-01BF-7326-0714-59845741BBF3}"/>
              </a:ext>
            </a:extLst>
          </p:cNvPr>
          <p:cNvCxnSpPr>
            <a:cxnSpLocks/>
          </p:cNvCxnSpPr>
          <p:nvPr/>
        </p:nvCxnSpPr>
        <p:spPr>
          <a:xfrm flipH="1">
            <a:off x="0" y="4759186"/>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7B245A6F-9312-AEBD-1066-A68010EEF5A3}"/>
              </a:ext>
            </a:extLst>
          </p:cNvPr>
          <p:cNvCxnSpPr>
            <a:cxnSpLocks/>
          </p:cNvCxnSpPr>
          <p:nvPr/>
        </p:nvCxnSpPr>
        <p:spPr>
          <a:xfrm>
            <a:off x="4724925" y="4758846"/>
            <a:ext cx="0" cy="2099154"/>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681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halt mit Bild 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199" y="3959530"/>
            <a:ext cx="3512409" cy="2199864"/>
          </a:xfrm>
        </p:spPr>
        <p:txBody>
          <a:bodyPr rtlCol="0" anchor="t"/>
          <a:lstStyle/>
          <a:p>
            <a:pPr rtl="0"/>
            <a:r>
              <a:rPr lang="de"/>
              <a:t>Titelmasterformat durch Klicken bearbeiten</a:t>
            </a:r>
            <a:endParaRPr lang="en-US" dirty="0"/>
          </a:p>
        </p:txBody>
      </p:sp>
      <p:sp>
        <p:nvSpPr>
          <p:cNvPr id="15" name="Bildplatzhalter 14">
            <a:extLst>
              <a:ext uri="{FF2B5EF4-FFF2-40B4-BE49-F238E27FC236}">
                <a16:creationId xmlns:a16="http://schemas.microsoft.com/office/drawing/2014/main" id="{3B441162-7125-E1E0-1B82-FCC1AB84227E}"/>
              </a:ext>
            </a:extLst>
          </p:cNvPr>
          <p:cNvSpPr>
            <a:spLocks noGrp="1"/>
          </p:cNvSpPr>
          <p:nvPr>
            <p:ph type="pic" sz="quarter" idx="13" hasCustomPrompt="1"/>
          </p:nvPr>
        </p:nvSpPr>
        <p:spPr>
          <a:xfrm>
            <a:off x="-857" y="-1"/>
            <a:ext cx="12192000" cy="3648977"/>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4723613" y="3959529"/>
            <a:ext cx="7011183" cy="2369547"/>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1" y="6445997"/>
            <a:ext cx="3543299"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8" name="Gerader Verbinder 7">
            <a:extLst>
              <a:ext uri="{FF2B5EF4-FFF2-40B4-BE49-F238E27FC236}">
                <a16:creationId xmlns:a16="http://schemas.microsoft.com/office/drawing/2014/main" id="{2FF81FBD-8D67-B5E4-E22E-74E98EF89F80}"/>
              </a:ext>
            </a:extLst>
          </p:cNvPr>
          <p:cNvCxnSpPr>
            <a:cxnSpLocks/>
          </p:cNvCxnSpPr>
          <p:nvPr/>
        </p:nvCxnSpPr>
        <p:spPr>
          <a:xfrm>
            <a:off x="4290210" y="3648976"/>
            <a:ext cx="0" cy="3209024"/>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78892870-1B48-2935-21E8-3BC6F474C661}"/>
              </a:ext>
            </a:extLst>
          </p:cNvPr>
          <p:cNvCxnSpPr>
            <a:cxnSpLocks/>
          </p:cNvCxnSpPr>
          <p:nvPr/>
        </p:nvCxnSpPr>
        <p:spPr>
          <a:xfrm flipH="1">
            <a:off x="-857" y="3654706"/>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141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nhalt mit Bild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200" y="451413"/>
            <a:ext cx="3511296" cy="1645744"/>
          </a:xfrm>
        </p:spPr>
        <p:txBody>
          <a:bodyPr rtlCol="0" anchor="t"/>
          <a:lstStyle/>
          <a:p>
            <a:pPr rtl="0"/>
            <a:r>
              <a:rPr lang="de"/>
              <a:t>Titelmasterformat durch Klicken bearbeiten</a:t>
            </a:r>
            <a:endParaRPr lang="en-US" dirty="0"/>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4727448" y="451414"/>
            <a:ext cx="7013448" cy="2215178"/>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1" y="2746159"/>
            <a:ext cx="3543299"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a:xfrm>
            <a:off x="9737594" y="2746159"/>
            <a:ext cx="1842115" cy="365125"/>
          </a:xfrm>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a:xfrm>
            <a:off x="11734800" y="2746159"/>
            <a:ext cx="457200" cy="365125"/>
          </a:xfrm>
        </p:spPr>
        <p:txBody>
          <a:bodyPr rtlCol="0"/>
          <a:lstStyle/>
          <a:p>
            <a:pPr rtl="0"/>
            <a:fld id="{DDF60B60-82CA-4BB9-BA6E-A62FADF2374B}" type="slidenum">
              <a:rPr lang="en-US" smtClean="0"/>
              <a:t>‹Nr.›</a:t>
            </a:fld>
            <a:endParaRPr lang="en-US" dirty="0"/>
          </a:p>
        </p:txBody>
      </p:sp>
      <p:sp>
        <p:nvSpPr>
          <p:cNvPr id="15" name="Bildplatzhalter 14">
            <a:extLst>
              <a:ext uri="{FF2B5EF4-FFF2-40B4-BE49-F238E27FC236}">
                <a16:creationId xmlns:a16="http://schemas.microsoft.com/office/drawing/2014/main" id="{3B441162-7125-E1E0-1B82-FCC1AB84227E}"/>
              </a:ext>
            </a:extLst>
          </p:cNvPr>
          <p:cNvSpPr>
            <a:spLocks noGrp="1"/>
          </p:cNvSpPr>
          <p:nvPr>
            <p:ph type="pic" sz="quarter" idx="13" hasCustomPrompt="1"/>
          </p:nvPr>
        </p:nvSpPr>
        <p:spPr>
          <a:xfrm>
            <a:off x="0" y="3182112"/>
            <a:ext cx="12191143" cy="3675888"/>
          </a:xfrm>
          <a:blipFill dpi="0" rotWithShape="1">
            <a:blip r:embed="rId2">
              <a:alphaModFix amt="80000"/>
            </a:blip>
            <a:srcRect/>
            <a:stretch>
              <a:fillRect/>
            </a:stretch>
          </a:blipFill>
        </p:spPr>
        <p:txBody>
          <a:bodyPr rtlCol="0"/>
          <a:lstStyle>
            <a:lvl1pPr marL="0" indent="0">
              <a:buNone/>
              <a:defRPr/>
            </a:lvl1pPr>
          </a:lstStyle>
          <a:p>
            <a:pPr rtl="0"/>
            <a:r>
              <a:rPr lang="de"/>
              <a:t> </a:t>
            </a:r>
          </a:p>
        </p:txBody>
      </p:sp>
      <p:cxnSp>
        <p:nvCxnSpPr>
          <p:cNvPr id="7" name="Gerader Verbinder 6">
            <a:extLst>
              <a:ext uri="{FF2B5EF4-FFF2-40B4-BE49-F238E27FC236}">
                <a16:creationId xmlns:a16="http://schemas.microsoft.com/office/drawing/2014/main" id="{78892870-1B48-2935-21E8-3BC6F474C661}"/>
              </a:ext>
            </a:extLst>
          </p:cNvPr>
          <p:cNvCxnSpPr>
            <a:cxnSpLocks/>
          </p:cNvCxnSpPr>
          <p:nvPr/>
        </p:nvCxnSpPr>
        <p:spPr>
          <a:xfrm flipH="1">
            <a:off x="-857" y="3174990"/>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12E0C665-CD78-E346-994A-0AC535ACCC98}"/>
              </a:ext>
            </a:extLst>
          </p:cNvPr>
          <p:cNvCxnSpPr>
            <a:cxnSpLocks/>
          </p:cNvCxnSpPr>
          <p:nvPr/>
        </p:nvCxnSpPr>
        <p:spPr>
          <a:xfrm>
            <a:off x="4288536" y="0"/>
            <a:ext cx="0" cy="3182112"/>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402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halt mit Bild 1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199" y="681037"/>
            <a:ext cx="11277596" cy="1009652"/>
          </a:xfrm>
        </p:spPr>
        <p:txBody>
          <a:bodyPr rtlCol="0" anchor="ctr"/>
          <a:lstStyle/>
          <a:p>
            <a:pPr rtl="0"/>
            <a:r>
              <a:rPr lang="de"/>
              <a:t>Titelmasterformat durch Klicken bearbeiten</a:t>
            </a:r>
            <a:endParaRPr lang="en-US" dirty="0"/>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457201" y="2098467"/>
            <a:ext cx="4415882" cy="4078495"/>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5332581" y="1829880"/>
            <a:ext cx="6863265" cy="4566088"/>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254AC9C-312D-B8D1-5D04-C0CE07B464DB}"/>
              </a:ext>
            </a:extLst>
          </p:cNvPr>
          <p:cNvCxnSpPr>
            <a:cxnSpLocks/>
          </p:cNvCxnSpPr>
          <p:nvPr/>
        </p:nvCxnSpPr>
        <p:spPr>
          <a:xfrm>
            <a:off x="5326714" y="1825625"/>
            <a:ext cx="0" cy="5032375"/>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F4F50A3-1136-13EC-E499-F6DDCBFE375F}"/>
              </a:ext>
            </a:extLst>
          </p:cNvPr>
          <p:cNvCxnSpPr>
            <a:cxnSpLocks/>
          </p:cNvCxnSpPr>
          <p:nvPr/>
        </p:nvCxnSpPr>
        <p:spPr>
          <a:xfrm flipH="1">
            <a:off x="0" y="1825625"/>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A39AB141-EFC4-A843-71E7-C52C8709BA26}"/>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368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halt mit Bild 1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199" y="681037"/>
            <a:ext cx="11277595" cy="1009652"/>
          </a:xfrm>
        </p:spPr>
        <p:txBody>
          <a:bodyPr rtlCol="0" anchor="ctr"/>
          <a:lstStyle/>
          <a:p>
            <a:pPr rtl="0"/>
            <a:r>
              <a:rPr lang="de"/>
              <a:t>Titelmasterformat durch Klicken bearbeiten</a:t>
            </a:r>
            <a:endParaRPr lang="en-US" dirty="0"/>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457200" y="2098467"/>
            <a:ext cx="6802582" cy="4032504"/>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7756147" y="1829880"/>
            <a:ext cx="4441796" cy="4566088"/>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254AC9C-312D-B8D1-5D04-C0CE07B464DB}"/>
              </a:ext>
            </a:extLst>
          </p:cNvPr>
          <p:cNvCxnSpPr>
            <a:cxnSpLocks/>
          </p:cNvCxnSpPr>
          <p:nvPr/>
        </p:nvCxnSpPr>
        <p:spPr>
          <a:xfrm>
            <a:off x="7750205" y="1825625"/>
            <a:ext cx="0" cy="5032375"/>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F4F50A3-1136-13EC-E499-F6DDCBFE375F}"/>
              </a:ext>
            </a:extLst>
          </p:cNvPr>
          <p:cNvCxnSpPr>
            <a:cxnSpLocks/>
          </p:cNvCxnSpPr>
          <p:nvPr/>
        </p:nvCxnSpPr>
        <p:spPr>
          <a:xfrm flipH="1">
            <a:off x="0" y="1825625"/>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A39AB141-EFC4-A843-71E7-C52C8709BA26}"/>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816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halt mit Bild 1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199" y="377072"/>
            <a:ext cx="4958078" cy="1225485"/>
          </a:xfrm>
        </p:spPr>
        <p:txBody>
          <a:bodyPr rtlCol="0" anchor="t"/>
          <a:lstStyle/>
          <a:p>
            <a:pPr rtl="0"/>
            <a:r>
              <a:rPr lang="de"/>
              <a:t>Titelmasterformat durch Klicken bearbeiten</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1842182"/>
            <a:ext cx="5758172" cy="4546457"/>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6176142" y="377072"/>
            <a:ext cx="5558655" cy="5797484"/>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B57362BC-3CD1-D6F5-CB9B-B2AAD7EAD176}"/>
              </a:ext>
            </a:extLst>
          </p:cNvPr>
          <p:cNvCxnSpPr>
            <a:cxnSpLocks/>
          </p:cNvCxnSpPr>
          <p:nvPr/>
        </p:nvCxnSpPr>
        <p:spPr>
          <a:xfrm>
            <a:off x="575817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F4F50A3-1136-13EC-E499-F6DDCBFE375F}"/>
              </a:ext>
            </a:extLst>
          </p:cNvPr>
          <p:cNvCxnSpPr>
            <a:cxnSpLocks/>
          </p:cNvCxnSpPr>
          <p:nvPr/>
        </p:nvCxnSpPr>
        <p:spPr>
          <a:xfrm flipH="1">
            <a:off x="0" y="1842182"/>
            <a:ext cx="5758174"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5954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halt mit Bild 1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200" y="377072"/>
            <a:ext cx="4000500" cy="1225485"/>
          </a:xfrm>
        </p:spPr>
        <p:txBody>
          <a:bodyPr rtlCol="0" anchor="t"/>
          <a:lstStyle/>
          <a:p>
            <a:pPr rtl="0"/>
            <a:r>
              <a:rPr lang="de"/>
              <a:t>Titelmasterformat durch Klicken bearbeiten</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1847087"/>
            <a:ext cx="4922517" cy="4544568"/>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5438534" y="377072"/>
            <a:ext cx="6141175" cy="5797484"/>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F4F50A3-1136-13EC-E499-F6DDCBFE375F}"/>
              </a:ext>
            </a:extLst>
          </p:cNvPr>
          <p:cNvCxnSpPr>
            <a:cxnSpLocks/>
          </p:cNvCxnSpPr>
          <p:nvPr/>
        </p:nvCxnSpPr>
        <p:spPr>
          <a:xfrm flipH="1">
            <a:off x="0" y="1849497"/>
            <a:ext cx="4648195"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B57362BC-3CD1-D6F5-CB9B-B2AAD7EAD176}"/>
              </a:ext>
            </a:extLst>
          </p:cNvPr>
          <p:cNvCxnSpPr>
            <a:cxnSpLocks/>
          </p:cNvCxnSpPr>
          <p:nvPr/>
        </p:nvCxnSpPr>
        <p:spPr>
          <a:xfrm>
            <a:off x="4922519"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13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halt mit Bild 1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AB8C-6B7B-EBD3-4D71-F5150448D3B6}"/>
              </a:ext>
            </a:extLst>
          </p:cNvPr>
          <p:cNvSpPr>
            <a:spLocks noGrp="1"/>
          </p:cNvSpPr>
          <p:nvPr>
            <p:ph type="title"/>
          </p:nvPr>
        </p:nvSpPr>
        <p:spPr>
          <a:xfrm>
            <a:off x="457201" y="4407360"/>
            <a:ext cx="3543299" cy="1732820"/>
          </a:xfrm>
        </p:spPr>
        <p:txBody>
          <a:bodyPr rtlCol="0" anchor="t"/>
          <a:lstStyle/>
          <a:p>
            <a:pPr rtl="0"/>
            <a:r>
              <a:rPr lang="de"/>
              <a:t>Titelmasterformat durch Klicken bearbeiten</a:t>
            </a:r>
            <a:endParaRPr lang="en-US" dirty="0"/>
          </a:p>
        </p:txBody>
      </p:sp>
      <p:sp>
        <p:nvSpPr>
          <p:cNvPr id="19" name="Bildplatzhalt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1" y="466598"/>
            <a:ext cx="4460008" cy="3601433"/>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3" name="Inhaltsplatzhalter 2">
            <a:extLst>
              <a:ext uri="{FF2B5EF4-FFF2-40B4-BE49-F238E27FC236}">
                <a16:creationId xmlns:a16="http://schemas.microsoft.com/office/drawing/2014/main" id="{00327223-CF88-A3FD-E8DF-370D7C19B1B6}"/>
              </a:ext>
            </a:extLst>
          </p:cNvPr>
          <p:cNvSpPr>
            <a:spLocks noGrp="1"/>
          </p:cNvSpPr>
          <p:nvPr>
            <p:ph idx="1"/>
          </p:nvPr>
        </p:nvSpPr>
        <p:spPr>
          <a:xfrm>
            <a:off x="4892635" y="788704"/>
            <a:ext cx="6730614" cy="5385851"/>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543300" cy="365125"/>
          </a:xfrm>
        </p:spPr>
        <p:txBody>
          <a:bodyPr rtlCol="0"/>
          <a:lstStyle/>
          <a:p>
            <a:pPr rtl="0"/>
            <a:r>
              <a:rPr lang="de-CH"/>
              <a:t>Excel Grundbegriffe</a:t>
            </a:r>
            <a:endParaRPr lang="de"/>
          </a:p>
        </p:txBody>
      </p:sp>
      <p:sp>
        <p:nvSpPr>
          <p:cNvPr id="4" name="Datumsplatzhalter 3">
            <a:extLst>
              <a:ext uri="{FF2B5EF4-FFF2-40B4-BE49-F238E27FC236}">
                <a16:creationId xmlns:a16="http://schemas.microsoft.com/office/drawing/2014/main" id="{ADC28223-FDFF-908F-158A-3401127BA5C7}"/>
              </a:ext>
            </a:extLst>
          </p:cNvPr>
          <p:cNvSpPr>
            <a:spLocks noGrp="1"/>
          </p:cNvSpPr>
          <p:nvPr>
            <p:ph type="dt" sz="half" idx="10"/>
          </p:nvPr>
        </p:nvSpPr>
        <p:spPr/>
        <p:txBody>
          <a:bodyPr rtlCol="0"/>
          <a:lstStyle/>
          <a:p>
            <a:pPr rtl="0"/>
            <a:r>
              <a:rPr lang="de-DE"/>
              <a:t>11.08.2025</a:t>
            </a:r>
            <a:endParaRPr lang="en-US" dirty="0"/>
          </a:p>
        </p:txBody>
      </p:sp>
      <p:sp>
        <p:nvSpPr>
          <p:cNvPr id="6" name="Foliennummernplatzhalt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14" name="Gerader Verbinde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F4F50A3-1136-13EC-E499-F6DDCBFE375F}"/>
              </a:ext>
            </a:extLst>
          </p:cNvPr>
          <p:cNvCxnSpPr>
            <a:cxnSpLocks/>
          </p:cNvCxnSpPr>
          <p:nvPr/>
        </p:nvCxnSpPr>
        <p:spPr>
          <a:xfrm flipH="1">
            <a:off x="0" y="4068031"/>
            <a:ext cx="4460008"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B57362BC-3CD1-D6F5-CB9B-B2AAD7EAD176}"/>
              </a:ext>
            </a:extLst>
          </p:cNvPr>
          <p:cNvCxnSpPr>
            <a:cxnSpLocks/>
          </p:cNvCxnSpPr>
          <p:nvPr/>
        </p:nvCxnSpPr>
        <p:spPr>
          <a:xfrm>
            <a:off x="446000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440D58D1-F636-9620-582E-41FBB707092B}"/>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896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Zahl groß">
    <p:bg>
      <p:bgRef idx="1001">
        <a:schemeClr val="bg2"/>
      </p:bgRef>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91F6A87-CC7B-D4BD-1F6A-C3948971C39D}"/>
              </a:ext>
            </a:extLst>
          </p:cNvPr>
          <p:cNvSpPr/>
          <p:nvPr/>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0B5B8561-D435-07DE-2456-79994CDFB83C}"/>
              </a:ext>
            </a:extLst>
          </p:cNvPr>
          <p:cNvSpPr>
            <a:spLocks noGrp="1"/>
          </p:cNvSpPr>
          <p:nvPr>
            <p:ph type="title" hasCustomPrompt="1"/>
          </p:nvPr>
        </p:nvSpPr>
        <p:spPr>
          <a:xfrm>
            <a:off x="1188720" y="5264780"/>
            <a:ext cx="9811512" cy="1097280"/>
          </a:xfrm>
        </p:spPr>
        <p:txBody>
          <a:bodyPr vert="horz" lIns="91440" tIns="45720" rIns="91440" bIns="45720" rtlCol="0" anchor="ctr">
            <a:normAutofit/>
          </a:bodyPr>
          <a:lstStyle>
            <a:lvl1pPr algn="ctr">
              <a:lnSpc>
                <a:spcPct val="110000"/>
              </a:lnSpc>
              <a:defRPr lang="en-US" sz="2800" cap="all" spc="100" baseline="0" dirty="0">
                <a:solidFill>
                  <a:schemeClr val="tx2">
                    <a:lumMod val="90000"/>
                  </a:schemeClr>
                </a:solidFill>
                <a:latin typeface="+mn-lt"/>
              </a:defRPr>
            </a:lvl1pPr>
          </a:lstStyle>
          <a:p>
            <a:pPr lvl="0" rtl="0"/>
            <a:r>
              <a:rPr lang="de"/>
              <a:t>Titelmasterformat durch Klicken bearbeiten</a:t>
            </a:r>
          </a:p>
        </p:txBody>
      </p:sp>
      <p:sp>
        <p:nvSpPr>
          <p:cNvPr id="7" name="Inhaltsplatzhalt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493776" y="676656"/>
            <a:ext cx="11201400" cy="4206240"/>
          </a:xfrm>
        </p:spPr>
        <p:txBody>
          <a:bodyPr vert="horz" lIns="91440" tIns="45720" rIns="91440" bIns="45720" rtlCol="0" anchor="b">
            <a:normAutofit/>
          </a:bodyPr>
          <a:lstStyle>
            <a:lvl1pPr marL="0" indent="0" algn="ctr">
              <a:lnSpc>
                <a:spcPct val="90000"/>
              </a:lnSpc>
              <a:spcBef>
                <a:spcPts val="0"/>
              </a:spcBef>
              <a:buNone/>
              <a:defRPr lang="en-US" sz="27800" dirty="0">
                <a:solidFill>
                  <a:schemeClr val="tx2">
                    <a:lumMod val="90000"/>
                  </a:schemeClr>
                </a:solidFill>
                <a:latin typeface="+mj-lt"/>
              </a:defRPr>
            </a:lvl1pPr>
          </a:lstStyle>
          <a:p>
            <a:pPr lvl="0" rtl="0"/>
            <a:r>
              <a:rPr lang="de"/>
              <a:t>##%</a:t>
            </a:r>
          </a:p>
        </p:txBody>
      </p:sp>
      <p:sp>
        <p:nvSpPr>
          <p:cNvPr id="4" name="Fußzeilenplatzhalt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615DF3EE-4BB8-4215-E053-BF3ED1BB9F97}"/>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10" name="Gerader Verbinder 9">
            <a:extLst>
              <a:ext uri="{FF2B5EF4-FFF2-40B4-BE49-F238E27FC236}">
                <a16:creationId xmlns:a16="http://schemas.microsoft.com/office/drawing/2014/main" id="{85ADE133-B5D6-A1C0-6BC9-C723D008EC0E}"/>
              </a:ext>
            </a:extLst>
          </p:cNvPr>
          <p:cNvCxnSpPr>
            <a:cxnSpLocks/>
          </p:cNvCxnSpPr>
          <p:nvPr/>
        </p:nvCxnSpPr>
        <p:spPr>
          <a:xfrm flipH="1">
            <a:off x="0" y="501866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38960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Zahl groß 2">
    <p:bg>
      <p:bgRef idx="1001">
        <a:schemeClr val="bg1"/>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EF9816A-24DB-A6D2-3F39-E78DC5E1C26D}"/>
              </a:ext>
            </a:extLst>
          </p:cNvPr>
          <p:cNvSpPr/>
          <p:nvPr/>
        </p:nvSpPr>
        <p:spPr>
          <a:xfrm>
            <a:off x="0" y="0"/>
            <a:ext cx="12192000" cy="6858000"/>
          </a:xfrm>
          <a:prstGeom prst="rect">
            <a:avLst/>
          </a:pr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0B5B8561-D435-07DE-2456-79994CDFB83C}"/>
              </a:ext>
            </a:extLst>
          </p:cNvPr>
          <p:cNvSpPr>
            <a:spLocks noGrp="1"/>
          </p:cNvSpPr>
          <p:nvPr>
            <p:ph type="title" hasCustomPrompt="1"/>
          </p:nvPr>
        </p:nvSpPr>
        <p:spPr>
          <a:xfrm>
            <a:off x="806196" y="5248656"/>
            <a:ext cx="10579608" cy="896112"/>
          </a:xfrm>
        </p:spPr>
        <p:txBody>
          <a:bodyPr vert="horz" lIns="91440" tIns="45720" rIns="91440" bIns="45720" rtlCol="0" anchor="ctr">
            <a:normAutofit/>
          </a:bodyPr>
          <a:lstStyle>
            <a:lvl1pPr algn="ctr">
              <a:lnSpc>
                <a:spcPct val="110000"/>
              </a:lnSpc>
              <a:defRPr lang="en-US" sz="2400" cap="all" spc="200" baseline="0" dirty="0">
                <a:solidFill>
                  <a:schemeClr val="accent4">
                    <a:lumMod val="75000"/>
                  </a:schemeClr>
                </a:solidFill>
                <a:latin typeface="+mn-lt"/>
              </a:defRPr>
            </a:lvl1pPr>
          </a:lstStyle>
          <a:p>
            <a:pPr lvl="0" rtl="0"/>
            <a:r>
              <a:rPr lang="de"/>
              <a:t>Titelmasterformat durch Klicken bearbeiten</a:t>
            </a:r>
          </a:p>
        </p:txBody>
      </p:sp>
      <p:sp>
        <p:nvSpPr>
          <p:cNvPr id="7" name="Inhaltsplatzhalt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495300" y="603504"/>
            <a:ext cx="11201400" cy="4206240"/>
          </a:xfrm>
        </p:spPr>
        <p:txBody>
          <a:bodyPr vert="horz" lIns="91440" tIns="45720" rIns="91440" bIns="45720" rtlCol="0" anchor="b">
            <a:normAutofit/>
          </a:bodyPr>
          <a:lstStyle>
            <a:lvl1pPr marL="0" indent="0" algn="ctr">
              <a:lnSpc>
                <a:spcPct val="90000"/>
              </a:lnSpc>
              <a:spcBef>
                <a:spcPts val="0"/>
              </a:spcBef>
              <a:buNone/>
              <a:defRPr lang="en-US" sz="27800" dirty="0">
                <a:solidFill>
                  <a:schemeClr val="accent4">
                    <a:lumMod val="75000"/>
                  </a:schemeClr>
                </a:solidFill>
                <a:latin typeface="+mj-lt"/>
              </a:defRPr>
            </a:lvl1pPr>
          </a:lstStyle>
          <a:p>
            <a:pPr lvl="0" rtl="0"/>
            <a:r>
              <a:rPr lang="de"/>
              <a:t>##%</a:t>
            </a:r>
          </a:p>
        </p:txBody>
      </p:sp>
      <p:sp>
        <p:nvSpPr>
          <p:cNvPr id="4" name="Fußzeilenplatzhalt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615DF3EE-4BB8-4215-E053-BF3ED1BB9F97}"/>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6" name="Gerader Verbinder 5">
            <a:extLst>
              <a:ext uri="{FF2B5EF4-FFF2-40B4-BE49-F238E27FC236}">
                <a16:creationId xmlns:a16="http://schemas.microsoft.com/office/drawing/2014/main" id="{64C657CA-BC15-CFB3-68A2-CD405FBC42E3}"/>
              </a:ext>
            </a:extLst>
          </p:cNvPr>
          <p:cNvCxnSpPr>
            <a:cxnSpLocks/>
          </p:cNvCxnSpPr>
          <p:nvPr/>
        </p:nvCxnSpPr>
        <p:spPr>
          <a:xfrm flipH="1">
            <a:off x="0" y="5018669"/>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C2258A7C-B0B2-E98B-CC50-E513F3F96778}"/>
              </a:ext>
            </a:extLst>
          </p:cNvPr>
          <p:cNvCxnSpPr>
            <a:cxnSpLocks/>
          </p:cNvCxnSpPr>
          <p:nvPr/>
        </p:nvCxnSpPr>
        <p:spPr>
          <a:xfrm flipH="1">
            <a:off x="0" y="639617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3906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it Bild 3">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09CE9-F18C-5020-CF43-5960AFE654F6}"/>
              </a:ext>
            </a:extLst>
          </p:cNvPr>
          <p:cNvSpPr>
            <a:spLocks noGrp="1"/>
          </p:cNvSpPr>
          <p:nvPr>
            <p:ph type="ctrTitle"/>
          </p:nvPr>
        </p:nvSpPr>
        <p:spPr>
          <a:xfrm>
            <a:off x="7772445" y="1480212"/>
            <a:ext cx="3849131" cy="2871351"/>
          </a:xfrm>
        </p:spPr>
        <p:txBody>
          <a:bodyPr rtlCol="0" anchor="ctr">
            <a:normAutofit/>
          </a:bodyPr>
          <a:lstStyle>
            <a:lvl1pPr algn="ctr">
              <a:defRPr sz="3600">
                <a:solidFill>
                  <a:schemeClr val="tx2">
                    <a:alpha val="90000"/>
                  </a:schemeClr>
                </a:solidFill>
              </a:defRPr>
            </a:lvl1pPr>
          </a:lstStyle>
          <a:p>
            <a:pPr rtl="0"/>
            <a:r>
              <a:rPr lang="de"/>
              <a:t>Titelmasterformat durch Klicken bearbeiten</a:t>
            </a:r>
            <a:endParaRPr lang="en-US" dirty="0"/>
          </a:p>
        </p:txBody>
      </p:sp>
      <p:sp>
        <p:nvSpPr>
          <p:cNvPr id="3" name="Untertitel 2">
            <a:extLst>
              <a:ext uri="{FF2B5EF4-FFF2-40B4-BE49-F238E27FC236}">
                <a16:creationId xmlns:a16="http://schemas.microsoft.com/office/drawing/2014/main" id="{A16B3AA5-F8D6-AB69-241F-6F8F1DD41E55}"/>
              </a:ext>
            </a:extLst>
          </p:cNvPr>
          <p:cNvSpPr>
            <a:spLocks noGrp="1"/>
          </p:cNvSpPr>
          <p:nvPr>
            <p:ph type="subTitle" idx="1"/>
          </p:nvPr>
        </p:nvSpPr>
        <p:spPr>
          <a:xfrm>
            <a:off x="7772446" y="5410440"/>
            <a:ext cx="3849128" cy="1068207"/>
          </a:xfrm>
        </p:spPr>
        <p:txBody>
          <a:bodyPr rtlCol="0"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dirty="0"/>
          </a:p>
        </p:txBody>
      </p:sp>
      <p:sp>
        <p:nvSpPr>
          <p:cNvPr id="16" name="Bildplatzhalt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0" y="0"/>
            <a:ext cx="7204414" cy="6859634"/>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5" name="Fußzeilenplatzhalter 4">
            <a:extLst>
              <a:ext uri="{FF2B5EF4-FFF2-40B4-BE49-F238E27FC236}">
                <a16:creationId xmlns:a16="http://schemas.microsoft.com/office/drawing/2014/main" id="{7AE78127-77D8-DF99-4AE0-F322800B057B}"/>
              </a:ext>
            </a:extLst>
          </p:cNvPr>
          <p:cNvSpPr>
            <a:spLocks noGrp="1"/>
          </p:cNvSpPr>
          <p:nvPr>
            <p:ph type="ftr" sz="quarter" idx="11"/>
          </p:nvPr>
        </p:nvSpPr>
        <p:spPr>
          <a:xfrm>
            <a:off x="7429501" y="6445997"/>
            <a:ext cx="2955465" cy="365125"/>
          </a:xfrm>
        </p:spPr>
        <p:txBody>
          <a:bodyPr rtlCol="0"/>
          <a:lstStyle>
            <a:lvl1pPr>
              <a:defRPr>
                <a:solidFill>
                  <a:schemeClr val="tx2"/>
                </a:solidFill>
              </a:defRPr>
            </a:lvl1pPr>
          </a:lstStyle>
          <a:p>
            <a:pPr rtl="0"/>
            <a:r>
              <a:rPr lang="de-CH"/>
              <a:t>Excel Grundbegriffe</a:t>
            </a:r>
            <a:endParaRPr lang="de"/>
          </a:p>
        </p:txBody>
      </p:sp>
      <p:sp>
        <p:nvSpPr>
          <p:cNvPr id="4" name="Datumsplatzhalter 3">
            <a:extLst>
              <a:ext uri="{FF2B5EF4-FFF2-40B4-BE49-F238E27FC236}">
                <a16:creationId xmlns:a16="http://schemas.microsoft.com/office/drawing/2014/main" id="{D2D04168-7304-004B-C2F6-42E38FDC5908}"/>
              </a:ext>
            </a:extLst>
          </p:cNvPr>
          <p:cNvSpPr>
            <a:spLocks noGrp="1"/>
          </p:cNvSpPr>
          <p:nvPr>
            <p:ph type="dt" sz="half" idx="10"/>
          </p:nvPr>
        </p:nvSpPr>
        <p:spPr>
          <a:xfrm>
            <a:off x="10226650" y="6445997"/>
            <a:ext cx="1353059" cy="365125"/>
          </a:xfrm>
        </p:spPr>
        <p:txBody>
          <a:bodyPr rtlCol="0"/>
          <a:lstStyle>
            <a:lvl1pPr>
              <a:defRPr>
                <a:solidFill>
                  <a:schemeClr val="tx2"/>
                </a:solidFill>
              </a:defRPr>
            </a:lvl1pPr>
          </a:lstStyle>
          <a:p>
            <a:pPr rtl="0"/>
            <a:r>
              <a:rPr lang="de-DE"/>
              <a:t>11.08.2025</a:t>
            </a:r>
            <a:endParaRPr lang="en-US"/>
          </a:p>
        </p:txBody>
      </p:sp>
      <p:sp>
        <p:nvSpPr>
          <p:cNvPr id="6" name="Foliennummernplatzhalt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a:p>
        </p:txBody>
      </p:sp>
      <p:cxnSp>
        <p:nvCxnSpPr>
          <p:cNvPr id="7" name="Gerader Verbinder 6">
            <a:extLst>
              <a:ext uri="{FF2B5EF4-FFF2-40B4-BE49-F238E27FC236}">
                <a16:creationId xmlns:a16="http://schemas.microsoft.com/office/drawing/2014/main" id="{88BE003B-9AA9-5AAB-16A3-CC8CD5997AAA}"/>
              </a:ext>
            </a:extLst>
          </p:cNvPr>
          <p:cNvCxnSpPr>
            <a:cxnSpLocks/>
          </p:cNvCxnSpPr>
          <p:nvPr/>
        </p:nvCxnSpPr>
        <p:spPr>
          <a:xfrm flipH="1">
            <a:off x="7206802" y="5031087"/>
            <a:ext cx="4985198"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50CBC2A1-BC50-27CD-C764-435FA7A59ABD}"/>
              </a:ext>
            </a:extLst>
          </p:cNvPr>
          <p:cNvCxnSpPr>
            <a:cxnSpLocks/>
          </p:cNvCxnSpPr>
          <p:nvPr/>
        </p:nvCxnSpPr>
        <p:spPr>
          <a:xfrm>
            <a:off x="7206802"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38885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Zahl groß 3">
    <p:bg>
      <p:bgRef idx="1001">
        <a:schemeClr val="bg2"/>
      </p:bgRef>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FDE1DC1-9689-2EE3-E7BA-1B5865E69925}"/>
              </a:ext>
            </a:extLst>
          </p:cNvPr>
          <p:cNvSpPr/>
          <p:nvPr/>
        </p:nvSpPr>
        <p:spPr>
          <a:xfrm>
            <a:off x="0" y="0"/>
            <a:ext cx="12192000" cy="6858000"/>
          </a:xfrm>
          <a:prstGeom prst="rect">
            <a:avLst/>
          </a:prstGeom>
          <a:solidFill>
            <a:schemeClr val="accent2">
              <a:lumMod val="60000"/>
              <a:lumOff val="40000"/>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0B5B8561-D435-07DE-2456-79994CDFB83C}"/>
              </a:ext>
            </a:extLst>
          </p:cNvPr>
          <p:cNvSpPr>
            <a:spLocks noGrp="1"/>
          </p:cNvSpPr>
          <p:nvPr>
            <p:ph type="title" hasCustomPrompt="1"/>
          </p:nvPr>
        </p:nvSpPr>
        <p:spPr>
          <a:xfrm>
            <a:off x="1718209" y="5095152"/>
            <a:ext cx="8755582" cy="1397088"/>
          </a:xfrm>
        </p:spPr>
        <p:txBody>
          <a:bodyPr vert="horz" lIns="91440" tIns="45720" rIns="91440" bIns="45720" rtlCol="0" anchor="ctr">
            <a:normAutofit/>
          </a:bodyPr>
          <a:lstStyle>
            <a:lvl1pPr algn="ctr">
              <a:lnSpc>
                <a:spcPct val="120000"/>
              </a:lnSpc>
              <a:defRPr lang="en-US" sz="2600" cap="all" spc="100" baseline="0" dirty="0">
                <a:solidFill>
                  <a:schemeClr val="accent4"/>
                </a:solidFill>
                <a:latin typeface="+mn-lt"/>
              </a:defRPr>
            </a:lvl1pPr>
          </a:lstStyle>
          <a:p>
            <a:pPr lvl="0" rtl="0"/>
            <a:r>
              <a:rPr lang="de"/>
              <a:t>Titelmasterformat durch Klicken bearbeiten</a:t>
            </a:r>
          </a:p>
        </p:txBody>
      </p:sp>
      <p:sp>
        <p:nvSpPr>
          <p:cNvPr id="7" name="Inhaltsplatzhalt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915924" y="604476"/>
            <a:ext cx="10360152" cy="3886200"/>
          </a:xfrm>
        </p:spPr>
        <p:txBody>
          <a:bodyPr vert="horz" lIns="91440" tIns="45720" rIns="91440" bIns="45720" rtlCol="0" anchor="b">
            <a:normAutofit/>
          </a:bodyPr>
          <a:lstStyle>
            <a:lvl1pPr marL="0" indent="0" algn="ctr">
              <a:lnSpc>
                <a:spcPct val="90000"/>
              </a:lnSpc>
              <a:spcBef>
                <a:spcPts val="0"/>
              </a:spcBef>
              <a:buNone/>
              <a:defRPr lang="en-US" sz="26000" dirty="0">
                <a:solidFill>
                  <a:schemeClr val="accent4"/>
                </a:solidFill>
                <a:latin typeface="+mj-lt"/>
              </a:defRPr>
            </a:lvl1pPr>
          </a:lstStyle>
          <a:p>
            <a:pPr lvl="0" rtl="0"/>
            <a:r>
              <a:rPr lang="de"/>
              <a:t>##%</a:t>
            </a:r>
          </a:p>
        </p:txBody>
      </p:sp>
      <p:sp>
        <p:nvSpPr>
          <p:cNvPr id="4" name="Fußzeilenplatzhalter 3">
            <a:extLst>
              <a:ext uri="{FF2B5EF4-FFF2-40B4-BE49-F238E27FC236}">
                <a16:creationId xmlns:a16="http://schemas.microsoft.com/office/drawing/2014/main" id="{943AE6E7-0083-439C-3FBC-ADE4BE86C1A4}"/>
              </a:ext>
            </a:extLst>
          </p:cNvPr>
          <p:cNvSpPr>
            <a:spLocks noGrp="1"/>
          </p:cNvSpPr>
          <p:nvPr>
            <p:ph type="ftr" sz="quarter" idx="11"/>
          </p:nvPr>
        </p:nvSpPr>
        <p:spPr>
          <a:xfrm>
            <a:off x="640080" y="6445997"/>
            <a:ext cx="3949302" cy="365125"/>
          </a:xfrm>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615DF3EE-4BB8-4215-E053-BF3ED1BB9F97}"/>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9" name="Gerader Verbinder 8">
            <a:extLst>
              <a:ext uri="{FF2B5EF4-FFF2-40B4-BE49-F238E27FC236}">
                <a16:creationId xmlns:a16="http://schemas.microsoft.com/office/drawing/2014/main" id="{C4E840B4-4A86-E59D-DE37-6D68E8998743}"/>
              </a:ext>
            </a:extLst>
          </p:cNvPr>
          <p:cNvCxnSpPr>
            <a:cxnSpLocks/>
          </p:cNvCxnSpPr>
          <p:nvPr/>
        </p:nvCxnSpPr>
        <p:spPr>
          <a:xfrm flipH="1">
            <a:off x="0" y="4800185"/>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374C1874-713F-9C70-0910-15468C71D94B}"/>
              </a:ext>
            </a:extLst>
          </p:cNvPr>
          <p:cNvCxnSpPr>
            <a:cxnSpLocks/>
          </p:cNvCxnSpPr>
          <p:nvPr/>
        </p:nvCxnSpPr>
        <p:spPr>
          <a:xfrm>
            <a:off x="4572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FFE3C4BC-AB49-4B2D-6D76-2DB06F19B146}"/>
              </a:ext>
            </a:extLst>
          </p:cNvPr>
          <p:cNvCxnSpPr>
            <a:cxnSpLocks/>
          </p:cNvCxnSpPr>
          <p:nvPr/>
        </p:nvCxnSpPr>
        <p:spPr>
          <a:xfrm>
            <a:off x="117348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19048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Zahl groß 4">
    <p:bg>
      <p:bgRef idx="1001">
        <a:schemeClr val="bg2"/>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7F5F8892-F2ED-BFCA-E7AB-85D6D27E4996}"/>
              </a:ext>
            </a:extLst>
          </p:cNvPr>
          <p:cNvSpPr/>
          <p:nvPr/>
        </p:nvSpPr>
        <p:spPr>
          <a:xfrm>
            <a:off x="0" y="0"/>
            <a:ext cx="12192000" cy="6858000"/>
          </a:xfrm>
          <a:prstGeom prst="rect">
            <a:avLst/>
          </a:prstGeom>
          <a:solidFill>
            <a:schemeClr val="accent2">
              <a:lumMod val="60000"/>
              <a:lumOff val="40000"/>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0B5B8561-D435-07DE-2456-79994CDFB83C}"/>
              </a:ext>
            </a:extLst>
          </p:cNvPr>
          <p:cNvSpPr>
            <a:spLocks noGrp="1"/>
          </p:cNvSpPr>
          <p:nvPr>
            <p:ph type="title" hasCustomPrompt="1"/>
          </p:nvPr>
        </p:nvSpPr>
        <p:spPr>
          <a:xfrm>
            <a:off x="457200" y="4809744"/>
            <a:ext cx="10817352" cy="1325880"/>
          </a:xfrm>
        </p:spPr>
        <p:txBody>
          <a:bodyPr vert="horz" lIns="91440" tIns="45720" rIns="91440" bIns="45720" rtlCol="0" anchor="ctr">
            <a:normAutofit/>
          </a:bodyPr>
          <a:lstStyle>
            <a:lvl1pPr>
              <a:lnSpc>
                <a:spcPct val="120000"/>
              </a:lnSpc>
              <a:defRPr lang="en-US" sz="2400" cap="all" spc="200" baseline="0" dirty="0">
                <a:solidFill>
                  <a:schemeClr val="tx2">
                    <a:alpha val="90000"/>
                  </a:schemeClr>
                </a:solidFill>
                <a:latin typeface="+mn-lt"/>
              </a:defRPr>
            </a:lvl1pPr>
          </a:lstStyle>
          <a:p>
            <a:pPr lvl="0" rtl="0"/>
            <a:r>
              <a:rPr lang="de"/>
              <a:t>Titelmasterformat durch Klicken bearbeiten</a:t>
            </a:r>
          </a:p>
        </p:txBody>
      </p:sp>
      <p:sp>
        <p:nvSpPr>
          <p:cNvPr id="7" name="Inhaltsplatzhalt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457200" y="603504"/>
            <a:ext cx="10817352" cy="3886200"/>
          </a:xfrm>
        </p:spPr>
        <p:txBody>
          <a:bodyPr vert="horz" lIns="91440" tIns="45720" rIns="91440" bIns="45720" rtlCol="0" anchor="b">
            <a:normAutofit/>
          </a:bodyPr>
          <a:lstStyle>
            <a:lvl1pPr marL="0" indent="0">
              <a:lnSpc>
                <a:spcPct val="90000"/>
              </a:lnSpc>
              <a:buNone/>
              <a:defRPr lang="en-US" sz="26000" dirty="0">
                <a:solidFill>
                  <a:schemeClr val="accent4"/>
                </a:solidFill>
                <a:latin typeface="+mj-lt"/>
              </a:defRPr>
            </a:lvl1pPr>
          </a:lstStyle>
          <a:p>
            <a:pPr lvl="0" rtl="0"/>
            <a:r>
              <a:rPr lang="de"/>
              <a:t>##%</a:t>
            </a:r>
          </a:p>
        </p:txBody>
      </p:sp>
      <p:sp>
        <p:nvSpPr>
          <p:cNvPr id="4" name="Fußzeilenplatzhalt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615DF3EE-4BB8-4215-E053-BF3ED1BB9F97}"/>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6" name="Gerader Verbinder 5">
            <a:extLst>
              <a:ext uri="{FF2B5EF4-FFF2-40B4-BE49-F238E27FC236}">
                <a16:creationId xmlns:a16="http://schemas.microsoft.com/office/drawing/2014/main" id="{FBC03FAC-E732-2A29-931B-DF10E16576A9}"/>
              </a:ext>
            </a:extLst>
          </p:cNvPr>
          <p:cNvCxnSpPr>
            <a:cxnSpLocks/>
          </p:cNvCxnSpPr>
          <p:nvPr/>
        </p:nvCxnSpPr>
        <p:spPr>
          <a:xfrm flipH="1">
            <a:off x="0" y="4567063"/>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22EAA9EA-F053-9082-1866-9E27466BAA2B}"/>
              </a:ext>
            </a:extLst>
          </p:cNvPr>
          <p:cNvCxnSpPr>
            <a:cxnSpLocks/>
          </p:cNvCxnSpPr>
          <p:nvPr/>
        </p:nvCxnSpPr>
        <p:spPr>
          <a:xfrm flipH="1">
            <a:off x="0" y="639617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C4634D08-FFFD-5C50-9C95-E26621C9F10B}"/>
              </a:ext>
            </a:extLst>
          </p:cNvPr>
          <p:cNvCxnSpPr>
            <a:cxnSpLocks/>
          </p:cNvCxnSpPr>
          <p:nvPr/>
        </p:nvCxnSpPr>
        <p:spPr>
          <a:xfrm>
            <a:off x="117348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99117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Erläuterung">
    <p:bg>
      <p:bgRef idx="1001">
        <a:schemeClr val="bg2"/>
      </p:bgRef>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5FB4D75-C478-D736-9A5A-B64DEA241030}"/>
              </a:ext>
            </a:extLst>
          </p:cNvPr>
          <p:cNvSpPr/>
          <p:nvPr/>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rtlCol="0"/>
          <a:lstStyle>
            <a:lvl1pPr>
              <a:defRPr>
                <a:solidFill>
                  <a:schemeClr val="bg2"/>
                </a:solidFill>
              </a:defRPr>
            </a:lvl1pPr>
          </a:lstStyle>
          <a:p>
            <a:pPr rtl="0"/>
            <a:r>
              <a:rPr lang="de"/>
              <a:t>Titelmasterformat durch Klicken bearbeiten</a:t>
            </a:r>
            <a:endParaRPr lang="en-US" dirty="0"/>
          </a:p>
        </p:txBody>
      </p:sp>
      <p:sp>
        <p:nvSpPr>
          <p:cNvPr id="7" name="Inhaltsplatzhalt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693103" y="1493520"/>
            <a:ext cx="8805794" cy="3911600"/>
          </a:xfrm>
        </p:spPr>
        <p:txBody>
          <a:bodyPr rtlCol="0" anchor="ctr">
            <a:normAutofit/>
          </a:bodyPr>
          <a:lstStyle>
            <a:lvl1pPr marL="0" indent="0" algn="ctr">
              <a:lnSpc>
                <a:spcPct val="110000"/>
              </a:lnSpc>
              <a:buNone/>
              <a:defRPr sz="5400" b="0">
                <a:solidFill>
                  <a:schemeClr val="tx2"/>
                </a:solidFill>
                <a:latin typeface="+mj-lt"/>
              </a:defRPr>
            </a:lvl1pPr>
            <a:lvl2pPr marL="228600" indent="0" algn="ctr">
              <a:lnSpc>
                <a:spcPct val="110000"/>
              </a:lnSpc>
              <a:buNone/>
              <a:defRPr sz="4800" b="0">
                <a:solidFill>
                  <a:schemeClr val="tx2"/>
                </a:solidFill>
                <a:latin typeface="+mj-lt"/>
              </a:defRPr>
            </a:lvl2pPr>
            <a:lvl3pPr marL="457200" indent="0" algn="ctr">
              <a:lnSpc>
                <a:spcPct val="110000"/>
              </a:lnSpc>
              <a:buNone/>
              <a:defRPr sz="4400" b="0">
                <a:solidFill>
                  <a:schemeClr val="tx2"/>
                </a:solidFill>
                <a:latin typeface="+mj-lt"/>
              </a:defRPr>
            </a:lvl3pPr>
            <a:lvl4pPr marL="685800" indent="0" algn="ctr">
              <a:lnSpc>
                <a:spcPct val="110000"/>
              </a:lnSpc>
              <a:buNone/>
              <a:defRPr sz="4000" b="0">
                <a:solidFill>
                  <a:schemeClr val="tx2"/>
                </a:solidFill>
                <a:latin typeface="+mj-lt"/>
              </a:defRPr>
            </a:lvl4pPr>
            <a:lvl5pPr marL="914400" indent="0" algn="ctr">
              <a:lnSpc>
                <a:spcPct val="110000"/>
              </a:lnSpc>
              <a:buNone/>
              <a:defRPr sz="3600" b="0">
                <a:solidFill>
                  <a:schemeClr val="tx2"/>
                </a:solidFill>
                <a:latin typeface="+mj-lt"/>
              </a:defRPr>
            </a:lvl5pPr>
          </a:lstStyle>
          <a:p>
            <a:pPr lvl="0" rtl="0"/>
            <a:r>
              <a:rPr lang="de"/>
              <a:t>Anweisung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4" name="Fußzeilenplatzhalter 3">
            <a:extLst>
              <a:ext uri="{FF2B5EF4-FFF2-40B4-BE49-F238E27FC236}">
                <a16:creationId xmlns:a16="http://schemas.microsoft.com/office/drawing/2014/main" id="{3D56E87B-2252-4382-E6E7-15A81BCC8029}"/>
              </a:ext>
            </a:extLst>
          </p:cNvPr>
          <p:cNvSpPr>
            <a:spLocks noGrp="1"/>
          </p:cNvSpPr>
          <p:nvPr>
            <p:ph type="ftr" sz="quarter" idx="11"/>
          </p:nvPr>
        </p:nvSpPr>
        <p:spPr>
          <a:xfrm>
            <a:off x="640080" y="6445997"/>
            <a:ext cx="3949302" cy="365125"/>
          </a:xfrm>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9" name="Gerader Verbinder 8">
            <a:extLst>
              <a:ext uri="{FF2B5EF4-FFF2-40B4-BE49-F238E27FC236}">
                <a16:creationId xmlns:a16="http://schemas.microsoft.com/office/drawing/2014/main" id="{6C547212-589F-3A5C-2FF7-4E576B86E3A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440E2472-A2D0-B3C4-1592-E709B2EC9AD6}"/>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2F95E0B8-C6C3-8095-D53F-FB618E39D7CE}"/>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DAD2DF78-237E-1E21-906C-273460F55F55}"/>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49831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Erläuterung 2">
    <p:bg>
      <p:bgRef idx="1001">
        <a:schemeClr val="bg2"/>
      </p:bgRef>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EFC0D0B-DA30-766C-173E-0170DEC1DFE7}"/>
              </a:ext>
            </a:extLst>
          </p:cNvPr>
          <p:cNvSpPr/>
          <p:nvPr/>
        </p:nvSpPr>
        <p:spPr>
          <a:xfrm>
            <a:off x="0" y="0"/>
            <a:ext cx="12192000"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rtlCol="0"/>
          <a:lstStyle>
            <a:lvl1pPr>
              <a:defRPr>
                <a:solidFill>
                  <a:schemeClr val="bg2"/>
                </a:solidFill>
              </a:defRPr>
            </a:lvl1pPr>
          </a:lstStyle>
          <a:p>
            <a:pPr rtl="0"/>
            <a:r>
              <a:rPr lang="de"/>
              <a:t>Titelmasterformat durch Klicken bearbeiten</a:t>
            </a:r>
            <a:endParaRPr lang="en-US" dirty="0"/>
          </a:p>
        </p:txBody>
      </p:sp>
      <p:sp>
        <p:nvSpPr>
          <p:cNvPr id="7" name="Inhaltsplatzhalt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450676" y="1069677"/>
            <a:ext cx="9290649" cy="4744528"/>
          </a:xfrm>
        </p:spPr>
        <p:txBody>
          <a:bodyPr rtlCol="0" anchor="ctr">
            <a:normAutofit/>
          </a:bodyPr>
          <a:lstStyle>
            <a:lvl1pPr marL="0" indent="0" algn="ctr">
              <a:lnSpc>
                <a:spcPct val="120000"/>
              </a:lnSpc>
              <a:buNone/>
              <a:defRPr sz="4000" b="0" cap="all" spc="260" baseline="0">
                <a:solidFill>
                  <a:schemeClr val="tx2"/>
                </a:solidFill>
              </a:defRPr>
            </a:lvl1pPr>
            <a:lvl2pPr marL="228600" indent="0" algn="ctr">
              <a:lnSpc>
                <a:spcPct val="120000"/>
              </a:lnSpc>
              <a:buNone/>
              <a:defRPr sz="4000" b="0" cap="all" spc="260" baseline="0">
                <a:solidFill>
                  <a:schemeClr val="tx2"/>
                </a:solidFill>
              </a:defRPr>
            </a:lvl2pPr>
            <a:lvl3pPr marL="457200" indent="0" algn="ctr">
              <a:lnSpc>
                <a:spcPct val="120000"/>
              </a:lnSpc>
              <a:buNone/>
              <a:defRPr sz="4000" b="0" cap="all" spc="260" baseline="0">
                <a:solidFill>
                  <a:schemeClr val="tx2"/>
                </a:solidFill>
              </a:defRPr>
            </a:lvl3pPr>
            <a:lvl4pPr marL="685800" indent="0" algn="ctr">
              <a:lnSpc>
                <a:spcPct val="120000"/>
              </a:lnSpc>
              <a:buNone/>
              <a:defRPr sz="4000" b="0" cap="all" spc="260" baseline="0">
                <a:solidFill>
                  <a:schemeClr val="tx2"/>
                </a:solidFill>
              </a:defRPr>
            </a:lvl4pPr>
            <a:lvl5pPr marL="914400" indent="0" algn="ctr">
              <a:lnSpc>
                <a:spcPct val="120000"/>
              </a:lnSpc>
              <a:buNone/>
              <a:defRPr sz="4000" b="0" cap="all" spc="260" baseline="0">
                <a:solidFill>
                  <a:schemeClr val="tx2"/>
                </a:solidFill>
              </a:defRPr>
            </a:lvl5pPr>
          </a:lstStyle>
          <a:p>
            <a:pPr lvl="0" rtl="0"/>
            <a:r>
              <a:rPr lang="de"/>
              <a:t>Anweisung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4" name="Fußzeilenplatzhalter 3">
            <a:extLst>
              <a:ext uri="{FF2B5EF4-FFF2-40B4-BE49-F238E27FC236}">
                <a16:creationId xmlns:a16="http://schemas.microsoft.com/office/drawing/2014/main" id="{3D56E87B-2252-4382-E6E7-15A81BCC8029}"/>
              </a:ext>
            </a:extLst>
          </p:cNvPr>
          <p:cNvSpPr>
            <a:spLocks noGrp="1"/>
          </p:cNvSpPr>
          <p:nvPr>
            <p:ph type="ftr" sz="quarter" idx="11"/>
          </p:nvPr>
        </p:nvSpPr>
        <p:spPr>
          <a:xfrm>
            <a:off x="640080" y="6445997"/>
            <a:ext cx="3949302" cy="365125"/>
          </a:xfrm>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6" name="Gerader Verbinder 5">
            <a:extLst>
              <a:ext uri="{FF2B5EF4-FFF2-40B4-BE49-F238E27FC236}">
                <a16:creationId xmlns:a16="http://schemas.microsoft.com/office/drawing/2014/main" id="{6D749579-0FDB-004C-88C7-AEAFA967138F}"/>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7236D2D7-1E6C-18EB-97E2-3C716E213514}"/>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CC134195-89D3-0A49-21C0-FCE233C5FA6B}"/>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9A06AC78-B01D-B856-062B-5BDFA424140A}"/>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5820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Erläuterung 3">
    <p:bg>
      <p:bgRef idx="1001">
        <a:schemeClr val="bg2"/>
      </p:bgRef>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A54B8B42-1FAE-0461-C13E-F2663EC89061}"/>
              </a:ext>
            </a:extLst>
          </p:cNvPr>
          <p:cNvSpPr/>
          <p:nvPr/>
        </p:nvSpPr>
        <p:spPr>
          <a:xfrm>
            <a:off x="0" y="0"/>
            <a:ext cx="12192000" cy="6858000"/>
          </a:xfrm>
          <a:prstGeom prst="rect">
            <a:avLst/>
          </a:prstGeom>
          <a:solidFill>
            <a:schemeClr val="accent5">
              <a:lumMod val="40000"/>
              <a:lumOff val="60000"/>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rtlCol="0"/>
          <a:lstStyle/>
          <a:p>
            <a:pPr rtl="0"/>
            <a:r>
              <a:rPr lang="de"/>
              <a:t>Titelmasterformat durch Klicken bearbeiten</a:t>
            </a:r>
            <a:endParaRPr lang="en-US" dirty="0"/>
          </a:p>
        </p:txBody>
      </p:sp>
      <p:sp>
        <p:nvSpPr>
          <p:cNvPr id="7" name="Inhaltsplatzhalt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693103" y="1493520"/>
            <a:ext cx="8805794" cy="3911600"/>
          </a:xfrm>
        </p:spPr>
        <p:txBody>
          <a:bodyPr rtlCol="0" anchor="ctr">
            <a:normAutofit/>
          </a:bodyPr>
          <a:lstStyle>
            <a:lvl1pPr marL="0" indent="0" algn="ctr">
              <a:lnSpc>
                <a:spcPct val="110000"/>
              </a:lnSpc>
              <a:buNone/>
              <a:defRPr sz="5400" b="0">
                <a:solidFill>
                  <a:schemeClr val="tx2">
                    <a:alpha val="90000"/>
                  </a:schemeClr>
                </a:solidFill>
                <a:latin typeface="+mj-lt"/>
              </a:defRPr>
            </a:lvl1pPr>
            <a:lvl2pPr marL="228600" indent="0" algn="ctr">
              <a:lnSpc>
                <a:spcPct val="110000"/>
              </a:lnSpc>
              <a:buNone/>
              <a:defRPr sz="4800" b="0">
                <a:solidFill>
                  <a:schemeClr val="tx2">
                    <a:alpha val="90000"/>
                  </a:schemeClr>
                </a:solidFill>
                <a:latin typeface="+mj-lt"/>
              </a:defRPr>
            </a:lvl2pPr>
            <a:lvl3pPr marL="457200" indent="0" algn="ctr">
              <a:lnSpc>
                <a:spcPct val="110000"/>
              </a:lnSpc>
              <a:buNone/>
              <a:defRPr sz="4400" b="0">
                <a:solidFill>
                  <a:schemeClr val="tx2">
                    <a:alpha val="90000"/>
                  </a:schemeClr>
                </a:solidFill>
                <a:latin typeface="+mj-lt"/>
              </a:defRPr>
            </a:lvl3pPr>
            <a:lvl4pPr marL="685800" indent="0" algn="ctr">
              <a:lnSpc>
                <a:spcPct val="110000"/>
              </a:lnSpc>
              <a:buNone/>
              <a:defRPr sz="4000" b="0">
                <a:solidFill>
                  <a:schemeClr val="tx2">
                    <a:alpha val="90000"/>
                  </a:schemeClr>
                </a:solidFill>
                <a:latin typeface="+mj-lt"/>
              </a:defRPr>
            </a:lvl4pPr>
            <a:lvl5pPr marL="914400" indent="0" algn="ctr">
              <a:lnSpc>
                <a:spcPct val="110000"/>
              </a:lnSpc>
              <a:buNone/>
              <a:defRPr sz="3600" b="0">
                <a:solidFill>
                  <a:schemeClr val="tx2">
                    <a:alpha val="90000"/>
                  </a:schemeClr>
                </a:solidFill>
                <a:latin typeface="+mj-lt"/>
              </a:defRPr>
            </a:lvl5pPr>
          </a:lstStyle>
          <a:p>
            <a:pPr lvl="0" rtl="0"/>
            <a:r>
              <a:rPr lang="de"/>
              <a:t>Anweisung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4" name="Fußzeilenplatzhalter 3">
            <a:extLst>
              <a:ext uri="{FF2B5EF4-FFF2-40B4-BE49-F238E27FC236}">
                <a16:creationId xmlns:a16="http://schemas.microsoft.com/office/drawing/2014/main" id="{3D56E87B-2252-4382-E6E7-15A81BCC8029}"/>
              </a:ext>
            </a:extLst>
          </p:cNvPr>
          <p:cNvSpPr>
            <a:spLocks noGrp="1"/>
          </p:cNvSpPr>
          <p:nvPr>
            <p:ph type="ftr" sz="quarter" idx="11"/>
          </p:nvPr>
        </p:nvSpPr>
        <p:spPr>
          <a:xfrm>
            <a:off x="640080" y="6445997"/>
            <a:ext cx="3949302" cy="365125"/>
          </a:xfrm>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9" name="Gerader Verbinder 8">
            <a:extLst>
              <a:ext uri="{FF2B5EF4-FFF2-40B4-BE49-F238E27FC236}">
                <a16:creationId xmlns:a16="http://schemas.microsoft.com/office/drawing/2014/main" id="{6C547212-589F-3A5C-2FF7-4E576B86E3A3}"/>
              </a:ext>
            </a:extLst>
          </p:cNvPr>
          <p:cNvCxnSpPr>
            <a:cxnSpLocks/>
          </p:cNvCxnSpPr>
          <p:nvPr/>
        </p:nvCxnSpPr>
        <p:spPr>
          <a:xfrm flipH="1">
            <a:off x="0" y="6398068"/>
            <a:ext cx="12192000" cy="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440E2472-A2D0-B3C4-1592-E709B2EC9AD6}"/>
              </a:ext>
            </a:extLst>
          </p:cNvPr>
          <p:cNvCxnSpPr>
            <a:cxnSpLocks/>
          </p:cNvCxnSpPr>
          <p:nvPr/>
        </p:nvCxnSpPr>
        <p:spPr>
          <a:xfrm>
            <a:off x="457200" y="0"/>
            <a:ext cx="0" cy="685800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2F95E0B8-C6C3-8095-D53F-FB618E39D7CE}"/>
              </a:ext>
            </a:extLst>
          </p:cNvPr>
          <p:cNvCxnSpPr>
            <a:cxnSpLocks/>
          </p:cNvCxnSpPr>
          <p:nvPr/>
        </p:nvCxnSpPr>
        <p:spPr>
          <a:xfrm flipH="1">
            <a:off x="0" y="459932"/>
            <a:ext cx="12192000" cy="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DAD2DF78-237E-1E21-906C-273460F55F55}"/>
              </a:ext>
            </a:extLst>
          </p:cNvPr>
          <p:cNvCxnSpPr>
            <a:cxnSpLocks/>
          </p:cNvCxnSpPr>
          <p:nvPr/>
        </p:nvCxnSpPr>
        <p:spPr>
          <a:xfrm>
            <a:off x="11734800" y="0"/>
            <a:ext cx="0" cy="685800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55197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Erläuterung 4">
    <p:bg>
      <p:bgRef idx="1001">
        <a:schemeClr val="bg2"/>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EAF5849-739D-C101-47C3-B7745B65C36B}"/>
              </a:ext>
            </a:extLst>
          </p:cNvPr>
          <p:cNvSpPr/>
          <p:nvPr/>
        </p:nvSpPr>
        <p:spPr>
          <a:xfrm>
            <a:off x="0" y="0"/>
            <a:ext cx="12192000" cy="6858000"/>
          </a:xfrm>
          <a:prstGeom prst="rect">
            <a:avLst/>
          </a:prstGeom>
          <a:solidFill>
            <a:schemeClr val="accent5">
              <a:lumMod val="40000"/>
              <a:lumOff val="60000"/>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rtlCol="0"/>
          <a:lstStyle/>
          <a:p>
            <a:pPr rtl="0"/>
            <a:r>
              <a:rPr lang="de"/>
              <a:t>Titelmasterformat durch Klicken bearbeiten</a:t>
            </a:r>
            <a:endParaRPr lang="en-US" dirty="0"/>
          </a:p>
        </p:txBody>
      </p:sp>
      <p:sp>
        <p:nvSpPr>
          <p:cNvPr id="7" name="Inhaltsplatzhalt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57201" y="726618"/>
            <a:ext cx="9057452" cy="3959677"/>
          </a:xfrm>
        </p:spPr>
        <p:txBody>
          <a:bodyPr rtlCol="0" anchor="ctr">
            <a:noAutofit/>
          </a:bodyPr>
          <a:lstStyle>
            <a:lvl1pPr marL="0" indent="0">
              <a:lnSpc>
                <a:spcPct val="100000"/>
              </a:lnSpc>
              <a:buNone/>
              <a:defRPr sz="6200" b="0">
                <a:solidFill>
                  <a:schemeClr val="tx2">
                    <a:alpha val="90000"/>
                  </a:schemeClr>
                </a:solidFill>
                <a:latin typeface="+mj-lt"/>
              </a:defRPr>
            </a:lvl1pPr>
            <a:lvl2pPr marL="228600" indent="0">
              <a:lnSpc>
                <a:spcPct val="100000"/>
              </a:lnSpc>
              <a:buNone/>
              <a:defRPr sz="6200" b="0">
                <a:solidFill>
                  <a:schemeClr val="tx2">
                    <a:alpha val="90000"/>
                  </a:schemeClr>
                </a:solidFill>
                <a:latin typeface="+mj-lt"/>
              </a:defRPr>
            </a:lvl2pPr>
            <a:lvl3pPr marL="457200" indent="0">
              <a:lnSpc>
                <a:spcPct val="100000"/>
              </a:lnSpc>
              <a:buNone/>
              <a:defRPr sz="6200" b="0">
                <a:solidFill>
                  <a:schemeClr val="tx2">
                    <a:alpha val="90000"/>
                  </a:schemeClr>
                </a:solidFill>
                <a:latin typeface="+mj-lt"/>
              </a:defRPr>
            </a:lvl3pPr>
            <a:lvl4pPr marL="685800" indent="0">
              <a:lnSpc>
                <a:spcPct val="100000"/>
              </a:lnSpc>
              <a:buNone/>
              <a:defRPr sz="6200" b="0">
                <a:solidFill>
                  <a:schemeClr val="tx2">
                    <a:alpha val="90000"/>
                  </a:schemeClr>
                </a:solidFill>
                <a:latin typeface="+mj-lt"/>
              </a:defRPr>
            </a:lvl4pPr>
            <a:lvl5pPr marL="914400" indent="0">
              <a:lnSpc>
                <a:spcPct val="100000"/>
              </a:lnSpc>
              <a:buNone/>
              <a:defRPr sz="6200" b="0">
                <a:solidFill>
                  <a:schemeClr val="tx2">
                    <a:alpha val="90000"/>
                  </a:schemeClr>
                </a:solidFill>
                <a:latin typeface="+mj-lt"/>
              </a:defRPr>
            </a:lvl5pPr>
          </a:lstStyle>
          <a:p>
            <a:pPr lvl="0" rtl="0"/>
            <a:r>
              <a:rPr lang="de"/>
              <a:t>Anweisung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4" name="Fußzeilenplatzhalter 3">
            <a:extLst>
              <a:ext uri="{FF2B5EF4-FFF2-40B4-BE49-F238E27FC236}">
                <a16:creationId xmlns:a16="http://schemas.microsoft.com/office/drawing/2014/main" id="{3D56E87B-2252-4382-E6E7-15A81BCC8029}"/>
              </a:ext>
            </a:extLst>
          </p:cNvPr>
          <p:cNvSpPr>
            <a:spLocks noGrp="1"/>
          </p:cNvSpPr>
          <p:nvPr>
            <p:ph type="ftr" sz="quarter" idx="11"/>
          </p:nvPr>
        </p:nvSpPr>
        <p:spPr>
          <a:xfrm>
            <a:off x="457200" y="6445997"/>
            <a:ext cx="3949302" cy="365125"/>
          </a:xfrm>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6" name="Gerader Verbinder 5">
            <a:extLst>
              <a:ext uri="{FF2B5EF4-FFF2-40B4-BE49-F238E27FC236}">
                <a16:creationId xmlns:a16="http://schemas.microsoft.com/office/drawing/2014/main" id="{7E668AFA-4F03-20A8-1BA4-B3199B0ED0C7}"/>
              </a:ext>
            </a:extLst>
          </p:cNvPr>
          <p:cNvCxnSpPr>
            <a:cxnSpLocks/>
          </p:cNvCxnSpPr>
          <p:nvPr/>
        </p:nvCxnSpPr>
        <p:spPr>
          <a:xfrm flipH="1">
            <a:off x="0" y="528468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22798B79-8105-6FCD-C65A-F6BE09F875EB}"/>
              </a:ext>
            </a:extLst>
          </p:cNvPr>
          <p:cNvCxnSpPr>
            <a:cxnSpLocks/>
          </p:cNvCxnSpPr>
          <p:nvPr/>
        </p:nvCxnSpPr>
        <p:spPr>
          <a:xfrm>
            <a:off x="10624726"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58016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Zitat">
    <p:bg>
      <p:bgRef idx="1001">
        <a:schemeClr val="bg2"/>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47DCC75-46A1-9953-9459-89672E9805A8}"/>
              </a:ext>
            </a:extLst>
          </p:cNvPr>
          <p:cNvSpPr/>
          <p:nvPr/>
        </p:nvSpPr>
        <p:spPr>
          <a:xfrm>
            <a:off x="0" y="0"/>
            <a:ext cx="12192000" cy="6858000"/>
          </a:xfrm>
          <a:prstGeom prst="rect">
            <a:avLst/>
          </a:prstGeom>
          <a:solidFill>
            <a:schemeClr val="accent1">
              <a:lumMod val="40000"/>
              <a:lumOff val="6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823F0761-EA67-F7D1-62E4-095EADA262F0}"/>
              </a:ext>
            </a:extLst>
          </p:cNvPr>
          <p:cNvSpPr>
            <a:spLocks noGrp="1"/>
          </p:cNvSpPr>
          <p:nvPr>
            <p:ph type="title" hasCustomPrompt="1"/>
          </p:nvPr>
        </p:nvSpPr>
        <p:spPr>
          <a:xfrm>
            <a:off x="1562100" y="5549186"/>
            <a:ext cx="9199563" cy="653184"/>
          </a:xfrm>
        </p:spPr>
        <p:txBody>
          <a:bodyPr rtlCol="0" anchor="ctr">
            <a:normAutofit/>
          </a:bodyPr>
          <a:lstStyle>
            <a:lvl1pPr>
              <a:lnSpc>
                <a:spcPct val="120000"/>
              </a:lnSpc>
              <a:defRPr sz="1800" b="1" cap="all" spc="100" baseline="0">
                <a:solidFill>
                  <a:schemeClr val="accent4">
                    <a:lumMod val="75000"/>
                  </a:schemeClr>
                </a:solidFill>
                <a:latin typeface="+mn-lt"/>
              </a:defRPr>
            </a:lvl1pPr>
          </a:lstStyle>
          <a:p>
            <a:pPr rtl="0"/>
            <a:r>
              <a:rPr lang="de"/>
              <a:t>Zitatautor</a:t>
            </a:r>
          </a:p>
        </p:txBody>
      </p:sp>
      <p:sp>
        <p:nvSpPr>
          <p:cNvPr id="10" name="Inhaltsplatzhalt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1562100" y="823913"/>
            <a:ext cx="9199563" cy="3614737"/>
          </a:xfrm>
        </p:spPr>
        <p:txBody>
          <a:bodyPr rtlCol="0" anchor="ctr">
            <a:normAutofit/>
          </a:bodyPr>
          <a:lstStyle>
            <a:lvl1pPr marL="182880" indent="-182880">
              <a:buNone/>
              <a:defRPr sz="4000">
                <a:solidFill>
                  <a:schemeClr val="accent4">
                    <a:lumMod val="75000"/>
                  </a:schemeClr>
                </a:solidFill>
                <a:latin typeface="+mj-lt"/>
              </a:defRPr>
            </a:lvl1pPr>
          </a:lstStyle>
          <a:p>
            <a:pPr lvl="0" rtl="0"/>
            <a:r>
              <a:rPr lang="de"/>
              <a:t>Zitat durch Klicken bearbeiten</a:t>
            </a:r>
          </a:p>
        </p:txBody>
      </p:sp>
      <p:sp>
        <p:nvSpPr>
          <p:cNvPr id="4" name="Fußzeilenplatzhalter 3">
            <a:extLst>
              <a:ext uri="{FF2B5EF4-FFF2-40B4-BE49-F238E27FC236}">
                <a16:creationId xmlns:a16="http://schemas.microsoft.com/office/drawing/2014/main" id="{B54C2DF4-76B6-1299-74E1-66F403C01A3C}"/>
              </a:ext>
            </a:extLst>
          </p:cNvPr>
          <p:cNvSpPr>
            <a:spLocks noGrp="1"/>
          </p:cNvSpPr>
          <p:nvPr>
            <p:ph type="ftr" sz="quarter" idx="11"/>
          </p:nvPr>
        </p:nvSpPr>
        <p:spPr>
          <a:xfrm>
            <a:off x="685800" y="6445997"/>
            <a:ext cx="3949302" cy="365125"/>
          </a:xfrm>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49A78CD0-57A9-DB86-E3A3-40628E6D68B7}"/>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6" name="Gerader Verbinder 5">
            <a:extLst>
              <a:ext uri="{FF2B5EF4-FFF2-40B4-BE49-F238E27FC236}">
                <a16:creationId xmlns:a16="http://schemas.microsoft.com/office/drawing/2014/main" id="{741338F2-C5CE-45A7-7748-138B348BA1E7}"/>
              </a:ext>
            </a:extLst>
          </p:cNvPr>
          <p:cNvCxnSpPr>
            <a:cxnSpLocks/>
          </p:cNvCxnSpPr>
          <p:nvPr/>
        </p:nvCxnSpPr>
        <p:spPr>
          <a:xfrm>
            <a:off x="4572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14CFB94-8AB3-65DB-0B12-EC4F7DAAEBF7}"/>
              </a:ext>
            </a:extLst>
          </p:cNvPr>
          <p:cNvCxnSpPr>
            <a:cxnSpLocks/>
          </p:cNvCxnSpPr>
          <p:nvPr/>
        </p:nvCxnSpPr>
        <p:spPr>
          <a:xfrm flipH="1">
            <a:off x="0" y="504372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54609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Zitat 2">
    <p:bg>
      <p:bgRef idx="1001">
        <a:schemeClr val="bg2"/>
      </p:bgRef>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C0E8326-1507-F48A-851B-53763210D1ED}"/>
              </a:ext>
            </a:extLst>
          </p:cNvPr>
          <p:cNvSpPr/>
          <p:nvPr/>
        </p:nvSpPr>
        <p:spPr>
          <a:xfrm>
            <a:off x="0" y="0"/>
            <a:ext cx="12192000" cy="6858000"/>
          </a:xfrm>
          <a:prstGeom prst="rect">
            <a:avLst/>
          </a:prstGeom>
          <a:solidFill>
            <a:schemeClr val="accent1">
              <a:lumMod val="20000"/>
              <a:lumOff val="80000"/>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823F0761-EA67-F7D1-62E4-095EADA262F0}"/>
              </a:ext>
            </a:extLst>
          </p:cNvPr>
          <p:cNvSpPr>
            <a:spLocks noGrp="1"/>
          </p:cNvSpPr>
          <p:nvPr>
            <p:ph type="title" hasCustomPrompt="1"/>
          </p:nvPr>
        </p:nvSpPr>
        <p:spPr>
          <a:xfrm>
            <a:off x="1562100" y="5549186"/>
            <a:ext cx="7900414" cy="653184"/>
          </a:xfrm>
        </p:spPr>
        <p:txBody>
          <a:bodyPr rtlCol="0" anchor="ctr">
            <a:normAutofit/>
          </a:bodyPr>
          <a:lstStyle>
            <a:lvl1pPr>
              <a:lnSpc>
                <a:spcPct val="120000"/>
              </a:lnSpc>
              <a:defRPr sz="1800" b="1" cap="all" spc="100" baseline="0">
                <a:solidFill>
                  <a:schemeClr val="accent1"/>
                </a:solidFill>
                <a:latin typeface="+mn-lt"/>
              </a:defRPr>
            </a:lvl1pPr>
          </a:lstStyle>
          <a:p>
            <a:pPr rtl="0"/>
            <a:r>
              <a:rPr lang="de"/>
              <a:t>Zitatautor</a:t>
            </a:r>
          </a:p>
        </p:txBody>
      </p:sp>
      <p:sp>
        <p:nvSpPr>
          <p:cNvPr id="10" name="Inhaltsplatzhalt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1562100" y="823913"/>
            <a:ext cx="7900416" cy="3614737"/>
          </a:xfrm>
        </p:spPr>
        <p:txBody>
          <a:bodyPr rtlCol="0" anchor="ctr">
            <a:normAutofit/>
          </a:bodyPr>
          <a:lstStyle>
            <a:lvl1pPr marL="182880" indent="-182880">
              <a:buNone/>
              <a:defRPr sz="4000">
                <a:solidFill>
                  <a:schemeClr val="tx2">
                    <a:alpha val="80000"/>
                  </a:schemeClr>
                </a:solidFill>
                <a:latin typeface="+mj-lt"/>
              </a:defRPr>
            </a:lvl1pPr>
          </a:lstStyle>
          <a:p>
            <a:pPr lvl="0" rtl="0"/>
            <a:r>
              <a:rPr lang="de"/>
              <a:t>Zitat durch Klicken bearbeiten</a:t>
            </a:r>
          </a:p>
        </p:txBody>
      </p:sp>
      <p:sp>
        <p:nvSpPr>
          <p:cNvPr id="4" name="Fußzeilenplatzhalt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49A78CD0-57A9-DB86-E3A3-40628E6D68B7}"/>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7" name="Gerader Verbinder 6">
            <a:extLst>
              <a:ext uri="{FF2B5EF4-FFF2-40B4-BE49-F238E27FC236}">
                <a16:creationId xmlns:a16="http://schemas.microsoft.com/office/drawing/2014/main" id="{207475CC-2E7D-619F-AFAD-0EB2BC1DFC40}"/>
              </a:ext>
            </a:extLst>
          </p:cNvPr>
          <p:cNvCxnSpPr>
            <a:cxnSpLocks/>
          </p:cNvCxnSpPr>
          <p:nvPr/>
        </p:nvCxnSpPr>
        <p:spPr>
          <a:xfrm flipH="1">
            <a:off x="0" y="504372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AD81F4D6-9057-EF87-48BE-0C6D4ADC8BC6}"/>
              </a:ext>
            </a:extLst>
          </p:cNvPr>
          <p:cNvCxnSpPr>
            <a:cxnSpLocks/>
          </p:cNvCxnSpPr>
          <p:nvPr/>
        </p:nvCxnSpPr>
        <p:spPr>
          <a:xfrm>
            <a:off x="1033707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91658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Zitat 3">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8407D4A-1244-6A47-327B-CDB05AF70268}"/>
              </a:ext>
            </a:extLst>
          </p:cNvPr>
          <p:cNvSpPr/>
          <p:nvPr/>
        </p:nvSpPr>
        <p:spPr>
          <a:xfrm>
            <a:off x="0" y="0"/>
            <a:ext cx="12192000" cy="6858000"/>
          </a:xfrm>
          <a:prstGeom prst="rect">
            <a:avLst/>
          </a:prstGeom>
          <a:solidFill>
            <a:schemeClr val="accent3">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823F0761-EA67-F7D1-62E4-095EADA262F0}"/>
              </a:ext>
            </a:extLst>
          </p:cNvPr>
          <p:cNvSpPr>
            <a:spLocks noGrp="1"/>
          </p:cNvSpPr>
          <p:nvPr>
            <p:ph type="title" hasCustomPrompt="1"/>
          </p:nvPr>
        </p:nvSpPr>
        <p:spPr>
          <a:xfrm>
            <a:off x="1562100" y="5549186"/>
            <a:ext cx="7982709" cy="653184"/>
          </a:xfrm>
        </p:spPr>
        <p:txBody>
          <a:bodyPr rtlCol="0" anchor="ctr">
            <a:normAutofit/>
          </a:bodyPr>
          <a:lstStyle>
            <a:lvl1pPr>
              <a:lnSpc>
                <a:spcPct val="120000"/>
              </a:lnSpc>
              <a:defRPr sz="1800" b="1" cap="all" spc="100" baseline="0">
                <a:solidFill>
                  <a:schemeClr val="tx2"/>
                </a:solidFill>
                <a:latin typeface="+mn-lt"/>
              </a:defRPr>
            </a:lvl1pPr>
          </a:lstStyle>
          <a:p>
            <a:pPr rtl="0"/>
            <a:r>
              <a:rPr lang="de"/>
              <a:t>Zitatautor</a:t>
            </a:r>
          </a:p>
        </p:txBody>
      </p:sp>
      <p:sp>
        <p:nvSpPr>
          <p:cNvPr id="10" name="Inhaltsplatzhalt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1562100" y="823913"/>
            <a:ext cx="7982712" cy="3614737"/>
          </a:xfrm>
        </p:spPr>
        <p:txBody>
          <a:bodyPr rtlCol="0" anchor="ctr">
            <a:normAutofit/>
          </a:bodyPr>
          <a:lstStyle>
            <a:lvl1pPr marL="182880" indent="-182880">
              <a:buNone/>
              <a:defRPr sz="3600">
                <a:solidFill>
                  <a:schemeClr val="tx2"/>
                </a:solidFill>
                <a:latin typeface="+mj-lt"/>
              </a:defRPr>
            </a:lvl1pPr>
          </a:lstStyle>
          <a:p>
            <a:pPr lvl="0" rtl="0"/>
            <a:r>
              <a:rPr lang="de"/>
              <a:t>Zitat durch Klicken bearbeiten</a:t>
            </a:r>
          </a:p>
        </p:txBody>
      </p:sp>
      <p:sp>
        <p:nvSpPr>
          <p:cNvPr id="4" name="Fußzeilenplatzhalter 3">
            <a:extLst>
              <a:ext uri="{FF2B5EF4-FFF2-40B4-BE49-F238E27FC236}">
                <a16:creationId xmlns:a16="http://schemas.microsoft.com/office/drawing/2014/main" id="{B54C2DF4-76B6-1299-74E1-66F403C01A3C}"/>
              </a:ext>
            </a:extLst>
          </p:cNvPr>
          <p:cNvSpPr>
            <a:spLocks noGrp="1"/>
          </p:cNvSpPr>
          <p:nvPr>
            <p:ph type="ftr" sz="quarter" idx="11"/>
          </p:nvPr>
        </p:nvSpPr>
        <p:spPr>
          <a:xfrm>
            <a:off x="640080" y="6445997"/>
            <a:ext cx="3949302" cy="365125"/>
          </a:xfrm>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49A78CD0-57A9-DB86-E3A3-40628E6D68B7}"/>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6" name="Gerader Verbinder 5">
            <a:extLst>
              <a:ext uri="{FF2B5EF4-FFF2-40B4-BE49-F238E27FC236}">
                <a16:creationId xmlns:a16="http://schemas.microsoft.com/office/drawing/2014/main" id="{DBA83050-F737-4CAA-50C3-B1912F8DCD46}"/>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BAC790E-B990-47FD-A7C4-38DEB7A38CA4}"/>
              </a:ext>
            </a:extLst>
          </p:cNvPr>
          <p:cNvCxnSpPr>
            <a:cxnSpLocks/>
          </p:cNvCxnSpPr>
          <p:nvPr/>
        </p:nvCxnSpPr>
        <p:spPr>
          <a:xfrm flipH="1">
            <a:off x="0" y="504372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82CD9DAA-71D0-AF79-A512-7D264779C222}"/>
              </a:ext>
            </a:extLst>
          </p:cNvPr>
          <p:cNvCxnSpPr>
            <a:cxnSpLocks/>
          </p:cNvCxnSpPr>
          <p:nvPr/>
        </p:nvCxnSpPr>
        <p:spPr>
          <a:xfrm>
            <a:off x="1033707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0105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Zitat 4">
    <p:bg>
      <p:bgRef idx="1001">
        <a:schemeClr val="bg1"/>
      </p:bgRef>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B63E278-755B-41D3-7218-B797D9B5DF3C}"/>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823F0761-EA67-F7D1-62E4-095EADA262F0}"/>
              </a:ext>
            </a:extLst>
          </p:cNvPr>
          <p:cNvSpPr>
            <a:spLocks noGrp="1"/>
          </p:cNvSpPr>
          <p:nvPr>
            <p:ph type="title" hasCustomPrompt="1"/>
          </p:nvPr>
        </p:nvSpPr>
        <p:spPr>
          <a:xfrm>
            <a:off x="475488" y="4893472"/>
            <a:ext cx="8019287" cy="1205575"/>
          </a:xfrm>
        </p:spPr>
        <p:txBody>
          <a:bodyPr rtlCol="0" anchor="t">
            <a:normAutofit/>
          </a:bodyPr>
          <a:lstStyle>
            <a:lvl1pPr>
              <a:lnSpc>
                <a:spcPct val="120000"/>
              </a:lnSpc>
              <a:defRPr sz="1800" b="1" cap="all" spc="100" baseline="0">
                <a:solidFill>
                  <a:schemeClr val="tx2"/>
                </a:solidFill>
                <a:latin typeface="+mn-lt"/>
              </a:defRPr>
            </a:lvl1pPr>
          </a:lstStyle>
          <a:p>
            <a:pPr rtl="0"/>
            <a:r>
              <a:rPr lang="de"/>
              <a:t>Zitatautor</a:t>
            </a:r>
          </a:p>
        </p:txBody>
      </p:sp>
      <p:sp>
        <p:nvSpPr>
          <p:cNvPr id="10" name="Inhaltsplatzhalt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475488" y="594360"/>
            <a:ext cx="8019288" cy="3236976"/>
          </a:xfrm>
        </p:spPr>
        <p:txBody>
          <a:bodyPr rtlCol="0" anchor="b">
            <a:normAutofit/>
          </a:bodyPr>
          <a:lstStyle>
            <a:lvl1pPr marL="182880" indent="-182880">
              <a:buNone/>
              <a:defRPr sz="3600">
                <a:latin typeface="+mj-lt"/>
              </a:defRPr>
            </a:lvl1pPr>
          </a:lstStyle>
          <a:p>
            <a:pPr lvl="0" rtl="0"/>
            <a:r>
              <a:rPr lang="de"/>
              <a:t>Zitat durch Klicken bearbeiten</a:t>
            </a:r>
          </a:p>
        </p:txBody>
      </p:sp>
      <p:sp>
        <p:nvSpPr>
          <p:cNvPr id="4" name="Fußzeilenplatzhalt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rtlCol="0"/>
          <a:lstStyle>
            <a:lvl1pPr>
              <a:defRPr>
                <a:solidFill>
                  <a:schemeClr val="tx2"/>
                </a:solidFill>
              </a:defRPr>
            </a:lvl1pPr>
          </a:lstStyle>
          <a:p>
            <a:pPr rtl="0"/>
            <a:r>
              <a:rPr lang="de-CH"/>
              <a:t>Excel Grundbegriffe</a:t>
            </a:r>
            <a:endParaRPr lang="de"/>
          </a:p>
        </p:txBody>
      </p:sp>
      <p:sp>
        <p:nvSpPr>
          <p:cNvPr id="3" name="Datumsplatzhalter 2">
            <a:extLst>
              <a:ext uri="{FF2B5EF4-FFF2-40B4-BE49-F238E27FC236}">
                <a16:creationId xmlns:a16="http://schemas.microsoft.com/office/drawing/2014/main" id="{49A78CD0-57A9-DB86-E3A3-40628E6D68B7}"/>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5" name="Foliennummernplatzhalt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7" name="Gerader Verbinder 6">
            <a:extLst>
              <a:ext uri="{FF2B5EF4-FFF2-40B4-BE49-F238E27FC236}">
                <a16:creationId xmlns:a16="http://schemas.microsoft.com/office/drawing/2014/main" id="{8AA0B79A-2EB3-E6D5-B923-60D51965E7A7}"/>
              </a:ext>
            </a:extLst>
          </p:cNvPr>
          <p:cNvCxnSpPr>
            <a:cxnSpLocks/>
          </p:cNvCxnSpPr>
          <p:nvPr/>
        </p:nvCxnSpPr>
        <p:spPr>
          <a:xfrm flipH="1">
            <a:off x="0" y="436240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331507FC-FD8A-132E-6F82-1A96368D292F}"/>
              </a:ext>
            </a:extLst>
          </p:cNvPr>
          <p:cNvCxnSpPr>
            <a:cxnSpLocks/>
          </p:cNvCxnSpPr>
          <p:nvPr/>
        </p:nvCxnSpPr>
        <p:spPr>
          <a:xfrm>
            <a:off x="903719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78164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mit Bild 4">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09CE9-F18C-5020-CF43-5960AFE654F6}"/>
              </a:ext>
            </a:extLst>
          </p:cNvPr>
          <p:cNvSpPr>
            <a:spLocks noGrp="1"/>
          </p:cNvSpPr>
          <p:nvPr>
            <p:ph type="ctrTitle"/>
          </p:nvPr>
        </p:nvSpPr>
        <p:spPr>
          <a:xfrm>
            <a:off x="685800" y="5160261"/>
            <a:ext cx="10813067" cy="783835"/>
          </a:xfrm>
        </p:spPr>
        <p:txBody>
          <a:bodyPr vert="horz" lIns="91440" tIns="45720" rIns="91440" bIns="45720" rtlCol="0" anchor="b">
            <a:normAutofit/>
          </a:bodyPr>
          <a:lstStyle>
            <a:lvl1pPr>
              <a:defRPr lang="en-US" sz="3600" dirty="0">
                <a:solidFill>
                  <a:schemeClr val="tx2">
                    <a:alpha val="90000"/>
                  </a:schemeClr>
                </a:solidFill>
              </a:defRPr>
            </a:lvl1pPr>
          </a:lstStyle>
          <a:p>
            <a:pPr lvl="0" rtl="0"/>
            <a:r>
              <a:rPr lang="de"/>
              <a:t>Titelmasterformat durch Klicken bearbeiten</a:t>
            </a:r>
            <a:endParaRPr lang="en-US" dirty="0"/>
          </a:p>
        </p:txBody>
      </p:sp>
      <p:sp>
        <p:nvSpPr>
          <p:cNvPr id="3" name="Untertitel 2">
            <a:extLst>
              <a:ext uri="{FF2B5EF4-FFF2-40B4-BE49-F238E27FC236}">
                <a16:creationId xmlns:a16="http://schemas.microsoft.com/office/drawing/2014/main" id="{A16B3AA5-F8D6-AB69-241F-6F8F1DD41E55}"/>
              </a:ext>
            </a:extLst>
          </p:cNvPr>
          <p:cNvSpPr>
            <a:spLocks noGrp="1"/>
          </p:cNvSpPr>
          <p:nvPr>
            <p:ph type="subTitle" idx="1"/>
          </p:nvPr>
        </p:nvSpPr>
        <p:spPr>
          <a:xfrm>
            <a:off x="685800" y="5931483"/>
            <a:ext cx="10813067" cy="611557"/>
          </a:xfrm>
        </p:spPr>
        <p:txBody>
          <a:bodyPr vert="horz" lIns="91440" tIns="45720" rIns="91440" bIns="45720" rtlCol="0">
            <a:normAutofit/>
          </a:bodyPr>
          <a:lstStyle>
            <a:lvl1pPr marL="0" indent="0">
              <a:buNone/>
              <a:defRPr lang="en-US" dirty="0"/>
            </a:lvl1pPr>
          </a:lstStyle>
          <a:p>
            <a:pPr lvl="0" rtl="0"/>
            <a:r>
              <a:rPr lang="de"/>
              <a:t>Formatvorlage des Untertitelmasters durch Klicken bearbeiten</a:t>
            </a:r>
            <a:endParaRPr lang="en-US" dirty="0"/>
          </a:p>
        </p:txBody>
      </p:sp>
      <p:sp>
        <p:nvSpPr>
          <p:cNvPr id="16" name="Bildplatzhalt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462974" y="0"/>
            <a:ext cx="11268845" cy="5019190"/>
          </a:xfrm>
          <a:blipFill dpi="0" rotWithShape="1">
            <a:blip r:embed="rId2">
              <a:alphaModFix amt="80000"/>
            </a:blip>
            <a:srcRect/>
            <a:stretch>
              <a:fillRect/>
            </a:stretch>
          </a:blipFill>
        </p:spPr>
        <p:txBody>
          <a:bodyPr rtlCol="0"/>
          <a:lstStyle>
            <a:lvl1pPr marL="0" indent="0">
              <a:buNone/>
              <a:defRPr/>
            </a:lvl1pPr>
          </a:lstStyle>
          <a:p>
            <a:pPr rtl="0"/>
            <a:r>
              <a:rPr lang="de"/>
              <a:t> </a:t>
            </a:r>
          </a:p>
        </p:txBody>
      </p:sp>
      <p:sp>
        <p:nvSpPr>
          <p:cNvPr id="5" name="Fußzeilenplatzhalter 4">
            <a:extLst>
              <a:ext uri="{FF2B5EF4-FFF2-40B4-BE49-F238E27FC236}">
                <a16:creationId xmlns:a16="http://schemas.microsoft.com/office/drawing/2014/main" id="{7AE78127-77D8-DF99-4AE0-F322800B057B}"/>
              </a:ext>
            </a:extLst>
          </p:cNvPr>
          <p:cNvSpPr>
            <a:spLocks noGrp="1"/>
          </p:cNvSpPr>
          <p:nvPr>
            <p:ph type="ftr" sz="quarter" idx="11"/>
          </p:nvPr>
        </p:nvSpPr>
        <p:spPr>
          <a:xfrm>
            <a:off x="685800" y="6445997"/>
            <a:ext cx="3949302" cy="365125"/>
          </a:xfrm>
        </p:spPr>
        <p:txBody>
          <a:bodyPr rtlCol="0"/>
          <a:lstStyle>
            <a:lvl1pPr>
              <a:defRPr>
                <a:solidFill>
                  <a:schemeClr val="tx2"/>
                </a:solidFill>
              </a:defRPr>
            </a:lvl1pPr>
          </a:lstStyle>
          <a:p>
            <a:pPr rtl="0"/>
            <a:r>
              <a:rPr lang="de-CH"/>
              <a:t>Excel Grundbegriffe</a:t>
            </a:r>
            <a:endParaRPr lang="de"/>
          </a:p>
        </p:txBody>
      </p:sp>
      <p:sp>
        <p:nvSpPr>
          <p:cNvPr id="4" name="Datumsplatzhalter 3">
            <a:extLst>
              <a:ext uri="{FF2B5EF4-FFF2-40B4-BE49-F238E27FC236}">
                <a16:creationId xmlns:a16="http://schemas.microsoft.com/office/drawing/2014/main" id="{D2D04168-7304-004B-C2F6-42E38FDC5908}"/>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a:p>
        </p:txBody>
      </p:sp>
      <p:sp>
        <p:nvSpPr>
          <p:cNvPr id="6" name="Foliennummernplatzhalt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a:p>
        </p:txBody>
      </p:sp>
      <p:cxnSp>
        <p:nvCxnSpPr>
          <p:cNvPr id="7" name="Gerader Verbinder 6">
            <a:extLst>
              <a:ext uri="{FF2B5EF4-FFF2-40B4-BE49-F238E27FC236}">
                <a16:creationId xmlns:a16="http://schemas.microsoft.com/office/drawing/2014/main" id="{FFFC4771-5A22-2E68-AB04-0949D0A15B66}"/>
              </a:ext>
            </a:extLst>
          </p:cNvPr>
          <p:cNvCxnSpPr>
            <a:cxnSpLocks/>
          </p:cNvCxnSpPr>
          <p:nvPr/>
        </p:nvCxnSpPr>
        <p:spPr>
          <a:xfrm flipH="1">
            <a:off x="0" y="501926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AA95C5A-6D75-9E1D-C459-7F2022E84F55}"/>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00ED5AC1-9F96-A868-7F45-523BF1A45E7C}"/>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88542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27BF6-CDFA-AAF4-F7FD-F4F8D06FF275}"/>
              </a:ext>
            </a:extLst>
          </p:cNvPr>
          <p:cNvSpPr>
            <a:spLocks noGrp="1"/>
          </p:cNvSpPr>
          <p:nvPr>
            <p:ph type="title"/>
          </p:nvPr>
        </p:nvSpPr>
        <p:spPr>
          <a:xfrm>
            <a:off x="457200" y="275309"/>
            <a:ext cx="11277600" cy="914400"/>
          </a:xfrm>
        </p:spPr>
        <p:txBody>
          <a:bodyPr rtlCol="0" anchor="ctr"/>
          <a:lstStyle>
            <a:lvl1pPr>
              <a:defRPr>
                <a:solidFill>
                  <a:schemeClr val="tx2"/>
                </a:solidFill>
              </a:defRPr>
            </a:lvl1pPr>
          </a:lstStyle>
          <a:p>
            <a:pPr rtl="0"/>
            <a:r>
              <a:rPr lang="de"/>
              <a:t>Titelmasterformat durch Klicken bearbeiten</a:t>
            </a:r>
            <a:endParaRPr lang="en-US" dirty="0"/>
          </a:p>
        </p:txBody>
      </p:sp>
      <p:sp>
        <p:nvSpPr>
          <p:cNvPr id="4" name="Inhaltsplatzhalter 3">
            <a:extLst>
              <a:ext uri="{FF2B5EF4-FFF2-40B4-BE49-F238E27FC236}">
                <a16:creationId xmlns:a16="http://schemas.microsoft.com/office/drawing/2014/main" id="{6EAB1904-05A3-AF54-90B7-8B4E5E9BFC62}"/>
              </a:ext>
            </a:extLst>
          </p:cNvPr>
          <p:cNvSpPr>
            <a:spLocks noGrp="1"/>
          </p:cNvSpPr>
          <p:nvPr>
            <p:ph sz="quarter" idx="15"/>
          </p:nvPr>
        </p:nvSpPr>
        <p:spPr>
          <a:xfrm>
            <a:off x="455613" y="1677988"/>
            <a:ext cx="5181600" cy="4498975"/>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12" name="Inhaltsplatzhalter 11">
            <a:extLst>
              <a:ext uri="{FF2B5EF4-FFF2-40B4-BE49-F238E27FC236}">
                <a16:creationId xmlns:a16="http://schemas.microsoft.com/office/drawing/2014/main" id="{0D15555F-2C1E-04D7-CE37-D06ABFB5685F}"/>
              </a:ext>
            </a:extLst>
          </p:cNvPr>
          <p:cNvSpPr>
            <a:spLocks noGrp="1"/>
          </p:cNvSpPr>
          <p:nvPr>
            <p:ph sz="quarter" idx="16"/>
          </p:nvPr>
        </p:nvSpPr>
        <p:spPr>
          <a:xfrm>
            <a:off x="6553200" y="1677988"/>
            <a:ext cx="5180013" cy="4498972"/>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6" name="Fußzeilenplatzhalter 5">
            <a:extLst>
              <a:ext uri="{FF2B5EF4-FFF2-40B4-BE49-F238E27FC236}">
                <a16:creationId xmlns:a16="http://schemas.microsoft.com/office/drawing/2014/main" id="{1B108197-F703-726D-4372-C7520052DC70}"/>
              </a:ext>
            </a:extLst>
          </p:cNvPr>
          <p:cNvSpPr>
            <a:spLocks noGrp="1"/>
          </p:cNvSpPr>
          <p:nvPr>
            <p:ph type="ftr" sz="quarter" idx="11"/>
          </p:nvPr>
        </p:nvSpPr>
        <p:spPr/>
        <p:txBody>
          <a:bodyPr rtlCol="0"/>
          <a:lstStyle/>
          <a:p>
            <a:pPr rtl="0"/>
            <a:r>
              <a:rPr lang="de-CH"/>
              <a:t>Excel Grundbegriffe</a:t>
            </a:r>
            <a:endParaRPr lang="de"/>
          </a:p>
        </p:txBody>
      </p:sp>
      <p:sp>
        <p:nvSpPr>
          <p:cNvPr id="5" name="Datumsplatzhalter 4">
            <a:extLst>
              <a:ext uri="{FF2B5EF4-FFF2-40B4-BE49-F238E27FC236}">
                <a16:creationId xmlns:a16="http://schemas.microsoft.com/office/drawing/2014/main" id="{F85FAA39-5E1E-3A94-5A04-C36BA19E34ED}"/>
              </a:ext>
            </a:extLst>
          </p:cNvPr>
          <p:cNvSpPr>
            <a:spLocks noGrp="1"/>
          </p:cNvSpPr>
          <p:nvPr>
            <p:ph type="dt" sz="half" idx="10"/>
          </p:nvPr>
        </p:nvSpPr>
        <p:spPr/>
        <p:txBody>
          <a:bodyPr rtlCol="0"/>
          <a:lstStyle/>
          <a:p>
            <a:pPr rtl="0"/>
            <a:r>
              <a:rPr lang="de-DE"/>
              <a:t>11.08.2025</a:t>
            </a:r>
            <a:endParaRPr lang="en-US" dirty="0"/>
          </a:p>
        </p:txBody>
      </p:sp>
      <p:sp>
        <p:nvSpPr>
          <p:cNvPr id="7" name="Foliennummernplatzhalter 6">
            <a:extLst>
              <a:ext uri="{FF2B5EF4-FFF2-40B4-BE49-F238E27FC236}">
                <a16:creationId xmlns:a16="http://schemas.microsoft.com/office/drawing/2014/main" id="{ACE80595-19B6-01B9-FCF5-F94B0C1BBAA2}"/>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9" name="Gerader Verbinder 8">
            <a:extLst>
              <a:ext uri="{FF2B5EF4-FFF2-40B4-BE49-F238E27FC236}">
                <a16:creationId xmlns:a16="http://schemas.microsoft.com/office/drawing/2014/main" id="{52C5098A-8A29-951C-ABCF-B4C329C3A94F}"/>
              </a:ext>
            </a:extLst>
          </p:cNvPr>
          <p:cNvCxnSpPr>
            <a:cxnSpLocks/>
          </p:cNvCxnSpPr>
          <p:nvPr/>
        </p:nvCxnSpPr>
        <p:spPr>
          <a:xfrm>
            <a:off x="6096000" y="1362719"/>
            <a:ext cx="0" cy="5490348"/>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54A1D01-2B46-73F0-8DC7-926AA95F7DFC}"/>
              </a:ext>
            </a:extLst>
          </p:cNvPr>
          <p:cNvCxnSpPr>
            <a:cxnSpLocks/>
          </p:cNvCxnSpPr>
          <p:nvPr/>
        </p:nvCxnSpPr>
        <p:spPr>
          <a:xfrm flipH="1">
            <a:off x="0" y="1362719"/>
            <a:ext cx="12200040" cy="0"/>
          </a:xfrm>
          <a:prstGeom prst="line">
            <a:avLst/>
          </a:prstGeom>
          <a:ln w="9525">
            <a:solidFill>
              <a:srgbClr val="616867">
                <a:alpha val="4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2330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F27A1-B3E2-4312-9475-76586DB132FF}"/>
              </a:ext>
            </a:extLst>
          </p:cNvPr>
          <p:cNvSpPr>
            <a:spLocks noGrp="1"/>
          </p:cNvSpPr>
          <p:nvPr>
            <p:ph type="title"/>
          </p:nvPr>
        </p:nvSpPr>
        <p:spPr>
          <a:xfrm>
            <a:off x="457199" y="276838"/>
            <a:ext cx="11274552" cy="914400"/>
          </a:xfrm>
        </p:spPr>
        <p:txBody>
          <a:bodyPr vert="horz" lIns="91440" tIns="45720" rIns="91440" bIns="45720" rtlCol="0" anchor="ctr">
            <a:normAutofit/>
          </a:bodyPr>
          <a:lstStyle>
            <a:lvl1pPr>
              <a:defRPr lang="en-US" dirty="0"/>
            </a:lvl1pPr>
          </a:lstStyle>
          <a:p>
            <a:pPr lvl="0" rtl="0"/>
            <a:r>
              <a:rPr lang="de"/>
              <a:t>Titelmasterformat durch Klicken bearbeiten</a:t>
            </a:r>
            <a:endParaRPr lang="en-US" dirty="0"/>
          </a:p>
        </p:txBody>
      </p:sp>
      <p:sp>
        <p:nvSpPr>
          <p:cNvPr id="3" name="Textplatzhalter 2">
            <a:extLst>
              <a:ext uri="{FF2B5EF4-FFF2-40B4-BE49-F238E27FC236}">
                <a16:creationId xmlns:a16="http://schemas.microsoft.com/office/drawing/2014/main" id="{25FD6984-5D8F-6F35-3DC2-352D46E75874}"/>
              </a:ext>
            </a:extLst>
          </p:cNvPr>
          <p:cNvSpPr>
            <a:spLocks noGrp="1"/>
          </p:cNvSpPr>
          <p:nvPr>
            <p:ph type="body" idx="1"/>
          </p:nvPr>
        </p:nvSpPr>
        <p:spPr>
          <a:xfrm>
            <a:off x="457199" y="1475623"/>
            <a:ext cx="5184648" cy="676690"/>
          </a:xfrm>
        </p:spPr>
        <p:txBody>
          <a:bodyPr rtlCol="0" anchor="ctr">
            <a:normAutofit/>
          </a:bodyPr>
          <a:lstStyle>
            <a:lvl1pPr marL="0" indent="0">
              <a:buNone/>
              <a:defRPr sz="1800" b="0" cap="all" spc="16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Textmasterformat durch Klicken bearbeiten</a:t>
            </a:r>
          </a:p>
        </p:txBody>
      </p:sp>
      <p:sp>
        <p:nvSpPr>
          <p:cNvPr id="6" name="Inhaltsplatzhalter 5">
            <a:extLst>
              <a:ext uri="{FF2B5EF4-FFF2-40B4-BE49-F238E27FC236}">
                <a16:creationId xmlns:a16="http://schemas.microsoft.com/office/drawing/2014/main" id="{59CD5136-48A0-D788-8CE2-627309A00EC8}"/>
              </a:ext>
            </a:extLst>
          </p:cNvPr>
          <p:cNvSpPr>
            <a:spLocks noGrp="1"/>
          </p:cNvSpPr>
          <p:nvPr>
            <p:ph sz="quarter" idx="15"/>
          </p:nvPr>
        </p:nvSpPr>
        <p:spPr>
          <a:xfrm>
            <a:off x="457200" y="2522538"/>
            <a:ext cx="5178425" cy="3806825"/>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Textplatzhalter 4">
            <a:extLst>
              <a:ext uri="{FF2B5EF4-FFF2-40B4-BE49-F238E27FC236}">
                <a16:creationId xmlns:a16="http://schemas.microsoft.com/office/drawing/2014/main" id="{8807CEA6-7FDB-2A72-485B-D38A79C1826D}"/>
              </a:ext>
            </a:extLst>
          </p:cNvPr>
          <p:cNvSpPr>
            <a:spLocks noGrp="1"/>
          </p:cNvSpPr>
          <p:nvPr>
            <p:ph type="body" sz="quarter" idx="3"/>
          </p:nvPr>
        </p:nvSpPr>
        <p:spPr>
          <a:xfrm>
            <a:off x="6556248" y="1475622"/>
            <a:ext cx="5184648" cy="676690"/>
          </a:xfrm>
        </p:spPr>
        <p:txBody>
          <a:bodyPr rtlCol="0" anchor="ctr">
            <a:normAutofit/>
          </a:bodyPr>
          <a:lstStyle>
            <a:lvl1pPr marL="0" indent="0">
              <a:buNone/>
              <a:defRPr sz="1800" b="0" cap="all" spc="16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Textmasterformat durch Klicken bearbeiten</a:t>
            </a:r>
          </a:p>
        </p:txBody>
      </p:sp>
      <p:sp>
        <p:nvSpPr>
          <p:cNvPr id="14" name="Inhaltsplatzhalter 13">
            <a:extLst>
              <a:ext uri="{FF2B5EF4-FFF2-40B4-BE49-F238E27FC236}">
                <a16:creationId xmlns:a16="http://schemas.microsoft.com/office/drawing/2014/main" id="{FC4D723F-4492-3B3B-CE74-0959714EEB14}"/>
              </a:ext>
            </a:extLst>
          </p:cNvPr>
          <p:cNvSpPr>
            <a:spLocks noGrp="1"/>
          </p:cNvSpPr>
          <p:nvPr>
            <p:ph sz="quarter" idx="16"/>
          </p:nvPr>
        </p:nvSpPr>
        <p:spPr>
          <a:xfrm>
            <a:off x="6556375" y="2522538"/>
            <a:ext cx="5175249" cy="3806825"/>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11" name="Fußzeilenplatzhalter 10">
            <a:extLst>
              <a:ext uri="{FF2B5EF4-FFF2-40B4-BE49-F238E27FC236}">
                <a16:creationId xmlns:a16="http://schemas.microsoft.com/office/drawing/2014/main" id="{3FA108E0-63AE-4B5C-404F-AD0FEC4AB8B8}"/>
              </a:ext>
            </a:extLst>
          </p:cNvPr>
          <p:cNvSpPr>
            <a:spLocks noGrp="1"/>
          </p:cNvSpPr>
          <p:nvPr>
            <p:ph type="ftr" sz="quarter" idx="11"/>
          </p:nvPr>
        </p:nvSpPr>
        <p:spPr/>
        <p:txBody>
          <a:bodyPr rtlCol="0"/>
          <a:lstStyle/>
          <a:p>
            <a:pPr rtl="0"/>
            <a:r>
              <a:rPr lang="de-CH"/>
              <a:t>Excel Grundbegriffe</a:t>
            </a:r>
            <a:endParaRPr lang="de"/>
          </a:p>
        </p:txBody>
      </p:sp>
      <p:sp>
        <p:nvSpPr>
          <p:cNvPr id="10" name="Datumsplatzhalter 9">
            <a:extLst>
              <a:ext uri="{FF2B5EF4-FFF2-40B4-BE49-F238E27FC236}">
                <a16:creationId xmlns:a16="http://schemas.microsoft.com/office/drawing/2014/main" id="{42E2EB77-3CF8-CDC9-D0D4-1AC07FC535D4}"/>
              </a:ext>
            </a:extLst>
          </p:cNvPr>
          <p:cNvSpPr>
            <a:spLocks noGrp="1"/>
          </p:cNvSpPr>
          <p:nvPr>
            <p:ph type="dt" sz="half" idx="10"/>
          </p:nvPr>
        </p:nvSpPr>
        <p:spPr/>
        <p:txBody>
          <a:bodyPr rtlCol="0"/>
          <a:lstStyle/>
          <a:p>
            <a:pPr rtl="0"/>
            <a:r>
              <a:rPr lang="de-DE"/>
              <a:t>11.08.2025</a:t>
            </a:r>
            <a:endParaRPr lang="en-US" dirty="0"/>
          </a:p>
        </p:txBody>
      </p:sp>
      <p:sp>
        <p:nvSpPr>
          <p:cNvPr id="15" name="Foliennummernplatzhalter 14">
            <a:extLst>
              <a:ext uri="{FF2B5EF4-FFF2-40B4-BE49-F238E27FC236}">
                <a16:creationId xmlns:a16="http://schemas.microsoft.com/office/drawing/2014/main" id="{6918C09E-FCA3-F1F6-7408-40D98FCEA9FD}"/>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7" name="Gerader Verbinder 6">
            <a:extLst>
              <a:ext uri="{FF2B5EF4-FFF2-40B4-BE49-F238E27FC236}">
                <a16:creationId xmlns:a16="http://schemas.microsoft.com/office/drawing/2014/main" id="{354F547E-1AC1-2FFD-3E17-DC3F25B07823}"/>
              </a:ext>
            </a:extLst>
          </p:cNvPr>
          <p:cNvCxnSpPr>
            <a:cxnSpLocks/>
          </p:cNvCxnSpPr>
          <p:nvPr/>
        </p:nvCxnSpPr>
        <p:spPr>
          <a:xfrm>
            <a:off x="6096000" y="1362719"/>
            <a:ext cx="0" cy="5490348"/>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8695E25D-D4B1-2002-F8AB-8B987C1683D9}"/>
              </a:ext>
            </a:extLst>
          </p:cNvPr>
          <p:cNvCxnSpPr>
            <a:cxnSpLocks/>
          </p:cNvCxnSpPr>
          <p:nvPr/>
        </p:nvCxnSpPr>
        <p:spPr>
          <a:xfrm flipH="1">
            <a:off x="0" y="226812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8335EA16-C700-BA75-F075-2E4BC3EAFBE2}"/>
              </a:ext>
            </a:extLst>
          </p:cNvPr>
          <p:cNvCxnSpPr>
            <a:cxnSpLocks/>
          </p:cNvCxnSpPr>
          <p:nvPr/>
        </p:nvCxnSpPr>
        <p:spPr>
          <a:xfrm flipH="1">
            <a:off x="0" y="1362719"/>
            <a:ext cx="12200040" cy="0"/>
          </a:xfrm>
          <a:prstGeom prst="line">
            <a:avLst/>
          </a:prstGeom>
          <a:ln w="9525">
            <a:solidFill>
              <a:srgbClr val="616867">
                <a:alpha val="4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8154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552C1-DD73-A90F-46E0-33A4D558013C}"/>
              </a:ext>
            </a:extLst>
          </p:cNvPr>
          <p:cNvSpPr>
            <a:spLocks noGrp="1"/>
          </p:cNvSpPr>
          <p:nvPr>
            <p:ph type="title"/>
          </p:nvPr>
        </p:nvSpPr>
        <p:spPr/>
        <p:txBody>
          <a:bodyPr rtlCol="0"/>
          <a:lstStyle/>
          <a:p>
            <a:pPr rtl="0"/>
            <a:r>
              <a:rPr lang="de"/>
              <a:t>Titelmasterformat durch Klicken bearbeiten</a:t>
            </a:r>
            <a:endParaRPr lang="en-US" dirty="0"/>
          </a:p>
        </p:txBody>
      </p:sp>
      <p:sp>
        <p:nvSpPr>
          <p:cNvPr id="4" name="Fußzeilenplatzhalter 3">
            <a:extLst>
              <a:ext uri="{FF2B5EF4-FFF2-40B4-BE49-F238E27FC236}">
                <a16:creationId xmlns:a16="http://schemas.microsoft.com/office/drawing/2014/main" id="{238F8C10-87B8-01D2-2FEE-DAC41B9CF7CE}"/>
              </a:ext>
            </a:extLst>
          </p:cNvPr>
          <p:cNvSpPr>
            <a:spLocks noGrp="1"/>
          </p:cNvSpPr>
          <p:nvPr>
            <p:ph type="ftr" sz="quarter" idx="11"/>
          </p:nvPr>
        </p:nvSpPr>
        <p:spPr/>
        <p:txBody>
          <a:bodyPr rtlCol="0"/>
          <a:lstStyle/>
          <a:p>
            <a:pPr rtl="0"/>
            <a:r>
              <a:rPr lang="de-CH"/>
              <a:t>Excel Grundbegriffe</a:t>
            </a:r>
            <a:endParaRPr lang="de"/>
          </a:p>
        </p:txBody>
      </p:sp>
      <p:sp>
        <p:nvSpPr>
          <p:cNvPr id="3" name="Datumsplatzhalter 2">
            <a:extLst>
              <a:ext uri="{FF2B5EF4-FFF2-40B4-BE49-F238E27FC236}">
                <a16:creationId xmlns:a16="http://schemas.microsoft.com/office/drawing/2014/main" id="{6225E57E-7F73-3825-2158-80859BAD43A4}"/>
              </a:ext>
            </a:extLst>
          </p:cNvPr>
          <p:cNvSpPr>
            <a:spLocks noGrp="1"/>
          </p:cNvSpPr>
          <p:nvPr>
            <p:ph type="dt" sz="half" idx="10"/>
          </p:nvPr>
        </p:nvSpPr>
        <p:spPr/>
        <p:txBody>
          <a:bodyPr rtlCol="0"/>
          <a:lstStyle/>
          <a:p>
            <a:pPr rtl="0"/>
            <a:r>
              <a:rPr lang="de-DE"/>
              <a:t>11.08.2025</a:t>
            </a:r>
            <a:endParaRPr lang="en-US" dirty="0"/>
          </a:p>
        </p:txBody>
      </p:sp>
      <p:sp>
        <p:nvSpPr>
          <p:cNvPr id="5" name="Foliennummernplatzhalter 4">
            <a:extLst>
              <a:ext uri="{FF2B5EF4-FFF2-40B4-BE49-F238E27FC236}">
                <a16:creationId xmlns:a16="http://schemas.microsoft.com/office/drawing/2014/main" id="{27A634BF-792D-AC8C-B0E0-492263401E1B}"/>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spTree>
    <p:extLst>
      <p:ext uri="{BB962C8B-B14F-4D97-AF65-F5344CB8AC3E}">
        <p14:creationId xmlns:p14="http://schemas.microsoft.com/office/powerpoint/2010/main" val="26453765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151370D-0A93-44DD-E049-EF3265B73F77}"/>
              </a:ext>
            </a:extLst>
          </p:cNvPr>
          <p:cNvSpPr>
            <a:spLocks noGrp="1"/>
          </p:cNvSpPr>
          <p:nvPr>
            <p:ph type="ftr" sz="quarter" idx="11"/>
          </p:nvPr>
        </p:nvSpPr>
        <p:spPr/>
        <p:txBody>
          <a:bodyPr rtlCol="0"/>
          <a:lstStyle/>
          <a:p>
            <a:pPr rtl="0"/>
            <a:r>
              <a:rPr lang="de-CH"/>
              <a:t>Excel Grundbegriffe</a:t>
            </a:r>
            <a:endParaRPr lang="de"/>
          </a:p>
        </p:txBody>
      </p:sp>
      <p:sp>
        <p:nvSpPr>
          <p:cNvPr id="2" name="Datumsplatzhalter 1">
            <a:extLst>
              <a:ext uri="{FF2B5EF4-FFF2-40B4-BE49-F238E27FC236}">
                <a16:creationId xmlns:a16="http://schemas.microsoft.com/office/drawing/2014/main" id="{B6FF00A2-5853-30A7-62F5-7C7CB5A22191}"/>
              </a:ext>
            </a:extLst>
          </p:cNvPr>
          <p:cNvSpPr>
            <a:spLocks noGrp="1"/>
          </p:cNvSpPr>
          <p:nvPr>
            <p:ph type="dt" sz="half" idx="10"/>
          </p:nvPr>
        </p:nvSpPr>
        <p:spPr/>
        <p:txBody>
          <a:bodyPr rtlCol="0"/>
          <a:lstStyle/>
          <a:p>
            <a:pPr rtl="0"/>
            <a:r>
              <a:rPr lang="de-DE"/>
              <a:t>11.08.2025</a:t>
            </a:r>
            <a:endParaRPr lang="en-US" dirty="0"/>
          </a:p>
        </p:txBody>
      </p:sp>
      <p:sp>
        <p:nvSpPr>
          <p:cNvPr id="4" name="Foliennummernplatzhalter 3">
            <a:extLst>
              <a:ext uri="{FF2B5EF4-FFF2-40B4-BE49-F238E27FC236}">
                <a16:creationId xmlns:a16="http://schemas.microsoft.com/office/drawing/2014/main" id="{ED3E97DA-A7DF-E3FF-8937-F6A36D17F59B}"/>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spTree>
    <p:extLst>
      <p:ext uri="{BB962C8B-B14F-4D97-AF65-F5344CB8AC3E}">
        <p14:creationId xmlns:p14="http://schemas.microsoft.com/office/powerpoint/2010/main" val="8160835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7B5AB-0FA3-E8AE-A6A1-C03EE2DDAC1C}"/>
              </a:ext>
            </a:extLst>
          </p:cNvPr>
          <p:cNvSpPr>
            <a:spLocks noGrp="1"/>
          </p:cNvSpPr>
          <p:nvPr>
            <p:ph type="title"/>
          </p:nvPr>
        </p:nvSpPr>
        <p:spPr>
          <a:xfrm>
            <a:off x="457200" y="457200"/>
            <a:ext cx="3840480" cy="1600200"/>
          </a:xfrm>
        </p:spPr>
        <p:txBody>
          <a:bodyPr rtlCol="0" anchor="t"/>
          <a:lstStyle>
            <a:lvl1pPr>
              <a:defRPr sz="3200"/>
            </a:lvl1pPr>
          </a:lstStyle>
          <a:p>
            <a:pPr rtl="0"/>
            <a:r>
              <a:rPr lang="de"/>
              <a:t>Titelmasterformat durch Klicken bearbeiten</a:t>
            </a:r>
            <a:endParaRPr lang="en-US" dirty="0"/>
          </a:p>
        </p:txBody>
      </p:sp>
      <p:sp>
        <p:nvSpPr>
          <p:cNvPr id="4" name="Textplatzhalter 3">
            <a:extLst>
              <a:ext uri="{FF2B5EF4-FFF2-40B4-BE49-F238E27FC236}">
                <a16:creationId xmlns:a16="http://schemas.microsoft.com/office/drawing/2014/main" id="{407D3D71-61A7-7BE9-20ED-B5AF76B017E2}"/>
              </a:ext>
            </a:extLst>
          </p:cNvPr>
          <p:cNvSpPr>
            <a:spLocks noGrp="1"/>
          </p:cNvSpPr>
          <p:nvPr>
            <p:ph type="body" sz="half" idx="2"/>
          </p:nvPr>
        </p:nvSpPr>
        <p:spPr>
          <a:xfrm>
            <a:off x="457200" y="2057400"/>
            <a:ext cx="3840480" cy="3979258"/>
          </a:xfrm>
        </p:spPr>
        <p:txBody>
          <a:bodyPr rtlCol="0"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
              <a:t>Textmasterformat durch Klicken bearbeiten</a:t>
            </a:r>
          </a:p>
        </p:txBody>
      </p:sp>
      <p:sp>
        <p:nvSpPr>
          <p:cNvPr id="3" name="Inhaltsplatzhalter 2">
            <a:extLst>
              <a:ext uri="{FF2B5EF4-FFF2-40B4-BE49-F238E27FC236}">
                <a16:creationId xmlns:a16="http://schemas.microsoft.com/office/drawing/2014/main" id="{94D1ED4A-75CE-22B6-973F-969688C90EC1}"/>
              </a:ext>
            </a:extLst>
          </p:cNvPr>
          <p:cNvSpPr>
            <a:spLocks noGrp="1"/>
          </p:cNvSpPr>
          <p:nvPr>
            <p:ph idx="1"/>
          </p:nvPr>
        </p:nvSpPr>
        <p:spPr>
          <a:xfrm>
            <a:off x="5183187" y="457201"/>
            <a:ext cx="6551601" cy="5579457"/>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6" name="Fußzeilenplatzhalter 5">
            <a:extLst>
              <a:ext uri="{FF2B5EF4-FFF2-40B4-BE49-F238E27FC236}">
                <a16:creationId xmlns:a16="http://schemas.microsoft.com/office/drawing/2014/main" id="{ABDB4269-D6C6-3706-6E34-9B96440E4C79}"/>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5" name="Datumsplatzhalter 4">
            <a:extLst>
              <a:ext uri="{FF2B5EF4-FFF2-40B4-BE49-F238E27FC236}">
                <a16:creationId xmlns:a16="http://schemas.microsoft.com/office/drawing/2014/main" id="{8525825D-6882-CF7E-DED2-796EB50E5624}"/>
              </a:ext>
            </a:extLst>
          </p:cNvPr>
          <p:cNvSpPr>
            <a:spLocks noGrp="1"/>
          </p:cNvSpPr>
          <p:nvPr>
            <p:ph type="dt" sz="half" idx="10"/>
          </p:nvPr>
        </p:nvSpPr>
        <p:spPr/>
        <p:txBody>
          <a:bodyPr rtlCol="0"/>
          <a:lstStyle/>
          <a:p>
            <a:pPr rtl="0"/>
            <a:r>
              <a:rPr lang="de-DE"/>
              <a:t>11.08.2025</a:t>
            </a:r>
            <a:endParaRPr lang="en-US" dirty="0"/>
          </a:p>
        </p:txBody>
      </p:sp>
      <p:sp>
        <p:nvSpPr>
          <p:cNvPr id="7" name="Foliennummernplatzhalter 6">
            <a:extLst>
              <a:ext uri="{FF2B5EF4-FFF2-40B4-BE49-F238E27FC236}">
                <a16:creationId xmlns:a16="http://schemas.microsoft.com/office/drawing/2014/main" id="{9E661EE4-2972-F8D1-E2C0-577A67DEC944}"/>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8" name="Gerader Verbinder 7">
            <a:extLst>
              <a:ext uri="{FF2B5EF4-FFF2-40B4-BE49-F238E27FC236}">
                <a16:creationId xmlns:a16="http://schemas.microsoft.com/office/drawing/2014/main" id="{1A5F8204-04DE-BDF1-25A8-C8850EC04A7C}"/>
              </a:ext>
            </a:extLst>
          </p:cNvPr>
          <p:cNvCxnSpPr>
            <a:cxnSpLocks/>
          </p:cNvCxnSpPr>
          <p:nvPr/>
        </p:nvCxnSpPr>
        <p:spPr>
          <a:xfrm>
            <a:off x="464346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EC0CCA0B-4B85-D092-C9D6-7644345E4BFB}"/>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1642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064BF-25B8-DF5F-78A5-EF299DBC0FE5}"/>
              </a:ext>
            </a:extLst>
          </p:cNvPr>
          <p:cNvSpPr>
            <a:spLocks noGrp="1"/>
          </p:cNvSpPr>
          <p:nvPr>
            <p:ph type="title"/>
          </p:nvPr>
        </p:nvSpPr>
        <p:spPr>
          <a:xfrm>
            <a:off x="457200" y="457200"/>
            <a:ext cx="3840480" cy="1600200"/>
          </a:xfrm>
        </p:spPr>
        <p:txBody>
          <a:bodyPr rtlCol="0" anchor="t"/>
          <a:lstStyle>
            <a:lvl1pPr>
              <a:defRPr sz="3200"/>
            </a:lvl1pPr>
          </a:lstStyle>
          <a:p>
            <a:pPr rtl="0"/>
            <a:r>
              <a:rPr lang="de"/>
              <a:t>Titelmasterformat durch Klicken bearbeiten</a:t>
            </a:r>
            <a:endParaRPr lang="en-US" dirty="0"/>
          </a:p>
        </p:txBody>
      </p:sp>
      <p:sp>
        <p:nvSpPr>
          <p:cNvPr id="4" name="Textplatzhalter 3">
            <a:extLst>
              <a:ext uri="{FF2B5EF4-FFF2-40B4-BE49-F238E27FC236}">
                <a16:creationId xmlns:a16="http://schemas.microsoft.com/office/drawing/2014/main" id="{3EB6BD76-5832-C2AF-7743-B7CB3A9FD207}"/>
              </a:ext>
            </a:extLst>
          </p:cNvPr>
          <p:cNvSpPr>
            <a:spLocks noGrp="1"/>
          </p:cNvSpPr>
          <p:nvPr>
            <p:ph type="body" sz="half" idx="2"/>
          </p:nvPr>
        </p:nvSpPr>
        <p:spPr>
          <a:xfrm>
            <a:off x="457200" y="2073584"/>
            <a:ext cx="3840480" cy="3880736"/>
          </a:xfrm>
        </p:spPr>
        <p:txBody>
          <a:bodyPr rtlCol="0"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
              <a:t>Textmasterformat durch Klicken bearbeiten</a:t>
            </a:r>
          </a:p>
        </p:txBody>
      </p:sp>
      <p:sp>
        <p:nvSpPr>
          <p:cNvPr id="3" name="Bildplatzhalter 2">
            <a:extLst>
              <a:ext uri="{FF2B5EF4-FFF2-40B4-BE49-F238E27FC236}">
                <a16:creationId xmlns:a16="http://schemas.microsoft.com/office/drawing/2014/main" id="{3F01BD91-BD6E-DEBA-3699-22D6D0CCE7F1}"/>
              </a:ext>
            </a:extLst>
          </p:cNvPr>
          <p:cNvSpPr>
            <a:spLocks noGrp="1"/>
          </p:cNvSpPr>
          <p:nvPr>
            <p:ph type="pic" idx="1" hasCustomPrompt="1"/>
          </p:nvPr>
        </p:nvSpPr>
        <p:spPr>
          <a:xfrm>
            <a:off x="5183188" y="542165"/>
            <a:ext cx="6466646" cy="5313731"/>
          </a:xfrm>
          <a:blipFill dpi="0" rotWithShape="1">
            <a:blip r:embed="rId2">
              <a:alphaModFix amt="80000"/>
            </a:blip>
            <a:srcRect/>
            <a:stretch>
              <a:fillRect/>
            </a:stretch>
          </a:blipFill>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
              <a:t> </a:t>
            </a:r>
          </a:p>
        </p:txBody>
      </p:sp>
      <p:sp>
        <p:nvSpPr>
          <p:cNvPr id="6" name="Fußzeilenplatzhalter 5">
            <a:extLst>
              <a:ext uri="{FF2B5EF4-FFF2-40B4-BE49-F238E27FC236}">
                <a16:creationId xmlns:a16="http://schemas.microsoft.com/office/drawing/2014/main" id="{5BC7AD9D-75CD-C3FA-F88F-4D8A87B72273}"/>
              </a:ext>
            </a:extLst>
          </p:cNvPr>
          <p:cNvSpPr>
            <a:spLocks noGrp="1"/>
          </p:cNvSpPr>
          <p:nvPr>
            <p:ph type="ftr" sz="quarter" idx="11"/>
          </p:nvPr>
        </p:nvSpPr>
        <p:spPr>
          <a:xfrm>
            <a:off x="457200" y="6445997"/>
            <a:ext cx="3949302" cy="365125"/>
          </a:xfrm>
        </p:spPr>
        <p:txBody>
          <a:bodyPr rtlCol="0"/>
          <a:lstStyle/>
          <a:p>
            <a:pPr rtl="0"/>
            <a:r>
              <a:rPr lang="de-CH"/>
              <a:t>Excel Grundbegriffe</a:t>
            </a:r>
            <a:endParaRPr lang="de"/>
          </a:p>
        </p:txBody>
      </p:sp>
      <p:sp>
        <p:nvSpPr>
          <p:cNvPr id="5" name="Datumsplatzhalter 4">
            <a:extLst>
              <a:ext uri="{FF2B5EF4-FFF2-40B4-BE49-F238E27FC236}">
                <a16:creationId xmlns:a16="http://schemas.microsoft.com/office/drawing/2014/main" id="{F47D41FD-57A5-7CC9-58D3-3ACA20265E6C}"/>
              </a:ext>
            </a:extLst>
          </p:cNvPr>
          <p:cNvSpPr>
            <a:spLocks noGrp="1"/>
          </p:cNvSpPr>
          <p:nvPr>
            <p:ph type="dt" sz="half" idx="10"/>
          </p:nvPr>
        </p:nvSpPr>
        <p:spPr/>
        <p:txBody>
          <a:bodyPr rtlCol="0"/>
          <a:lstStyle/>
          <a:p>
            <a:pPr rtl="0"/>
            <a:r>
              <a:rPr lang="de-DE"/>
              <a:t>11.08.2025</a:t>
            </a:r>
            <a:endParaRPr lang="en-US" dirty="0"/>
          </a:p>
        </p:txBody>
      </p:sp>
      <p:sp>
        <p:nvSpPr>
          <p:cNvPr id="7" name="Foliennummernplatzhalter 6">
            <a:extLst>
              <a:ext uri="{FF2B5EF4-FFF2-40B4-BE49-F238E27FC236}">
                <a16:creationId xmlns:a16="http://schemas.microsoft.com/office/drawing/2014/main" id="{6EACC530-F0C1-526A-3F3A-EA8A7A29A70E}"/>
              </a:ext>
            </a:extLst>
          </p:cNvPr>
          <p:cNvSpPr>
            <a:spLocks noGrp="1"/>
          </p:cNvSpPr>
          <p:nvPr>
            <p:ph type="sldNum" sz="quarter" idx="12"/>
          </p:nvPr>
        </p:nvSpPr>
        <p:spPr/>
        <p:txBody>
          <a:bodyPr rtlCol="0"/>
          <a:lstStyle/>
          <a:p>
            <a:pPr rtl="0"/>
            <a:fld id="{DDF60B60-82CA-4BB9-BA6E-A62FADF2374B}" type="slidenum">
              <a:rPr lang="en-US" smtClean="0"/>
              <a:t>‹Nr.›</a:t>
            </a:fld>
            <a:endParaRPr lang="en-US" dirty="0"/>
          </a:p>
        </p:txBody>
      </p:sp>
      <p:cxnSp>
        <p:nvCxnSpPr>
          <p:cNvPr id="9" name="Gerader Verbinder 8">
            <a:extLst>
              <a:ext uri="{FF2B5EF4-FFF2-40B4-BE49-F238E27FC236}">
                <a16:creationId xmlns:a16="http://schemas.microsoft.com/office/drawing/2014/main" id="{09332F2A-AF1E-7A2E-F872-24CEC59A2C2B}"/>
              </a:ext>
            </a:extLst>
          </p:cNvPr>
          <p:cNvCxnSpPr>
            <a:cxnSpLocks/>
          </p:cNvCxnSpPr>
          <p:nvPr/>
        </p:nvCxnSpPr>
        <p:spPr>
          <a:xfrm>
            <a:off x="464346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3041477D-FCE4-BE8D-ED72-1A4C8D664981}"/>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409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Fazit">
    <p:bg>
      <p:bgRef idx="1001">
        <a:schemeClr val="bg2"/>
      </p:bgRef>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5319627-2791-E32D-91B0-857B27F822FB}"/>
              </a:ext>
            </a:extLst>
          </p:cNvPr>
          <p:cNvSpPr/>
          <p:nvPr/>
        </p:nvSpPr>
        <p:spPr>
          <a:xfrm>
            <a:off x="0" y="0"/>
            <a:ext cx="12192000" cy="6858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457200" y="1034473"/>
            <a:ext cx="11122508" cy="1993399"/>
          </a:xfrm>
        </p:spPr>
        <p:txBody>
          <a:bodyPr rtlCol="0" anchor="b">
            <a:normAutofit/>
          </a:bodyPr>
          <a:lstStyle>
            <a:lvl1pPr>
              <a:defRPr sz="6000" cap="all" baseline="0">
                <a:solidFill>
                  <a:schemeClr val="accent1"/>
                </a:solidFill>
              </a:defRPr>
            </a:lvl1pPr>
          </a:lstStyle>
          <a:p>
            <a:pPr rtl="0"/>
            <a:r>
              <a:rPr lang="de"/>
              <a:t>Titelmasterformat durch Klicken bearbeiten</a:t>
            </a:r>
            <a:endParaRPr lang="en-US" dirty="0"/>
          </a:p>
        </p:txBody>
      </p:sp>
      <p:sp>
        <p:nvSpPr>
          <p:cNvPr id="7" name="Inhaltsplatzhalter 6">
            <a:extLst>
              <a:ext uri="{FF2B5EF4-FFF2-40B4-BE49-F238E27FC236}">
                <a16:creationId xmlns:a16="http://schemas.microsoft.com/office/drawing/2014/main" id="{053FFEDA-E57B-DF13-2394-A1514E15F85A}"/>
              </a:ext>
            </a:extLst>
          </p:cNvPr>
          <p:cNvSpPr>
            <a:spLocks noGrp="1"/>
          </p:cNvSpPr>
          <p:nvPr>
            <p:ph sz="quarter" idx="14"/>
          </p:nvPr>
        </p:nvSpPr>
        <p:spPr>
          <a:xfrm>
            <a:off x="457199" y="3528206"/>
            <a:ext cx="11122509" cy="2754253"/>
          </a:xfr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B17E6B5E-6174-FD5C-41E8-FFC44C650D7E}"/>
              </a:ext>
            </a:extLst>
          </p:cNvPr>
          <p:cNvSpPr>
            <a:spLocks noGrp="1"/>
          </p:cNvSpPr>
          <p:nvPr>
            <p:ph type="ftr" sz="quarter" idx="11"/>
          </p:nvPr>
        </p:nvSpPr>
        <p:spPr>
          <a:xfrm>
            <a:off x="457200" y="6445997"/>
            <a:ext cx="3949302" cy="365125"/>
          </a:xfrm>
        </p:spPr>
        <p:txBody>
          <a:bodyPr rtlCol="0"/>
          <a:lstStyle>
            <a:lvl1pPr>
              <a:defRPr>
                <a:solidFill>
                  <a:schemeClr val="tx2"/>
                </a:solidFill>
              </a:defRPr>
            </a:lvl1pPr>
          </a:lstStyle>
          <a:p>
            <a:pPr rtl="0"/>
            <a:r>
              <a:rPr lang="de-CH"/>
              <a:t>Excel Grundbegriffe</a:t>
            </a:r>
            <a:endParaRPr lang="de"/>
          </a:p>
        </p:txBody>
      </p:sp>
      <p:sp>
        <p:nvSpPr>
          <p:cNvPr id="4" name="Datumsplatzhalter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6" name="Foliennummernplatzhalt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11" name="Gerader Verbinder 10">
            <a:extLst>
              <a:ext uri="{FF2B5EF4-FFF2-40B4-BE49-F238E27FC236}">
                <a16:creationId xmlns:a16="http://schemas.microsoft.com/office/drawing/2014/main" id="{E2128EF9-7F8A-2F1B-41F7-2CA02A35CCA7}"/>
              </a:ext>
            </a:extLst>
          </p:cNvPr>
          <p:cNvCxnSpPr>
            <a:cxnSpLocks/>
          </p:cNvCxnSpPr>
          <p:nvPr/>
        </p:nvCxnSpPr>
        <p:spPr>
          <a:xfrm flipH="1">
            <a:off x="0" y="3191402"/>
            <a:ext cx="12192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47760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Fazit 2">
    <p:bg>
      <p:bgRef idx="1001">
        <a:schemeClr val="bg2"/>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07CD7571-736E-B4CB-34E0-C8B31B5A98C2}"/>
              </a:ext>
            </a:extLst>
          </p:cNvPr>
          <p:cNvSpPr/>
          <p:nvPr/>
        </p:nvSpPr>
        <p:spPr>
          <a:xfrm>
            <a:off x="0" y="0"/>
            <a:ext cx="12192000" cy="6858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BC7433D9-FD02-59E2-0F81-A0B7201D2DA0}"/>
              </a:ext>
            </a:extLst>
          </p:cNvPr>
          <p:cNvSpPr>
            <a:spLocks noGrp="1"/>
          </p:cNvSpPr>
          <p:nvPr>
            <p:ph type="title"/>
          </p:nvPr>
        </p:nvSpPr>
        <p:spPr>
          <a:xfrm>
            <a:off x="457200" y="1034473"/>
            <a:ext cx="6768193" cy="1993399"/>
          </a:xfrm>
        </p:spPr>
        <p:txBody>
          <a:bodyPr rtlCol="0" anchor="b">
            <a:normAutofit/>
          </a:bodyPr>
          <a:lstStyle>
            <a:lvl1pPr>
              <a:defRPr sz="6000" cap="all" baseline="0">
                <a:solidFill>
                  <a:schemeClr val="accent1"/>
                </a:solidFill>
              </a:defRPr>
            </a:lvl1pPr>
          </a:lstStyle>
          <a:p>
            <a:pPr rtl="0"/>
            <a:r>
              <a:rPr lang="de"/>
              <a:t>Titelmasterformat durch Klicken bearbeiten</a:t>
            </a:r>
            <a:endParaRPr lang="en-US" dirty="0"/>
          </a:p>
        </p:txBody>
      </p:sp>
      <p:sp>
        <p:nvSpPr>
          <p:cNvPr id="7" name="Inhaltsplatzhalter 6">
            <a:extLst>
              <a:ext uri="{FF2B5EF4-FFF2-40B4-BE49-F238E27FC236}">
                <a16:creationId xmlns:a16="http://schemas.microsoft.com/office/drawing/2014/main" id="{053FFEDA-E57B-DF13-2394-A1514E15F85A}"/>
              </a:ext>
            </a:extLst>
          </p:cNvPr>
          <p:cNvSpPr>
            <a:spLocks noGrp="1"/>
          </p:cNvSpPr>
          <p:nvPr>
            <p:ph sz="quarter" idx="14"/>
          </p:nvPr>
        </p:nvSpPr>
        <p:spPr>
          <a:xfrm>
            <a:off x="457200" y="3528206"/>
            <a:ext cx="6768193" cy="1794899"/>
          </a:xfr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B17E6B5E-6174-FD5C-41E8-FFC44C650D7E}"/>
              </a:ext>
            </a:extLst>
          </p:cNvPr>
          <p:cNvSpPr>
            <a:spLocks noGrp="1"/>
          </p:cNvSpPr>
          <p:nvPr>
            <p:ph type="ftr" sz="quarter" idx="11"/>
          </p:nvPr>
        </p:nvSpPr>
        <p:spPr>
          <a:xfrm>
            <a:off x="457200" y="6445997"/>
            <a:ext cx="3949302" cy="365125"/>
          </a:xfrm>
        </p:spPr>
        <p:txBody>
          <a:bodyPr rtlCol="0"/>
          <a:lstStyle>
            <a:lvl1pPr>
              <a:defRPr>
                <a:solidFill>
                  <a:schemeClr val="tx2"/>
                </a:solidFill>
              </a:defRPr>
            </a:lvl1pPr>
          </a:lstStyle>
          <a:p>
            <a:pPr rtl="0"/>
            <a:r>
              <a:rPr lang="de-CH"/>
              <a:t>Excel Grundbegriffe</a:t>
            </a:r>
            <a:endParaRPr lang="de"/>
          </a:p>
        </p:txBody>
      </p:sp>
      <p:sp>
        <p:nvSpPr>
          <p:cNvPr id="4" name="Datumsplatzhalter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6" name="Foliennummernplatzhalt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11" name="Gerader Verbinder 10">
            <a:extLst>
              <a:ext uri="{FF2B5EF4-FFF2-40B4-BE49-F238E27FC236}">
                <a16:creationId xmlns:a16="http://schemas.microsoft.com/office/drawing/2014/main" id="{E2128EF9-7F8A-2F1B-41F7-2CA02A35CCA7}"/>
              </a:ext>
            </a:extLst>
          </p:cNvPr>
          <p:cNvCxnSpPr>
            <a:cxnSpLocks/>
          </p:cNvCxnSpPr>
          <p:nvPr/>
        </p:nvCxnSpPr>
        <p:spPr>
          <a:xfrm flipH="1">
            <a:off x="0" y="3191402"/>
            <a:ext cx="12192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08921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09CE9-F18C-5020-CF43-5960AFE654F6}"/>
              </a:ext>
            </a:extLst>
          </p:cNvPr>
          <p:cNvSpPr>
            <a:spLocks noGrp="1"/>
          </p:cNvSpPr>
          <p:nvPr>
            <p:ph type="ctrTitle"/>
          </p:nvPr>
        </p:nvSpPr>
        <p:spPr>
          <a:xfrm>
            <a:off x="2096430" y="1226087"/>
            <a:ext cx="7961965" cy="3290611"/>
          </a:xfrm>
        </p:spPr>
        <p:txBody>
          <a:bodyPr rtlCol="0" anchor="ctr">
            <a:normAutofit/>
          </a:bodyPr>
          <a:lstStyle>
            <a:lvl1pPr algn="ctr">
              <a:defRPr sz="4800">
                <a:solidFill>
                  <a:schemeClr val="tx2">
                    <a:alpha val="90000"/>
                  </a:schemeClr>
                </a:solidFill>
              </a:defRPr>
            </a:lvl1pPr>
          </a:lstStyle>
          <a:p>
            <a:pPr rtl="0"/>
            <a:r>
              <a:rPr lang="de"/>
              <a:t>Titelmasterformat durch Klicken bearbeiten</a:t>
            </a:r>
            <a:endParaRPr lang="en-US" dirty="0"/>
          </a:p>
        </p:txBody>
      </p:sp>
      <p:sp>
        <p:nvSpPr>
          <p:cNvPr id="3" name="Untertitel 2">
            <a:extLst>
              <a:ext uri="{FF2B5EF4-FFF2-40B4-BE49-F238E27FC236}">
                <a16:creationId xmlns:a16="http://schemas.microsoft.com/office/drawing/2014/main" id="{A16B3AA5-F8D6-AB69-241F-6F8F1DD41E55}"/>
              </a:ext>
            </a:extLst>
          </p:cNvPr>
          <p:cNvSpPr>
            <a:spLocks noGrp="1"/>
          </p:cNvSpPr>
          <p:nvPr>
            <p:ph type="subTitle" idx="1"/>
          </p:nvPr>
        </p:nvSpPr>
        <p:spPr>
          <a:xfrm>
            <a:off x="2676941" y="5812260"/>
            <a:ext cx="6838118" cy="702946"/>
          </a:xfrm>
        </p:spPr>
        <p:txBody>
          <a:bodyPr rtlCol="0"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dirty="0"/>
          </a:p>
        </p:txBody>
      </p:sp>
      <p:sp>
        <p:nvSpPr>
          <p:cNvPr id="5" name="Fußzeilenplatzhalter 4">
            <a:extLst>
              <a:ext uri="{FF2B5EF4-FFF2-40B4-BE49-F238E27FC236}">
                <a16:creationId xmlns:a16="http://schemas.microsoft.com/office/drawing/2014/main" id="{7AE78127-77D8-DF99-4AE0-F322800B057B}"/>
              </a:ext>
            </a:extLst>
          </p:cNvPr>
          <p:cNvSpPr>
            <a:spLocks noGrp="1"/>
          </p:cNvSpPr>
          <p:nvPr>
            <p:ph type="ftr" sz="quarter" idx="11"/>
          </p:nvPr>
        </p:nvSpPr>
        <p:spPr>
          <a:xfrm>
            <a:off x="640080" y="6445997"/>
            <a:ext cx="3777327" cy="365125"/>
          </a:xfrm>
        </p:spPr>
        <p:txBody>
          <a:bodyPr rtlCol="0"/>
          <a:lstStyle>
            <a:lvl1pPr>
              <a:defRPr>
                <a:solidFill>
                  <a:schemeClr val="tx2"/>
                </a:solidFill>
              </a:defRPr>
            </a:lvl1pPr>
          </a:lstStyle>
          <a:p>
            <a:pPr rtl="0"/>
            <a:r>
              <a:rPr lang="de-CH"/>
              <a:t>Excel Grundbegriffe</a:t>
            </a:r>
            <a:endParaRPr lang="de"/>
          </a:p>
        </p:txBody>
      </p:sp>
      <p:sp>
        <p:nvSpPr>
          <p:cNvPr id="4" name="Datumsplatzhalter 3">
            <a:extLst>
              <a:ext uri="{FF2B5EF4-FFF2-40B4-BE49-F238E27FC236}">
                <a16:creationId xmlns:a16="http://schemas.microsoft.com/office/drawing/2014/main" id="{D2D04168-7304-004B-C2F6-42E38FDC5908}"/>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a:p>
        </p:txBody>
      </p:sp>
      <p:sp>
        <p:nvSpPr>
          <p:cNvPr id="6" name="Foliennummernplatzhalt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a:p>
        </p:txBody>
      </p:sp>
      <p:cxnSp>
        <p:nvCxnSpPr>
          <p:cNvPr id="7" name="Gerader Verbinder 6">
            <a:extLst>
              <a:ext uri="{FF2B5EF4-FFF2-40B4-BE49-F238E27FC236}">
                <a16:creationId xmlns:a16="http://schemas.microsoft.com/office/drawing/2014/main" id="{77C4A186-7A3C-2849-F4A7-5B5565EB29E6}"/>
              </a:ext>
            </a:extLst>
          </p:cNvPr>
          <p:cNvCxnSpPr>
            <a:cxnSpLocks/>
          </p:cNvCxnSpPr>
          <p:nvPr/>
        </p:nvCxnSpPr>
        <p:spPr>
          <a:xfrm flipH="1">
            <a:off x="0" y="5469467"/>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92B7528-295D-CD0F-0521-B5C01EAC12DD}"/>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26261A6-5928-598A-5A46-6855CE4DF282}"/>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1263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 2">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09CE9-F18C-5020-CF43-5960AFE654F6}"/>
              </a:ext>
            </a:extLst>
          </p:cNvPr>
          <p:cNvSpPr>
            <a:spLocks noGrp="1"/>
          </p:cNvSpPr>
          <p:nvPr>
            <p:ph type="ctrTitle"/>
          </p:nvPr>
        </p:nvSpPr>
        <p:spPr>
          <a:xfrm>
            <a:off x="1636222" y="1246912"/>
            <a:ext cx="8919556" cy="3050766"/>
          </a:xfrm>
        </p:spPr>
        <p:txBody>
          <a:bodyPr rtlCol="0" anchor="ctr">
            <a:normAutofit/>
          </a:bodyPr>
          <a:lstStyle>
            <a:lvl1pPr algn="ctr">
              <a:defRPr sz="5400">
                <a:solidFill>
                  <a:schemeClr val="tx2">
                    <a:alpha val="90000"/>
                  </a:schemeClr>
                </a:solidFill>
              </a:defRPr>
            </a:lvl1pPr>
          </a:lstStyle>
          <a:p>
            <a:pPr rtl="0"/>
            <a:r>
              <a:rPr lang="de"/>
              <a:t>Titelmasterformat durch Klicken bearbeiten</a:t>
            </a:r>
            <a:endParaRPr lang="en-US" dirty="0"/>
          </a:p>
        </p:txBody>
      </p:sp>
      <p:sp>
        <p:nvSpPr>
          <p:cNvPr id="3" name="Untertitel 2">
            <a:extLst>
              <a:ext uri="{FF2B5EF4-FFF2-40B4-BE49-F238E27FC236}">
                <a16:creationId xmlns:a16="http://schemas.microsoft.com/office/drawing/2014/main" id="{A16B3AA5-F8D6-AB69-241F-6F8F1DD41E55}"/>
              </a:ext>
            </a:extLst>
          </p:cNvPr>
          <p:cNvSpPr>
            <a:spLocks noGrp="1"/>
          </p:cNvSpPr>
          <p:nvPr>
            <p:ph type="subTitle" idx="1"/>
          </p:nvPr>
        </p:nvSpPr>
        <p:spPr>
          <a:xfrm>
            <a:off x="2451378" y="5345199"/>
            <a:ext cx="7289245" cy="1184035"/>
          </a:xfrm>
        </p:spPr>
        <p:txBody>
          <a:bodyPr rtlCol="0"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dirty="0"/>
          </a:p>
        </p:txBody>
      </p:sp>
      <p:sp>
        <p:nvSpPr>
          <p:cNvPr id="5" name="Fußzeilenplatzhalter 4">
            <a:extLst>
              <a:ext uri="{FF2B5EF4-FFF2-40B4-BE49-F238E27FC236}">
                <a16:creationId xmlns:a16="http://schemas.microsoft.com/office/drawing/2014/main" id="{7AE78127-77D8-DF99-4AE0-F322800B057B}"/>
              </a:ext>
            </a:extLst>
          </p:cNvPr>
          <p:cNvSpPr>
            <a:spLocks noGrp="1"/>
          </p:cNvSpPr>
          <p:nvPr>
            <p:ph type="ftr" sz="quarter" idx="11"/>
          </p:nvPr>
        </p:nvSpPr>
        <p:spPr/>
        <p:txBody>
          <a:bodyPr rtlCol="0"/>
          <a:lstStyle>
            <a:lvl1pPr>
              <a:defRPr>
                <a:solidFill>
                  <a:schemeClr val="tx2"/>
                </a:solidFill>
              </a:defRPr>
            </a:lvl1pPr>
          </a:lstStyle>
          <a:p>
            <a:pPr rtl="0"/>
            <a:r>
              <a:rPr lang="de-CH"/>
              <a:t>Excel Grundbegriffe</a:t>
            </a:r>
            <a:endParaRPr lang="de"/>
          </a:p>
        </p:txBody>
      </p:sp>
      <p:sp>
        <p:nvSpPr>
          <p:cNvPr id="4" name="Datumsplatzhalter 3">
            <a:extLst>
              <a:ext uri="{FF2B5EF4-FFF2-40B4-BE49-F238E27FC236}">
                <a16:creationId xmlns:a16="http://schemas.microsoft.com/office/drawing/2014/main" id="{D2D04168-7304-004B-C2F6-42E38FDC5908}"/>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6" name="Foliennummernplatzhalt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7" name="Gerader Verbinder 6">
            <a:extLst>
              <a:ext uri="{FF2B5EF4-FFF2-40B4-BE49-F238E27FC236}">
                <a16:creationId xmlns:a16="http://schemas.microsoft.com/office/drawing/2014/main" id="{77C4A186-7A3C-2849-F4A7-5B5565EB29E6}"/>
              </a:ext>
            </a:extLst>
          </p:cNvPr>
          <p:cNvCxnSpPr>
            <a:cxnSpLocks/>
          </p:cNvCxnSpPr>
          <p:nvPr/>
        </p:nvCxnSpPr>
        <p:spPr>
          <a:xfrm flipH="1">
            <a:off x="0" y="5016433"/>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90C7E87E-EC44-47F9-6172-5EEA03DE5D87}"/>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96824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 3">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09CE9-F18C-5020-CF43-5960AFE654F6}"/>
              </a:ext>
            </a:extLst>
          </p:cNvPr>
          <p:cNvSpPr>
            <a:spLocks noGrp="1"/>
          </p:cNvSpPr>
          <p:nvPr>
            <p:ph type="ctrTitle"/>
          </p:nvPr>
        </p:nvSpPr>
        <p:spPr>
          <a:xfrm>
            <a:off x="2950265" y="1400657"/>
            <a:ext cx="6291470" cy="3290611"/>
          </a:xfrm>
        </p:spPr>
        <p:txBody>
          <a:bodyPr rtlCol="0" anchor="ctr">
            <a:normAutofit/>
          </a:bodyPr>
          <a:lstStyle>
            <a:lvl1pPr algn="ctr">
              <a:defRPr sz="4800">
                <a:solidFill>
                  <a:schemeClr val="tx2">
                    <a:lumMod val="90000"/>
                    <a:alpha val="80000"/>
                  </a:schemeClr>
                </a:solidFill>
              </a:defRPr>
            </a:lvl1pPr>
          </a:lstStyle>
          <a:p>
            <a:pPr rtl="0"/>
            <a:r>
              <a:rPr lang="de"/>
              <a:t>Titelmasterformat durch Klicken bearbeiten</a:t>
            </a:r>
            <a:endParaRPr lang="en-US" dirty="0"/>
          </a:p>
        </p:txBody>
      </p:sp>
      <p:sp>
        <p:nvSpPr>
          <p:cNvPr id="3" name="Untertitel 2">
            <a:extLst>
              <a:ext uri="{FF2B5EF4-FFF2-40B4-BE49-F238E27FC236}">
                <a16:creationId xmlns:a16="http://schemas.microsoft.com/office/drawing/2014/main" id="{A16B3AA5-F8D6-AB69-241F-6F8F1DD41E55}"/>
              </a:ext>
            </a:extLst>
          </p:cNvPr>
          <p:cNvSpPr>
            <a:spLocks noGrp="1"/>
          </p:cNvSpPr>
          <p:nvPr>
            <p:ph type="subTitle" idx="1"/>
          </p:nvPr>
        </p:nvSpPr>
        <p:spPr>
          <a:xfrm>
            <a:off x="2676941" y="5812260"/>
            <a:ext cx="6838118" cy="702946"/>
          </a:xfrm>
        </p:spPr>
        <p:txBody>
          <a:bodyPr rtlCol="0" anchor="ctr">
            <a:normAutofit/>
          </a:bodyPr>
          <a:lstStyle>
            <a:lvl1pPr marL="0" indent="0" algn="ctr">
              <a:buNone/>
              <a:defRPr sz="1800">
                <a:solidFill>
                  <a:schemeClr val="tx2">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endParaRPr lang="en-US" dirty="0"/>
          </a:p>
        </p:txBody>
      </p:sp>
      <p:sp>
        <p:nvSpPr>
          <p:cNvPr id="5" name="Fußzeilenplatzhalter 4">
            <a:extLst>
              <a:ext uri="{FF2B5EF4-FFF2-40B4-BE49-F238E27FC236}">
                <a16:creationId xmlns:a16="http://schemas.microsoft.com/office/drawing/2014/main" id="{7AE78127-77D8-DF99-4AE0-F322800B057B}"/>
              </a:ext>
            </a:extLst>
          </p:cNvPr>
          <p:cNvSpPr>
            <a:spLocks noGrp="1"/>
          </p:cNvSpPr>
          <p:nvPr>
            <p:ph type="ftr" sz="quarter" idx="11"/>
          </p:nvPr>
        </p:nvSpPr>
        <p:spPr/>
        <p:txBody>
          <a:bodyPr rtlCol="0"/>
          <a:lstStyle>
            <a:lvl1pPr>
              <a:defRPr>
                <a:solidFill>
                  <a:schemeClr val="tx2">
                    <a:alpha val="80000"/>
                  </a:schemeClr>
                </a:solidFill>
              </a:defRPr>
            </a:lvl1pPr>
          </a:lstStyle>
          <a:p>
            <a:pPr rtl="0"/>
            <a:r>
              <a:rPr lang="de-CH"/>
              <a:t>Excel Grundbegriffe</a:t>
            </a:r>
            <a:endParaRPr lang="de"/>
          </a:p>
        </p:txBody>
      </p:sp>
      <p:sp>
        <p:nvSpPr>
          <p:cNvPr id="4" name="Datumsplatzhalter 3">
            <a:extLst>
              <a:ext uri="{FF2B5EF4-FFF2-40B4-BE49-F238E27FC236}">
                <a16:creationId xmlns:a16="http://schemas.microsoft.com/office/drawing/2014/main" id="{D2D04168-7304-004B-C2F6-42E38FDC5908}"/>
              </a:ext>
            </a:extLst>
          </p:cNvPr>
          <p:cNvSpPr>
            <a:spLocks noGrp="1"/>
          </p:cNvSpPr>
          <p:nvPr>
            <p:ph type="dt" sz="half" idx="10"/>
          </p:nvPr>
        </p:nvSpPr>
        <p:spPr/>
        <p:txBody>
          <a:bodyPr rtlCol="0"/>
          <a:lstStyle>
            <a:lvl1pPr>
              <a:defRPr>
                <a:solidFill>
                  <a:schemeClr val="tx2">
                    <a:alpha val="80000"/>
                  </a:schemeClr>
                </a:solidFill>
              </a:defRPr>
            </a:lvl1pPr>
          </a:lstStyle>
          <a:p>
            <a:pPr rtl="0"/>
            <a:r>
              <a:rPr lang="de-DE"/>
              <a:t>11.08.2025</a:t>
            </a:r>
            <a:endParaRPr lang="en-US" dirty="0"/>
          </a:p>
        </p:txBody>
      </p:sp>
      <p:sp>
        <p:nvSpPr>
          <p:cNvPr id="6" name="Foliennummernplatzhalt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rtlCol="0"/>
          <a:lstStyle>
            <a:lvl1pPr>
              <a:defRPr>
                <a:solidFill>
                  <a:schemeClr val="tx2">
                    <a:alpha val="80000"/>
                  </a:schemeClr>
                </a:solidFill>
              </a:defRPr>
            </a:lvl1pPr>
          </a:lstStyle>
          <a:p>
            <a:pPr rtl="0"/>
            <a:fld id="{DDF60B60-82CA-4BB9-BA6E-A62FADF2374B}" type="slidenum">
              <a:rPr lang="en-US" smtClean="0"/>
              <a:t>‹Nr.›</a:t>
            </a:fld>
            <a:endParaRPr lang="en-US" dirty="0"/>
          </a:p>
        </p:txBody>
      </p:sp>
      <p:cxnSp>
        <p:nvCxnSpPr>
          <p:cNvPr id="7" name="Gerader Verbinder 6">
            <a:extLst>
              <a:ext uri="{FF2B5EF4-FFF2-40B4-BE49-F238E27FC236}">
                <a16:creationId xmlns:a16="http://schemas.microsoft.com/office/drawing/2014/main" id="{77C4A186-7A3C-2849-F4A7-5B5565EB29E6}"/>
              </a:ext>
            </a:extLst>
          </p:cNvPr>
          <p:cNvCxnSpPr>
            <a:cxnSpLocks/>
          </p:cNvCxnSpPr>
          <p:nvPr/>
        </p:nvCxnSpPr>
        <p:spPr>
          <a:xfrm flipH="1">
            <a:off x="0" y="5469467"/>
            <a:ext cx="12192000" cy="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B5860F39-D33B-13B7-DD5E-58C8CE6DCE69}"/>
              </a:ext>
            </a:extLst>
          </p:cNvPr>
          <p:cNvCxnSpPr>
            <a:cxnSpLocks/>
          </p:cNvCxnSpPr>
          <p:nvPr/>
        </p:nvCxnSpPr>
        <p:spPr>
          <a:xfrm>
            <a:off x="2317750" y="0"/>
            <a:ext cx="0" cy="685800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D417974A-33A9-A10C-D982-114045377C2E}"/>
              </a:ext>
            </a:extLst>
          </p:cNvPr>
          <p:cNvCxnSpPr>
            <a:cxnSpLocks/>
          </p:cNvCxnSpPr>
          <p:nvPr/>
        </p:nvCxnSpPr>
        <p:spPr>
          <a:xfrm>
            <a:off x="9874250" y="0"/>
            <a:ext cx="0" cy="685800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90C7E87E-EC44-47F9-6172-5EEA03DE5D87}"/>
              </a:ext>
            </a:extLst>
          </p:cNvPr>
          <p:cNvCxnSpPr>
            <a:cxnSpLocks/>
          </p:cNvCxnSpPr>
          <p:nvPr/>
        </p:nvCxnSpPr>
        <p:spPr>
          <a:xfrm flipH="1">
            <a:off x="0" y="459932"/>
            <a:ext cx="12192000" cy="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83711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1">
        <a:schemeClr val="bg2"/>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22D6AD5-6168-B411-89A9-90C82303B25C}"/>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E4EC6DA0-2CB8-AFC5-DB06-AB9235983979}"/>
              </a:ext>
            </a:extLst>
          </p:cNvPr>
          <p:cNvSpPr>
            <a:spLocks noGrp="1"/>
          </p:cNvSpPr>
          <p:nvPr>
            <p:ph type="title"/>
          </p:nvPr>
        </p:nvSpPr>
        <p:spPr>
          <a:xfrm>
            <a:off x="457200" y="2838087"/>
            <a:ext cx="8932653" cy="3312544"/>
          </a:xfrm>
        </p:spPr>
        <p:txBody>
          <a:bodyPr rtlCol="0" anchor="b">
            <a:normAutofit/>
          </a:bodyPr>
          <a:lstStyle>
            <a:lvl1pPr>
              <a:lnSpc>
                <a:spcPct val="80000"/>
              </a:lnSpc>
              <a:defRPr sz="6600" cap="all" baseline="0">
                <a:solidFill>
                  <a:schemeClr val="tx2">
                    <a:alpha val="55000"/>
                  </a:schemeClr>
                </a:solidFill>
              </a:defRPr>
            </a:lvl1pPr>
          </a:lstStyle>
          <a:p>
            <a:pPr rtl="0"/>
            <a:r>
              <a:rPr lang="de"/>
              <a:t>Titelmasterformat durch Klicken bearbeiten</a:t>
            </a:r>
            <a:endParaRPr lang="en-US" dirty="0"/>
          </a:p>
        </p:txBody>
      </p:sp>
      <p:sp>
        <p:nvSpPr>
          <p:cNvPr id="3" name="Textplatzhalter 2">
            <a:extLst>
              <a:ext uri="{FF2B5EF4-FFF2-40B4-BE49-F238E27FC236}">
                <a16:creationId xmlns:a16="http://schemas.microsoft.com/office/drawing/2014/main" id="{88E16A9F-28B9-2207-66D3-D952EB7EC876}"/>
              </a:ext>
            </a:extLst>
          </p:cNvPr>
          <p:cNvSpPr>
            <a:spLocks noGrp="1"/>
          </p:cNvSpPr>
          <p:nvPr>
            <p:ph type="body" idx="1"/>
          </p:nvPr>
        </p:nvSpPr>
        <p:spPr>
          <a:xfrm>
            <a:off x="685800" y="-789870"/>
            <a:ext cx="10515600" cy="638352"/>
          </a:xfrm>
        </p:spPr>
        <p:txBody>
          <a:bodyPr rtlCol="0">
            <a:normAutofit/>
          </a:bodyPr>
          <a:lstStyle>
            <a:lvl1pPr marL="0" indent="0">
              <a:buNone/>
              <a:defRPr sz="20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rtl="0"/>
            <a:r>
              <a:rPr lang="de"/>
              <a:t>Textmasterformat durch Klicken bearbeiten</a:t>
            </a:r>
          </a:p>
        </p:txBody>
      </p:sp>
      <p:sp>
        <p:nvSpPr>
          <p:cNvPr id="5" name="Fußzeilenplatzhalter 4">
            <a:extLst>
              <a:ext uri="{FF2B5EF4-FFF2-40B4-BE49-F238E27FC236}">
                <a16:creationId xmlns:a16="http://schemas.microsoft.com/office/drawing/2014/main" id="{28B3F77F-C41D-1011-B9F4-A5DE814F43EF}"/>
              </a:ext>
            </a:extLst>
          </p:cNvPr>
          <p:cNvSpPr>
            <a:spLocks noGrp="1"/>
          </p:cNvSpPr>
          <p:nvPr>
            <p:ph type="ftr" sz="quarter" idx="11"/>
          </p:nvPr>
        </p:nvSpPr>
        <p:spPr>
          <a:xfrm>
            <a:off x="457200" y="6445997"/>
            <a:ext cx="3751081" cy="365125"/>
          </a:xfrm>
        </p:spPr>
        <p:txBody>
          <a:bodyPr rtlCol="0"/>
          <a:lstStyle>
            <a:lvl1pPr>
              <a:defRPr>
                <a:solidFill>
                  <a:schemeClr val="tx2"/>
                </a:solidFill>
              </a:defRPr>
            </a:lvl1pPr>
          </a:lstStyle>
          <a:p>
            <a:pPr rtl="0"/>
            <a:r>
              <a:rPr lang="de-CH"/>
              <a:t>Excel Grundbegriffe</a:t>
            </a:r>
            <a:endParaRPr lang="de"/>
          </a:p>
        </p:txBody>
      </p:sp>
      <p:sp>
        <p:nvSpPr>
          <p:cNvPr id="4" name="Datumsplatzhalter 3">
            <a:extLst>
              <a:ext uri="{FF2B5EF4-FFF2-40B4-BE49-F238E27FC236}">
                <a16:creationId xmlns:a16="http://schemas.microsoft.com/office/drawing/2014/main" id="{E58CD507-925C-84B3-8F49-9F3B91209D8F}"/>
              </a:ext>
            </a:extLst>
          </p:cNvPr>
          <p:cNvSpPr>
            <a:spLocks noGrp="1"/>
          </p:cNvSpPr>
          <p:nvPr>
            <p:ph type="dt" sz="half" idx="10"/>
          </p:nvPr>
        </p:nvSpPr>
        <p:spPr/>
        <p:txBody>
          <a:bodyPr rtlCol="0"/>
          <a:lstStyle>
            <a:lvl1pPr>
              <a:defRPr>
                <a:solidFill>
                  <a:schemeClr val="tx2"/>
                </a:solidFill>
              </a:defRPr>
            </a:lvl1pPr>
          </a:lstStyle>
          <a:p>
            <a:pPr rtl="0"/>
            <a:r>
              <a:rPr lang="de-DE"/>
              <a:t>11.08.2025</a:t>
            </a:r>
            <a:endParaRPr lang="en-US" dirty="0"/>
          </a:p>
        </p:txBody>
      </p:sp>
      <p:sp>
        <p:nvSpPr>
          <p:cNvPr id="6" name="Foliennummernplatzhalter 5">
            <a:extLst>
              <a:ext uri="{FF2B5EF4-FFF2-40B4-BE49-F238E27FC236}">
                <a16:creationId xmlns:a16="http://schemas.microsoft.com/office/drawing/2014/main" id="{6C13B4AE-32E8-CAFF-4A3C-6CBE4FFFA843}"/>
              </a:ext>
            </a:extLst>
          </p:cNvPr>
          <p:cNvSpPr>
            <a:spLocks noGrp="1"/>
          </p:cNvSpPr>
          <p:nvPr>
            <p:ph type="sldNum" sz="quarter" idx="12"/>
          </p:nvPr>
        </p:nvSpPr>
        <p:spPr/>
        <p:txBody>
          <a:bodyPr rtlCol="0"/>
          <a:lstStyle>
            <a:lvl1pPr>
              <a:defRPr>
                <a:solidFill>
                  <a:schemeClr val="tx2"/>
                </a:solidFill>
              </a:defRPr>
            </a:lvl1pPr>
          </a:lstStyle>
          <a:p>
            <a:pPr rtl="0"/>
            <a:fld id="{DDF60B60-82CA-4BB9-BA6E-A62FADF2374B}" type="slidenum">
              <a:rPr lang="en-US" smtClean="0"/>
              <a:t>‹Nr.›</a:t>
            </a:fld>
            <a:endParaRPr lang="en-US" dirty="0"/>
          </a:p>
        </p:txBody>
      </p:sp>
      <p:cxnSp>
        <p:nvCxnSpPr>
          <p:cNvPr id="7" name="Gerader Verbinder 6">
            <a:extLst>
              <a:ext uri="{FF2B5EF4-FFF2-40B4-BE49-F238E27FC236}">
                <a16:creationId xmlns:a16="http://schemas.microsoft.com/office/drawing/2014/main" id="{9BFA0DE8-9E4B-D747-CB64-14B8DEDC02EA}"/>
              </a:ext>
            </a:extLst>
          </p:cNvPr>
          <p:cNvCxnSpPr>
            <a:cxnSpLocks/>
          </p:cNvCxnSpPr>
          <p:nvPr/>
        </p:nvCxnSpPr>
        <p:spPr>
          <a:xfrm flipH="1">
            <a:off x="0" y="1367580"/>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11EB75EB-F27E-271A-C843-4096E1F19057}"/>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12786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C57148D-D60C-3359-4AC2-15A43E221742}"/>
              </a:ext>
            </a:extLst>
          </p:cNvPr>
          <p:cNvSpPr>
            <a:spLocks noGrp="1"/>
          </p:cNvSpPr>
          <p:nvPr>
            <p:ph type="title"/>
          </p:nvPr>
        </p:nvSpPr>
        <p:spPr>
          <a:xfrm>
            <a:off x="457200" y="533401"/>
            <a:ext cx="10515600" cy="1157288"/>
          </a:xfrm>
          <a:prstGeom prst="rect">
            <a:avLst/>
          </a:prstGeom>
        </p:spPr>
        <p:txBody>
          <a:bodyPr vert="horz" lIns="91440" tIns="45720" rIns="91440" bIns="45720" rtlCol="0" anchor="b">
            <a:normAutofit/>
          </a:bodyPr>
          <a:lstStyle/>
          <a:p>
            <a:pPr rtl="0"/>
            <a:r>
              <a:rPr lang="de"/>
              <a:t>Titelmasterformat durch Klicken bearbeiten</a:t>
            </a:r>
            <a:endParaRPr lang="en-US" dirty="0"/>
          </a:p>
        </p:txBody>
      </p:sp>
      <p:sp>
        <p:nvSpPr>
          <p:cNvPr id="3" name="Textplatzhalter 2">
            <a:extLst>
              <a:ext uri="{FF2B5EF4-FFF2-40B4-BE49-F238E27FC236}">
                <a16:creationId xmlns:a16="http://schemas.microsoft.com/office/drawing/2014/main" id="{E1A8731C-FCAE-A05A-5A11-57005B86ABD4}"/>
              </a:ext>
            </a:extLst>
          </p:cNvPr>
          <p:cNvSpPr>
            <a:spLocks noGrp="1"/>
          </p:cNvSpPr>
          <p:nvPr>
            <p:ph type="body" idx="1"/>
          </p:nvPr>
        </p:nvSpPr>
        <p:spPr>
          <a:xfrm>
            <a:off x="457200" y="1825625"/>
            <a:ext cx="10515600" cy="4351338"/>
          </a:xfrm>
          <a:prstGeom prst="rect">
            <a:avLst/>
          </a:prstGeom>
        </p:spPr>
        <p:txBody>
          <a:bodyPr vert="horz" lIns="91440" tIns="45720" rIns="91440" bIns="45720" rtlCol="0">
            <a:normAutofit/>
          </a:body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5" name="Fußzeilenplatzhalter 4">
            <a:extLst>
              <a:ext uri="{FF2B5EF4-FFF2-40B4-BE49-F238E27FC236}">
                <a16:creationId xmlns:a16="http://schemas.microsoft.com/office/drawing/2014/main" id="{44952E70-B2DF-717F-6373-70A688FAD82F}"/>
              </a:ext>
            </a:extLst>
          </p:cNvPr>
          <p:cNvSpPr>
            <a:spLocks noGrp="1"/>
          </p:cNvSpPr>
          <p:nvPr>
            <p:ph type="ftr" sz="quarter" idx="3"/>
          </p:nvPr>
        </p:nvSpPr>
        <p:spPr>
          <a:xfrm>
            <a:off x="457200" y="6445997"/>
            <a:ext cx="3949302" cy="365125"/>
          </a:xfrm>
          <a:prstGeom prst="rect">
            <a:avLst/>
          </a:prstGeom>
        </p:spPr>
        <p:txBody>
          <a:bodyPr vert="horz" lIns="91440" tIns="45720" rIns="91440" bIns="45720" rtlCol="0" anchor="ctr"/>
          <a:lstStyle>
            <a:lvl1pPr algn="l">
              <a:defRPr sz="900">
                <a:solidFill>
                  <a:schemeClr val="tx1">
                    <a:lumMod val="95000"/>
                    <a:lumOff val="5000"/>
                  </a:schemeClr>
                </a:solidFill>
              </a:defRPr>
            </a:lvl1pPr>
          </a:lstStyle>
          <a:p>
            <a:pPr rtl="0"/>
            <a:r>
              <a:rPr lang="de-CH"/>
              <a:t>Excel Grundbegriffe</a:t>
            </a:r>
            <a:endParaRPr lang="de"/>
          </a:p>
        </p:txBody>
      </p:sp>
      <p:sp>
        <p:nvSpPr>
          <p:cNvPr id="4" name="Datumsplatzhalter 3">
            <a:extLst>
              <a:ext uri="{FF2B5EF4-FFF2-40B4-BE49-F238E27FC236}">
                <a16:creationId xmlns:a16="http://schemas.microsoft.com/office/drawing/2014/main" id="{225215E5-6146-14C5-665E-EF04630DCB32}"/>
              </a:ext>
            </a:extLst>
          </p:cNvPr>
          <p:cNvSpPr>
            <a:spLocks noGrp="1"/>
          </p:cNvSpPr>
          <p:nvPr>
            <p:ph type="dt" sz="half" idx="2"/>
          </p:nvPr>
        </p:nvSpPr>
        <p:spPr>
          <a:xfrm>
            <a:off x="9737594" y="6445997"/>
            <a:ext cx="1842115" cy="365125"/>
          </a:xfrm>
          <a:prstGeom prst="rect">
            <a:avLst/>
          </a:prstGeom>
        </p:spPr>
        <p:txBody>
          <a:bodyPr vert="horz" lIns="91440" tIns="45720" rIns="91440" bIns="45720" rtlCol="0" anchor="ctr"/>
          <a:lstStyle>
            <a:lvl1pPr algn="r">
              <a:defRPr sz="900">
                <a:solidFill>
                  <a:schemeClr val="tx1">
                    <a:lumMod val="95000"/>
                    <a:lumOff val="5000"/>
                  </a:schemeClr>
                </a:solidFill>
              </a:defRPr>
            </a:lvl1pPr>
          </a:lstStyle>
          <a:p>
            <a:pPr rtl="0"/>
            <a:r>
              <a:rPr lang="de-DE"/>
              <a:t>11.08.2025</a:t>
            </a:r>
            <a:endParaRPr lang="en-US"/>
          </a:p>
        </p:txBody>
      </p:sp>
      <p:sp>
        <p:nvSpPr>
          <p:cNvPr id="6" name="Foliennummernplatzhalter 5">
            <a:extLst>
              <a:ext uri="{FF2B5EF4-FFF2-40B4-BE49-F238E27FC236}">
                <a16:creationId xmlns:a16="http://schemas.microsoft.com/office/drawing/2014/main" id="{20E8FA3A-8706-3F4B-41CC-B024431F6200}"/>
              </a:ext>
            </a:extLst>
          </p:cNvPr>
          <p:cNvSpPr>
            <a:spLocks noGrp="1"/>
          </p:cNvSpPr>
          <p:nvPr>
            <p:ph type="sldNum" sz="quarter" idx="4"/>
          </p:nvPr>
        </p:nvSpPr>
        <p:spPr>
          <a:xfrm>
            <a:off x="11734800" y="6445997"/>
            <a:ext cx="457200" cy="365125"/>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pPr rtl="0"/>
            <a:fld id="{DDF60B60-82CA-4BB9-BA6E-A62FADF2374B}" type="slidenum">
              <a:rPr lang="en-US" smtClean="0"/>
              <a:t>‹Nr.›</a:t>
            </a:fld>
            <a:endParaRPr lang="en-US"/>
          </a:p>
        </p:txBody>
      </p:sp>
    </p:spTree>
    <p:extLst>
      <p:ext uri="{BB962C8B-B14F-4D97-AF65-F5344CB8AC3E}">
        <p14:creationId xmlns:p14="http://schemas.microsoft.com/office/powerpoint/2010/main" val="2857678996"/>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1" r:id="rId3"/>
    <p:sldLayoutId id="2147483663" r:id="rId4"/>
    <p:sldLayoutId id="2147483665" r:id="rId5"/>
    <p:sldLayoutId id="2147483667"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08">
          <p15:clr>
            <a:srgbClr val="F26B43"/>
          </p15:clr>
        </p15:guide>
        <p15:guide id="3" pos="4872">
          <p15:clr>
            <a:srgbClr val="F26B43"/>
          </p15:clr>
        </p15:guide>
        <p15:guide id="4" pos="5160">
          <p15:clr>
            <a:srgbClr val="F26B43"/>
          </p15:clr>
        </p15:guide>
        <p15:guide id="5" pos="2520">
          <p15:clr>
            <a:srgbClr val="F26B43"/>
          </p15:clr>
        </p15:guide>
        <p15:guide id="6" pos="45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5B19-3637-3244-6F6C-6B77DB494B92}"/>
              </a:ext>
            </a:extLst>
          </p:cNvPr>
          <p:cNvSpPr>
            <a:spLocks noGrp="1"/>
          </p:cNvSpPr>
          <p:nvPr>
            <p:ph type="title"/>
          </p:nvPr>
        </p:nvSpPr>
        <p:spPr>
          <a:xfrm>
            <a:off x="457200" y="5036986"/>
            <a:ext cx="3985579" cy="1397477"/>
          </a:xfrm>
        </p:spPr>
        <p:txBody>
          <a:bodyPr anchor="t">
            <a:normAutofit/>
          </a:bodyPr>
          <a:lstStyle/>
          <a:p>
            <a:r>
              <a:rPr lang="en-US" dirty="0"/>
              <a:t>Excel – </a:t>
            </a:r>
            <a:r>
              <a:rPr lang="en-US" dirty="0" err="1"/>
              <a:t>Begriffsübersicht</a:t>
            </a:r>
            <a:endParaRPr lang="en-US" dirty="0"/>
          </a:p>
        </p:txBody>
      </p:sp>
      <p:pic>
        <p:nvPicPr>
          <p:cNvPr id="8" name="Picture 7" descr="Börsenkennzahlen">
            <a:extLst>
              <a:ext uri="{FF2B5EF4-FFF2-40B4-BE49-F238E27FC236}">
                <a16:creationId xmlns:a16="http://schemas.microsoft.com/office/drawing/2014/main" id="{084A00FE-2D94-51EF-F1E3-56D9367C809B}"/>
              </a:ext>
            </a:extLst>
          </p:cNvPr>
          <p:cNvPicPr>
            <a:picLocks noChangeAspect="1"/>
          </p:cNvPicPr>
          <p:nvPr/>
        </p:nvPicPr>
        <p:blipFill>
          <a:blip r:embed="rId3"/>
          <a:srcRect t="19814" b="21600"/>
          <a:stretch>
            <a:fillRect/>
          </a:stretch>
        </p:blipFill>
        <p:spPr>
          <a:xfrm>
            <a:off x="20" y="-8965"/>
            <a:ext cx="12191979" cy="4767811"/>
          </a:xfrm>
          <a:prstGeom prst="rect">
            <a:avLst/>
          </a:prstGeom>
          <a:noFill/>
        </p:spPr>
      </p:pic>
      <p:sp>
        <p:nvSpPr>
          <p:cNvPr id="3" name="Subtitle 2">
            <a:extLst>
              <a:ext uri="{FF2B5EF4-FFF2-40B4-BE49-F238E27FC236}">
                <a16:creationId xmlns:a16="http://schemas.microsoft.com/office/drawing/2014/main" id="{DFD9F3D7-D578-BC64-0B87-9A43906B8DC0}"/>
              </a:ext>
            </a:extLst>
          </p:cNvPr>
          <p:cNvSpPr>
            <a:spLocks noGrp="1"/>
          </p:cNvSpPr>
          <p:nvPr>
            <p:ph idx="1"/>
          </p:nvPr>
        </p:nvSpPr>
        <p:spPr>
          <a:xfrm>
            <a:off x="5203180" y="5054245"/>
            <a:ext cx="6376529" cy="1319832"/>
          </a:xfrm>
        </p:spPr>
        <p:txBody>
          <a:bodyPr>
            <a:normAutofit/>
          </a:bodyPr>
          <a:lstStyle/>
          <a:p>
            <a:r>
              <a:rPr lang="en-US"/>
              <a:t>Wichtige Excel-Begriffe verständlich und übersichtlich erklärt</a:t>
            </a:r>
          </a:p>
        </p:txBody>
      </p:sp>
      <p:sp>
        <p:nvSpPr>
          <p:cNvPr id="4" name="Footer Placeholder 3">
            <a:extLst>
              <a:ext uri="{FF2B5EF4-FFF2-40B4-BE49-F238E27FC236}">
                <a16:creationId xmlns:a16="http://schemas.microsoft.com/office/drawing/2014/main" id="{22389AFC-74E7-9B63-DE4C-D967AAAA689D}"/>
              </a:ext>
            </a:extLst>
          </p:cNvPr>
          <p:cNvSpPr>
            <a:spLocks noGrp="1"/>
          </p:cNvSpPr>
          <p:nvPr>
            <p:ph type="ftr" sz="quarter" idx="11"/>
          </p:nvPr>
        </p:nvSpPr>
        <p:spPr>
          <a:xfrm>
            <a:off x="457200" y="6445997"/>
            <a:ext cx="3949302" cy="365125"/>
          </a:xfrm>
        </p:spPr>
        <p:txBody>
          <a:bodyPr anchor="ctr">
            <a:normAutofit/>
          </a:bodyPr>
          <a:lstStyle/>
          <a:p>
            <a:pPr rtl="0">
              <a:spcAft>
                <a:spcPts val="600"/>
              </a:spcAft>
            </a:pPr>
            <a:r>
              <a:rPr lang="de-CH"/>
              <a:t>Excel Grundbegriffe</a:t>
            </a:r>
            <a:endParaRPr lang="de"/>
          </a:p>
        </p:txBody>
      </p:sp>
      <p:sp>
        <p:nvSpPr>
          <p:cNvPr id="5" name="Date Placeholder 4">
            <a:extLst>
              <a:ext uri="{FF2B5EF4-FFF2-40B4-BE49-F238E27FC236}">
                <a16:creationId xmlns:a16="http://schemas.microsoft.com/office/drawing/2014/main" id="{D403DF0C-2AA1-A080-8FA2-3BCC92DB0642}"/>
              </a:ext>
            </a:extLst>
          </p:cNvPr>
          <p:cNvSpPr>
            <a:spLocks noGrp="1"/>
          </p:cNvSpPr>
          <p:nvPr>
            <p:ph type="dt" sz="half" idx="10"/>
          </p:nvPr>
        </p:nvSpPr>
        <p:spPr>
          <a:xfrm>
            <a:off x="9737594" y="6445997"/>
            <a:ext cx="1842115" cy="365125"/>
          </a:xfrm>
        </p:spPr>
        <p:txBody>
          <a:bodyPr anchor="ctr">
            <a:normAutofit/>
          </a:bodyPr>
          <a:lstStyle/>
          <a:p>
            <a:pPr rtl="0">
              <a:spcAft>
                <a:spcPts val="600"/>
              </a:spcAft>
            </a:pPr>
            <a:r>
              <a:rPr lang="de-DE"/>
              <a:t>11.08.2025</a:t>
            </a:r>
            <a:endParaRPr lang="en-US"/>
          </a:p>
        </p:txBody>
      </p:sp>
      <p:sp>
        <p:nvSpPr>
          <p:cNvPr id="6" name="Slide Number Placeholder 5">
            <a:extLst>
              <a:ext uri="{FF2B5EF4-FFF2-40B4-BE49-F238E27FC236}">
                <a16:creationId xmlns:a16="http://schemas.microsoft.com/office/drawing/2014/main" id="{BCAEA73E-402D-D916-3822-B14B3B765360}"/>
              </a:ext>
            </a:extLst>
          </p:cNvPr>
          <p:cNvSpPr>
            <a:spLocks noGrp="1"/>
          </p:cNvSpPr>
          <p:nvPr>
            <p:ph type="sldNum" sz="quarter" idx="12"/>
          </p:nvPr>
        </p:nvSpPr>
        <p:spPr>
          <a:xfrm>
            <a:off x="11734800" y="6445997"/>
            <a:ext cx="457200" cy="365125"/>
          </a:xfrm>
        </p:spPr>
        <p:txBody>
          <a:bodyPr anchor="ctr">
            <a:normAutofit/>
          </a:bodyPr>
          <a:lstStyle/>
          <a:p>
            <a:pPr rtl="0">
              <a:spcAft>
                <a:spcPts val="600"/>
              </a:spcAft>
            </a:pPr>
            <a:fld id="{DDF60B60-82CA-4BB9-BA6E-A62FADF2374B}" type="slidenum">
              <a:rPr lang="en-US" smtClean="0"/>
              <a:pPr rtl="0">
                <a:spcAft>
                  <a:spcPts val="600"/>
                </a:spcAft>
              </a:pPr>
              <a:t>1</a:t>
            </a:fld>
            <a:endParaRPr lang="en-US"/>
          </a:p>
        </p:txBody>
      </p:sp>
    </p:spTree>
    <p:extLst>
      <p:ext uri="{BB962C8B-B14F-4D97-AF65-F5344CB8AC3E}">
        <p14:creationId xmlns:p14="http://schemas.microsoft.com/office/powerpoint/2010/main" val="382050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F6E8-ACCB-29BD-BEAD-9AEB1F6C41AC}"/>
              </a:ext>
            </a:extLst>
          </p:cNvPr>
          <p:cNvSpPr>
            <a:spLocks noGrp="1"/>
          </p:cNvSpPr>
          <p:nvPr>
            <p:ph type="title"/>
          </p:nvPr>
        </p:nvSpPr>
        <p:spPr>
          <a:xfrm>
            <a:off x="457199" y="377072"/>
            <a:ext cx="4958078" cy="1225485"/>
          </a:xfrm>
        </p:spPr>
        <p:txBody>
          <a:bodyPr anchor="t">
            <a:normAutofit/>
          </a:bodyPr>
          <a:lstStyle/>
          <a:p>
            <a:r>
              <a:rPr lang="en-US" dirty="0" err="1"/>
              <a:t>Arbeitsmappe</a:t>
            </a:r>
            <a:r>
              <a:rPr lang="en-US" dirty="0"/>
              <a:t> (Workbook)</a:t>
            </a:r>
          </a:p>
        </p:txBody>
      </p:sp>
      <p:pic>
        <p:nvPicPr>
          <p:cNvPr id="8" name="Content Placeholder 7" descr="Arbeitszubehör auf Schreibtisch und Stuhl">
            <a:extLst>
              <a:ext uri="{FF2B5EF4-FFF2-40B4-BE49-F238E27FC236}">
                <a16:creationId xmlns:a16="http://schemas.microsoft.com/office/drawing/2014/main" id="{F04DEA41-F619-49BF-8742-D8BDB4D4CF22}"/>
              </a:ext>
            </a:extLst>
          </p:cNvPr>
          <p:cNvPicPr>
            <a:picLocks noGrp="1" noChangeAspect="1"/>
          </p:cNvPicPr>
          <p:nvPr>
            <p:ph type="pic" sz="quarter" idx="13"/>
          </p:nvPr>
        </p:nvPicPr>
        <p:blipFill>
          <a:blip r:embed="rId3"/>
          <a:srcRect r="15461"/>
          <a:stretch>
            <a:fillRect/>
          </a:stretch>
        </p:blipFill>
        <p:spPr>
          <a:xfrm>
            <a:off x="20" y="1842182"/>
            <a:ext cx="5758152" cy="4546457"/>
          </a:xfrm>
          <a:prstGeom prst="rect">
            <a:avLst/>
          </a:prstGeom>
          <a:noFill/>
        </p:spPr>
      </p:pic>
      <p:sp>
        <p:nvSpPr>
          <p:cNvPr id="4" name="Content Placeholder 3">
            <a:extLst>
              <a:ext uri="{FF2B5EF4-FFF2-40B4-BE49-F238E27FC236}">
                <a16:creationId xmlns:a16="http://schemas.microsoft.com/office/drawing/2014/main" id="{DE6C3DD8-66F4-6F6B-A04B-1C58BE829FB3}"/>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142" y="377072"/>
            <a:ext cx="5558655" cy="5797484"/>
          </a:xfrm>
        </p:spPr>
        <p:txBody>
          <a:bodyPr>
            <a:normAutofit/>
          </a:bodyPr>
          <a:lstStyle/>
          <a:p>
            <a:pPr marL="0" indent="0">
              <a:spcBef>
                <a:spcPts val="2500"/>
              </a:spcBef>
              <a:buFont typeface="Arial" panose="020B0604020202020204" pitchFamily="34" charset="0"/>
              <a:buNone/>
            </a:pPr>
            <a:r>
              <a:rPr lang="en-US" sz="1400" b="1" dirty="0"/>
              <a:t>Definition der </a:t>
            </a:r>
            <a:r>
              <a:rPr lang="en-US" sz="1400" b="1" dirty="0" err="1"/>
              <a:t>Arbeitsmappe</a:t>
            </a:r>
            <a:endParaRPr lang="en-US" sz="1400" b="1" dirty="0"/>
          </a:p>
          <a:p>
            <a:pPr marL="0" lvl="1" indent="0">
              <a:buFont typeface="Arial" panose="020B0604020202020204" pitchFamily="34" charset="0"/>
              <a:buNone/>
            </a:pPr>
            <a:r>
              <a:rPr lang="en-US" sz="1400" dirty="0"/>
              <a:t>Die </a:t>
            </a:r>
            <a:r>
              <a:rPr lang="en-US" sz="1400" dirty="0" err="1"/>
              <a:t>Arbeitsmappe</a:t>
            </a:r>
            <a:r>
              <a:rPr lang="en-US" sz="1400" dirty="0"/>
              <a:t> </a:t>
            </a:r>
            <a:r>
              <a:rPr lang="en-US" sz="1400" dirty="0" err="1"/>
              <a:t>ist</a:t>
            </a:r>
            <a:r>
              <a:rPr lang="en-US" sz="1400" dirty="0"/>
              <a:t> </a:t>
            </a:r>
            <a:r>
              <a:rPr lang="en-US" sz="1400" dirty="0" err="1"/>
              <a:t>eine</a:t>
            </a:r>
            <a:r>
              <a:rPr lang="en-US" sz="1400" dirty="0"/>
              <a:t> </a:t>
            </a:r>
            <a:r>
              <a:rPr lang="en-US" sz="1400" b="1" dirty="0"/>
              <a:t>Excel-</a:t>
            </a:r>
            <a:r>
              <a:rPr lang="en-US" sz="1400" b="1" dirty="0" err="1"/>
              <a:t>Datei</a:t>
            </a:r>
            <a:r>
              <a:rPr lang="en-US" sz="1400" b="1" dirty="0"/>
              <a:t>, </a:t>
            </a:r>
            <a:r>
              <a:rPr lang="en-US" sz="1400" dirty="0"/>
              <a:t>die alle </a:t>
            </a:r>
            <a:r>
              <a:rPr lang="en-US" sz="1400" dirty="0" err="1"/>
              <a:t>Projektinhalte</a:t>
            </a:r>
            <a:r>
              <a:rPr lang="en-US" sz="1400" dirty="0"/>
              <a:t> und </a:t>
            </a:r>
            <a:r>
              <a:rPr lang="en-US" sz="1400" dirty="0" err="1"/>
              <a:t>Strukturen</a:t>
            </a:r>
            <a:r>
              <a:rPr lang="en-US" sz="1400" dirty="0"/>
              <a:t> </a:t>
            </a:r>
            <a:r>
              <a:rPr lang="en-US" sz="1400" dirty="0" err="1"/>
              <a:t>enthält</a:t>
            </a:r>
            <a:r>
              <a:rPr lang="en-US" sz="1400" dirty="0"/>
              <a:t>.</a:t>
            </a:r>
          </a:p>
          <a:p>
            <a:pPr marL="0" indent="0">
              <a:spcBef>
                <a:spcPts val="2500"/>
              </a:spcBef>
              <a:buFont typeface="Arial" panose="020B0604020202020204" pitchFamily="34" charset="0"/>
              <a:buNone/>
            </a:pPr>
            <a:r>
              <a:rPr lang="en-US" sz="1400" b="1" dirty="0" err="1"/>
              <a:t>Organisation</a:t>
            </a:r>
            <a:r>
              <a:rPr lang="en-US" sz="1400" b="1" dirty="0"/>
              <a:t> in Blätter</a:t>
            </a:r>
          </a:p>
          <a:p>
            <a:pPr marL="0" lvl="1" indent="0">
              <a:buFont typeface="Arial" panose="020B0604020202020204" pitchFamily="34" charset="0"/>
              <a:buNone/>
            </a:pPr>
            <a:r>
              <a:rPr lang="en-US" sz="1400" dirty="0" err="1"/>
              <a:t>Verschiedene</a:t>
            </a:r>
            <a:r>
              <a:rPr lang="en-US" sz="1400" dirty="0"/>
              <a:t> </a:t>
            </a:r>
            <a:r>
              <a:rPr lang="en-US" sz="1400" dirty="0" err="1"/>
              <a:t>Abteilungen</a:t>
            </a:r>
            <a:r>
              <a:rPr lang="en-US" sz="1400" dirty="0"/>
              <a:t> und </a:t>
            </a:r>
            <a:r>
              <a:rPr lang="en-US" sz="1400" dirty="0" err="1"/>
              <a:t>Zeiträume</a:t>
            </a:r>
            <a:r>
              <a:rPr lang="en-US" sz="1400" dirty="0"/>
              <a:t> </a:t>
            </a:r>
            <a:r>
              <a:rPr lang="en-US" sz="1400" dirty="0" err="1"/>
              <a:t>werden</a:t>
            </a:r>
            <a:r>
              <a:rPr lang="en-US" sz="1400" dirty="0"/>
              <a:t> in </a:t>
            </a:r>
            <a:r>
              <a:rPr lang="en-US" sz="1400" dirty="0" err="1"/>
              <a:t>separaten</a:t>
            </a:r>
            <a:r>
              <a:rPr lang="en-US" sz="1400" dirty="0"/>
              <a:t> </a:t>
            </a:r>
            <a:r>
              <a:rPr lang="en-US" sz="1400" dirty="0" err="1"/>
              <a:t>Tabellenblättern</a:t>
            </a:r>
            <a:r>
              <a:rPr lang="en-US" sz="1400" dirty="0"/>
              <a:t> </a:t>
            </a:r>
            <a:r>
              <a:rPr lang="en-US" sz="1400" dirty="0" err="1"/>
              <a:t>organisiert</a:t>
            </a:r>
            <a:r>
              <a:rPr lang="en-US" sz="1400" dirty="0"/>
              <a:t>.</a:t>
            </a:r>
          </a:p>
          <a:p>
            <a:pPr marL="0" indent="0">
              <a:spcBef>
                <a:spcPts val="2500"/>
              </a:spcBef>
              <a:buFont typeface="Arial" panose="020B0604020202020204" pitchFamily="34" charset="0"/>
              <a:buNone/>
            </a:pPr>
            <a:r>
              <a:rPr lang="en-US" sz="1400" b="1" dirty="0" err="1"/>
              <a:t>Nutzung</a:t>
            </a:r>
            <a:r>
              <a:rPr lang="en-US" sz="1400" b="1" dirty="0"/>
              <a:t> </a:t>
            </a:r>
            <a:r>
              <a:rPr lang="en-US" sz="1400" b="1" dirty="0" err="1"/>
              <a:t>im</a:t>
            </a:r>
            <a:r>
              <a:rPr lang="en-US" sz="1400" b="1" dirty="0"/>
              <a:t> </a:t>
            </a:r>
            <a:r>
              <a:rPr lang="en-US" sz="1400" b="1" dirty="0" err="1"/>
              <a:t>kaufmännischen</a:t>
            </a:r>
            <a:r>
              <a:rPr lang="en-US" sz="1400" b="1" dirty="0"/>
              <a:t> </a:t>
            </a:r>
            <a:r>
              <a:rPr lang="en-US" sz="1400" b="1" dirty="0" err="1"/>
              <a:t>Bereich</a:t>
            </a:r>
            <a:endParaRPr lang="en-US" sz="1400" b="1" dirty="0"/>
          </a:p>
          <a:p>
            <a:pPr marL="0" lvl="1" indent="0">
              <a:buFont typeface="Arial" panose="020B0604020202020204" pitchFamily="34" charset="0"/>
              <a:buNone/>
            </a:pPr>
            <a:r>
              <a:rPr lang="en-US" sz="1400" dirty="0" err="1"/>
              <a:t>Komplexe</a:t>
            </a:r>
            <a:r>
              <a:rPr lang="en-US" sz="1400" dirty="0"/>
              <a:t> </a:t>
            </a:r>
            <a:r>
              <a:rPr lang="en-US" sz="1400" dirty="0" err="1"/>
              <a:t>Finanzdaten</a:t>
            </a:r>
            <a:r>
              <a:rPr lang="en-US" sz="1400" dirty="0"/>
              <a:t> und Budgets </a:t>
            </a:r>
            <a:r>
              <a:rPr lang="en-US" sz="1400" dirty="0" err="1"/>
              <a:t>werden</a:t>
            </a:r>
            <a:r>
              <a:rPr lang="en-US" sz="1400" dirty="0"/>
              <a:t> in </a:t>
            </a:r>
            <a:r>
              <a:rPr lang="en-US" sz="1400" dirty="0" err="1"/>
              <a:t>einem</a:t>
            </a:r>
            <a:r>
              <a:rPr lang="en-US" sz="1400" dirty="0"/>
              <a:t> </a:t>
            </a:r>
            <a:r>
              <a:rPr lang="en-US" sz="1400" dirty="0" err="1"/>
              <a:t>einzigen</a:t>
            </a:r>
            <a:r>
              <a:rPr lang="en-US" sz="1400" dirty="0"/>
              <a:t> </a:t>
            </a:r>
            <a:r>
              <a:rPr lang="en-US" sz="1400" dirty="0" err="1"/>
              <a:t>Dokument</a:t>
            </a:r>
            <a:r>
              <a:rPr lang="en-US" sz="1400" dirty="0"/>
              <a:t> </a:t>
            </a:r>
            <a:r>
              <a:rPr lang="en-US" sz="1400" dirty="0" err="1"/>
              <a:t>gebündelt</a:t>
            </a:r>
            <a:r>
              <a:rPr lang="en-US" sz="1400" dirty="0"/>
              <a:t>.</a:t>
            </a:r>
          </a:p>
          <a:p>
            <a:pPr marL="0" indent="0">
              <a:spcBef>
                <a:spcPts val="2500"/>
              </a:spcBef>
              <a:buFont typeface="Arial" panose="020B0604020202020204" pitchFamily="34" charset="0"/>
              <a:buNone/>
            </a:pPr>
            <a:r>
              <a:rPr lang="en-US" sz="1400" b="1" dirty="0" err="1"/>
              <a:t>Dateiformat</a:t>
            </a:r>
            <a:r>
              <a:rPr lang="en-US" sz="1400" b="1" dirty="0"/>
              <a:t> und Sicherheit</a:t>
            </a:r>
          </a:p>
          <a:p>
            <a:pPr marL="0" lvl="1" indent="0">
              <a:buFont typeface="Arial" panose="020B0604020202020204" pitchFamily="34" charset="0"/>
              <a:buNone/>
            </a:pPr>
            <a:r>
              <a:rPr lang="en-US" sz="1400" dirty="0" err="1"/>
              <a:t>Arbeitsmappen</a:t>
            </a:r>
            <a:r>
              <a:rPr lang="en-US" sz="1400" dirty="0"/>
              <a:t> </a:t>
            </a:r>
            <a:r>
              <a:rPr lang="en-US" sz="1400" dirty="0" err="1"/>
              <a:t>werden</a:t>
            </a:r>
            <a:r>
              <a:rPr lang="en-US" sz="1400" dirty="0"/>
              <a:t> </a:t>
            </a:r>
            <a:r>
              <a:rPr lang="en-US" sz="1400" dirty="0" err="1"/>
              <a:t>als</a:t>
            </a:r>
            <a:r>
              <a:rPr lang="en-US" sz="1400" dirty="0"/>
              <a:t> .xlsx </a:t>
            </a:r>
            <a:r>
              <a:rPr lang="en-US" sz="1400" dirty="0" err="1"/>
              <a:t>gespeichert</a:t>
            </a:r>
            <a:r>
              <a:rPr lang="en-US" sz="1400" dirty="0"/>
              <a:t> und </a:t>
            </a:r>
            <a:r>
              <a:rPr lang="en-US" sz="1400" dirty="0" err="1"/>
              <a:t>können</a:t>
            </a:r>
            <a:r>
              <a:rPr lang="en-US" sz="1400" dirty="0"/>
              <a:t> </a:t>
            </a:r>
            <a:r>
              <a:rPr lang="en-US" sz="1400" dirty="0" err="1"/>
              <a:t>durch</a:t>
            </a:r>
            <a:r>
              <a:rPr lang="en-US" sz="1400" dirty="0"/>
              <a:t> </a:t>
            </a:r>
            <a:r>
              <a:rPr lang="en-US" sz="1400" dirty="0" err="1"/>
              <a:t>Passwort</a:t>
            </a:r>
            <a:r>
              <a:rPr lang="en-US" sz="1400" dirty="0"/>
              <a:t> </a:t>
            </a:r>
            <a:r>
              <a:rPr lang="en-US" sz="1400" dirty="0" err="1"/>
              <a:t>geschützt</a:t>
            </a:r>
            <a:r>
              <a:rPr lang="en-US" sz="1400" dirty="0"/>
              <a:t> </a:t>
            </a:r>
            <a:r>
              <a:rPr lang="en-US" sz="1400" dirty="0" err="1"/>
              <a:t>werden</a:t>
            </a:r>
            <a:r>
              <a:rPr lang="en-US" sz="1400" dirty="0"/>
              <a:t>.</a:t>
            </a:r>
          </a:p>
        </p:txBody>
      </p:sp>
      <p:sp>
        <p:nvSpPr>
          <p:cNvPr id="5" name="Footer Placeholder 4">
            <a:extLst>
              <a:ext uri="{FF2B5EF4-FFF2-40B4-BE49-F238E27FC236}">
                <a16:creationId xmlns:a16="http://schemas.microsoft.com/office/drawing/2014/main" id="{C54951B1-ABAA-BC88-91D4-F65E7B1A3B4A}"/>
              </a:ext>
            </a:extLst>
          </p:cNvPr>
          <p:cNvSpPr>
            <a:spLocks noGrp="1"/>
          </p:cNvSpPr>
          <p:nvPr>
            <p:ph type="ftr" sz="quarter" idx="11"/>
          </p:nvPr>
        </p:nvSpPr>
        <p:spPr>
          <a:xfrm>
            <a:off x="457200" y="6445997"/>
            <a:ext cx="3949302" cy="365125"/>
          </a:xfrm>
        </p:spPr>
        <p:txBody>
          <a:bodyPr anchor="ctr">
            <a:normAutofit/>
          </a:bodyPr>
          <a:lstStyle/>
          <a:p>
            <a:pPr rtl="0">
              <a:spcAft>
                <a:spcPts val="600"/>
              </a:spcAft>
            </a:pPr>
            <a:r>
              <a:rPr lang="de-CH"/>
              <a:t>Excel Grundbegriffe</a:t>
            </a:r>
            <a:endParaRPr lang="de"/>
          </a:p>
        </p:txBody>
      </p:sp>
      <p:sp>
        <p:nvSpPr>
          <p:cNvPr id="6" name="Date Placeholder 5">
            <a:extLst>
              <a:ext uri="{FF2B5EF4-FFF2-40B4-BE49-F238E27FC236}">
                <a16:creationId xmlns:a16="http://schemas.microsoft.com/office/drawing/2014/main" id="{B9B94646-65FF-E563-DCBC-E6B2A4574650}"/>
              </a:ext>
            </a:extLst>
          </p:cNvPr>
          <p:cNvSpPr>
            <a:spLocks noGrp="1"/>
          </p:cNvSpPr>
          <p:nvPr>
            <p:ph type="dt" sz="half" idx="10"/>
          </p:nvPr>
        </p:nvSpPr>
        <p:spPr>
          <a:xfrm>
            <a:off x="9737594" y="6445997"/>
            <a:ext cx="1842115" cy="365125"/>
          </a:xfrm>
        </p:spPr>
        <p:txBody>
          <a:bodyPr anchor="ctr">
            <a:normAutofit/>
          </a:bodyPr>
          <a:lstStyle/>
          <a:p>
            <a:pPr rtl="0">
              <a:spcAft>
                <a:spcPts val="600"/>
              </a:spcAft>
            </a:pPr>
            <a:r>
              <a:rPr lang="de-DE"/>
              <a:t>11.08.2025</a:t>
            </a:r>
            <a:endParaRPr lang="en-US"/>
          </a:p>
        </p:txBody>
      </p:sp>
      <p:sp>
        <p:nvSpPr>
          <p:cNvPr id="7" name="Slide Number Placeholder 6">
            <a:extLst>
              <a:ext uri="{FF2B5EF4-FFF2-40B4-BE49-F238E27FC236}">
                <a16:creationId xmlns:a16="http://schemas.microsoft.com/office/drawing/2014/main" id="{A19E90EE-2458-E530-C45B-247B4F8174DB}"/>
              </a:ext>
            </a:extLst>
          </p:cNvPr>
          <p:cNvSpPr>
            <a:spLocks noGrp="1"/>
          </p:cNvSpPr>
          <p:nvPr>
            <p:ph type="sldNum" sz="quarter" idx="12"/>
          </p:nvPr>
        </p:nvSpPr>
        <p:spPr>
          <a:xfrm>
            <a:off x="11734800" y="6445997"/>
            <a:ext cx="457200" cy="365125"/>
          </a:xfrm>
        </p:spPr>
        <p:txBody>
          <a:bodyPr anchor="ctr">
            <a:normAutofit/>
          </a:bodyPr>
          <a:lstStyle/>
          <a:p>
            <a:pPr rtl="0">
              <a:spcAft>
                <a:spcPts val="600"/>
              </a:spcAft>
            </a:pPr>
            <a:fld id="{DDF60B60-82CA-4BB9-BA6E-A62FADF2374B}" type="slidenum">
              <a:rPr lang="en-US" smtClean="0"/>
              <a:pPr rtl="0">
                <a:spcAft>
                  <a:spcPts val="600"/>
                </a:spcAft>
              </a:pPr>
              <a:t>2</a:t>
            </a:fld>
            <a:endParaRPr lang="en-US"/>
          </a:p>
        </p:txBody>
      </p:sp>
    </p:spTree>
    <p:extLst>
      <p:ext uri="{BB962C8B-B14F-4D97-AF65-F5344CB8AC3E}">
        <p14:creationId xmlns:p14="http://schemas.microsoft.com/office/powerpoint/2010/main" val="1540942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83B8F-BFE0-70F6-9327-C264C9FFB2B4}"/>
              </a:ext>
            </a:extLst>
          </p:cNvPr>
          <p:cNvSpPr>
            <a:spLocks noGrp="1"/>
          </p:cNvSpPr>
          <p:nvPr>
            <p:ph type="title"/>
          </p:nvPr>
        </p:nvSpPr>
        <p:spPr>
          <a:xfrm>
            <a:off x="457199" y="377072"/>
            <a:ext cx="4958078" cy="1225485"/>
          </a:xfrm>
        </p:spPr>
        <p:txBody>
          <a:bodyPr anchor="t">
            <a:normAutofit/>
          </a:bodyPr>
          <a:lstStyle/>
          <a:p>
            <a:r>
              <a:rPr lang="en-US"/>
              <a:t>Tabellenblatt (Worksheet)</a:t>
            </a:r>
          </a:p>
        </p:txBody>
      </p:sp>
      <p:pic>
        <p:nvPicPr>
          <p:cNvPr id="8" name="Content Placeholder 7" descr="Grafiken und Diagramme Analyse von Finanzdaten">
            <a:extLst>
              <a:ext uri="{FF2B5EF4-FFF2-40B4-BE49-F238E27FC236}">
                <a16:creationId xmlns:a16="http://schemas.microsoft.com/office/drawing/2014/main" id="{53381A59-E6BF-40F6-AD57-B9AD5A74FC72}"/>
              </a:ext>
            </a:extLst>
          </p:cNvPr>
          <p:cNvPicPr>
            <a:picLocks noGrp="1" noChangeAspect="1"/>
          </p:cNvPicPr>
          <p:nvPr>
            <p:ph type="pic" sz="quarter" idx="13"/>
          </p:nvPr>
        </p:nvPicPr>
        <p:blipFill>
          <a:blip r:embed="rId3"/>
          <a:srcRect l="15460"/>
          <a:stretch>
            <a:fillRect/>
          </a:stretch>
        </p:blipFill>
        <p:spPr>
          <a:xfrm>
            <a:off x="20" y="1842182"/>
            <a:ext cx="5758152" cy="4546457"/>
          </a:xfrm>
          <a:prstGeom prst="rect">
            <a:avLst/>
          </a:prstGeom>
          <a:noFill/>
        </p:spPr>
      </p:pic>
      <p:sp>
        <p:nvSpPr>
          <p:cNvPr id="4" name="Content Placeholder 3">
            <a:extLst>
              <a:ext uri="{FF2B5EF4-FFF2-40B4-BE49-F238E27FC236}">
                <a16:creationId xmlns:a16="http://schemas.microsoft.com/office/drawing/2014/main" id="{4A2C7E4C-E87D-6BFE-6584-889E45D01835}"/>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142" y="377072"/>
            <a:ext cx="5558655" cy="5797484"/>
          </a:xfrm>
        </p:spPr>
        <p:txBody>
          <a:bodyPr>
            <a:normAutofit/>
          </a:bodyPr>
          <a:lstStyle/>
          <a:p>
            <a:pPr marL="0" indent="0">
              <a:spcBef>
                <a:spcPts val="2500"/>
              </a:spcBef>
              <a:buFont typeface="Arial" panose="020B0604020202020204" pitchFamily="34" charset="0"/>
              <a:buNone/>
            </a:pPr>
            <a:r>
              <a:rPr lang="en-US" sz="1400" b="1" dirty="0"/>
              <a:t>Definition des </a:t>
            </a:r>
            <a:r>
              <a:rPr lang="en-US" sz="1400" b="1" dirty="0" err="1"/>
              <a:t>Tabellenblatts</a:t>
            </a:r>
            <a:endParaRPr lang="en-US" sz="1400" b="1" dirty="0"/>
          </a:p>
          <a:p>
            <a:pPr marL="0" lvl="1" indent="0">
              <a:buFont typeface="Arial" panose="020B0604020202020204" pitchFamily="34" charset="0"/>
              <a:buNone/>
            </a:pPr>
            <a:r>
              <a:rPr lang="en-US" sz="1400" dirty="0"/>
              <a:t>Ein </a:t>
            </a:r>
            <a:r>
              <a:rPr lang="en-US" sz="1400" dirty="0" err="1"/>
              <a:t>Tabellenblatt</a:t>
            </a:r>
            <a:r>
              <a:rPr lang="en-US" sz="1400" dirty="0"/>
              <a:t> </a:t>
            </a:r>
            <a:r>
              <a:rPr lang="en-US" sz="1400" dirty="0" err="1"/>
              <a:t>ist</a:t>
            </a:r>
            <a:r>
              <a:rPr lang="en-US" sz="1400" dirty="0"/>
              <a:t> </a:t>
            </a:r>
            <a:r>
              <a:rPr lang="en-US" sz="1400" dirty="0" err="1"/>
              <a:t>ein</a:t>
            </a:r>
            <a:r>
              <a:rPr lang="en-US" sz="1400" dirty="0"/>
              <a:t> </a:t>
            </a:r>
            <a:r>
              <a:rPr lang="en-US" sz="1400" b="1" dirty="0" err="1"/>
              <a:t>einzelnes</a:t>
            </a:r>
            <a:r>
              <a:rPr lang="en-US" sz="1400" b="1" dirty="0"/>
              <a:t> Blatt </a:t>
            </a:r>
            <a:r>
              <a:rPr lang="en-US" sz="1400" b="1" dirty="0" err="1"/>
              <a:t>innerhalb</a:t>
            </a:r>
            <a:r>
              <a:rPr lang="en-US" sz="1400" b="1" dirty="0"/>
              <a:t> </a:t>
            </a:r>
            <a:r>
              <a:rPr lang="en-US" sz="1400" b="1" dirty="0" err="1"/>
              <a:t>einer</a:t>
            </a:r>
            <a:r>
              <a:rPr lang="en-US" sz="1400" b="1" dirty="0"/>
              <a:t> Excel-</a:t>
            </a:r>
            <a:r>
              <a:rPr lang="en-US" sz="1400" b="1" dirty="0" err="1"/>
              <a:t>Arbeitsmappe</a:t>
            </a:r>
            <a:r>
              <a:rPr lang="en-US" sz="1400" b="1" dirty="0"/>
              <a:t> </a:t>
            </a:r>
            <a:r>
              <a:rPr lang="en-US" sz="1400" dirty="0" err="1"/>
              <a:t>mit</a:t>
            </a:r>
            <a:r>
              <a:rPr lang="en-US" sz="1400" dirty="0"/>
              <a:t> </a:t>
            </a:r>
            <a:r>
              <a:rPr lang="en-US" sz="1400" dirty="0" err="1"/>
              <a:t>einem</a:t>
            </a:r>
            <a:r>
              <a:rPr lang="en-US" sz="1400" dirty="0"/>
              <a:t> Raster </a:t>
            </a:r>
            <a:r>
              <a:rPr lang="en-US" sz="1400" dirty="0" err="1"/>
              <a:t>aus</a:t>
            </a:r>
            <a:r>
              <a:rPr lang="en-US" sz="1400" dirty="0"/>
              <a:t> </a:t>
            </a:r>
            <a:r>
              <a:rPr lang="en-US" sz="1400" dirty="0" err="1"/>
              <a:t>Zeilen</a:t>
            </a:r>
            <a:r>
              <a:rPr lang="en-US" sz="1400" dirty="0"/>
              <a:t> und </a:t>
            </a:r>
            <a:r>
              <a:rPr lang="en-US" sz="1400" dirty="0" err="1"/>
              <a:t>Spalten</a:t>
            </a:r>
            <a:r>
              <a:rPr lang="en-US" sz="1400" dirty="0"/>
              <a:t>.</a:t>
            </a:r>
          </a:p>
          <a:p>
            <a:pPr marL="0" indent="0">
              <a:spcBef>
                <a:spcPts val="2500"/>
              </a:spcBef>
              <a:buFont typeface="Arial" panose="020B0604020202020204" pitchFamily="34" charset="0"/>
              <a:buNone/>
            </a:pPr>
            <a:r>
              <a:rPr lang="en-US" sz="1400" b="1" dirty="0" err="1"/>
              <a:t>Individualisierung</a:t>
            </a:r>
            <a:r>
              <a:rPr lang="en-US" sz="1400" b="1" dirty="0"/>
              <a:t> und </a:t>
            </a:r>
            <a:r>
              <a:rPr lang="en-US" sz="1400" b="1" dirty="0" err="1"/>
              <a:t>Gestaltung</a:t>
            </a:r>
            <a:endParaRPr lang="en-US" sz="1400" b="1" dirty="0"/>
          </a:p>
          <a:p>
            <a:pPr marL="0" lvl="1" indent="0">
              <a:buFont typeface="Arial" panose="020B0604020202020204" pitchFamily="34" charset="0"/>
              <a:buNone/>
            </a:pPr>
            <a:r>
              <a:rPr lang="en-US" sz="1400" dirty="0" err="1"/>
              <a:t>Jedes</a:t>
            </a:r>
            <a:r>
              <a:rPr lang="en-US" sz="1400" dirty="0"/>
              <a:t> </a:t>
            </a:r>
            <a:r>
              <a:rPr lang="en-US" sz="1400" dirty="0" err="1"/>
              <a:t>Tabellenblatt</a:t>
            </a:r>
            <a:r>
              <a:rPr lang="en-US" sz="1400" dirty="0"/>
              <a:t> </a:t>
            </a:r>
            <a:r>
              <a:rPr lang="en-US" sz="1400" dirty="0" err="1"/>
              <a:t>kann</a:t>
            </a:r>
            <a:r>
              <a:rPr lang="en-US" sz="1400" dirty="0"/>
              <a:t> </a:t>
            </a:r>
            <a:r>
              <a:rPr lang="en-US" sz="1400" dirty="0" err="1"/>
              <a:t>benannt</a:t>
            </a:r>
            <a:r>
              <a:rPr lang="en-US" sz="1400" dirty="0"/>
              <a:t> und </a:t>
            </a:r>
            <a:r>
              <a:rPr lang="en-US" sz="1400" dirty="0" err="1"/>
              <a:t>gestaltet</a:t>
            </a:r>
            <a:r>
              <a:rPr lang="en-US" sz="1400" dirty="0"/>
              <a:t> </a:t>
            </a:r>
            <a:r>
              <a:rPr lang="en-US" sz="1400" dirty="0" err="1"/>
              <a:t>werden</a:t>
            </a:r>
            <a:r>
              <a:rPr lang="en-US" sz="1400" dirty="0"/>
              <a:t>, um </a:t>
            </a:r>
            <a:r>
              <a:rPr lang="en-US" sz="1400" dirty="0" err="1"/>
              <a:t>verschiedene</a:t>
            </a:r>
            <a:r>
              <a:rPr lang="en-US" sz="1400" dirty="0"/>
              <a:t> </a:t>
            </a:r>
            <a:r>
              <a:rPr lang="en-US" sz="1400" dirty="0" err="1"/>
              <a:t>Geschäftsbereiche</a:t>
            </a:r>
            <a:r>
              <a:rPr lang="en-US" sz="1400" dirty="0"/>
              <a:t> </a:t>
            </a:r>
            <a:r>
              <a:rPr lang="en-US" sz="1400" dirty="0" err="1"/>
              <a:t>oder</a:t>
            </a:r>
            <a:r>
              <a:rPr lang="en-US" sz="1400" dirty="0"/>
              <a:t> </a:t>
            </a:r>
            <a:r>
              <a:rPr lang="en-US" sz="1400" dirty="0" err="1"/>
              <a:t>Zeiträume</a:t>
            </a:r>
            <a:r>
              <a:rPr lang="en-US" sz="1400" dirty="0"/>
              <a:t> </a:t>
            </a:r>
            <a:r>
              <a:rPr lang="en-US" sz="1400" dirty="0" err="1"/>
              <a:t>abzubilden</a:t>
            </a:r>
            <a:r>
              <a:rPr lang="en-US" sz="1400" dirty="0"/>
              <a:t>.</a:t>
            </a:r>
          </a:p>
          <a:p>
            <a:pPr marL="0" indent="0">
              <a:spcBef>
                <a:spcPts val="2500"/>
              </a:spcBef>
              <a:buFont typeface="Arial" panose="020B0604020202020204" pitchFamily="34" charset="0"/>
              <a:buNone/>
            </a:pPr>
            <a:r>
              <a:rPr lang="en-US" sz="1400" b="1" dirty="0" err="1"/>
              <a:t>Inhalte</a:t>
            </a:r>
            <a:r>
              <a:rPr lang="en-US" sz="1400" b="1" dirty="0"/>
              <a:t> und </a:t>
            </a:r>
            <a:r>
              <a:rPr lang="en-US" sz="1400" b="1" dirty="0" err="1"/>
              <a:t>Funktionen</a:t>
            </a:r>
            <a:endParaRPr lang="en-US" sz="1400" b="1" dirty="0"/>
          </a:p>
          <a:p>
            <a:pPr marL="0" lvl="1" indent="0">
              <a:buFont typeface="Arial" panose="020B0604020202020204" pitchFamily="34" charset="0"/>
              <a:buNone/>
            </a:pPr>
            <a:r>
              <a:rPr lang="en-US" sz="1400" dirty="0" err="1"/>
              <a:t>Tabellenblätter</a:t>
            </a:r>
            <a:r>
              <a:rPr lang="en-US" sz="1400" dirty="0"/>
              <a:t> </a:t>
            </a:r>
            <a:r>
              <a:rPr lang="en-US" sz="1400" dirty="0" err="1"/>
              <a:t>enthalten</a:t>
            </a:r>
            <a:r>
              <a:rPr lang="en-US" sz="1400" dirty="0"/>
              <a:t> Zellen, </a:t>
            </a:r>
            <a:r>
              <a:rPr lang="en-US" sz="1400" dirty="0" err="1"/>
              <a:t>strukturierte</a:t>
            </a:r>
            <a:r>
              <a:rPr lang="en-US" sz="1400" dirty="0"/>
              <a:t> </a:t>
            </a:r>
            <a:r>
              <a:rPr lang="en-US" sz="1400" dirty="0" err="1"/>
              <a:t>Tabellen</a:t>
            </a:r>
            <a:r>
              <a:rPr lang="en-US" sz="1400" dirty="0"/>
              <a:t>, </a:t>
            </a:r>
            <a:r>
              <a:rPr lang="en-US" sz="1400" dirty="0" err="1"/>
              <a:t>Diagramme</a:t>
            </a:r>
            <a:r>
              <a:rPr lang="en-US" sz="1400" dirty="0"/>
              <a:t> und </a:t>
            </a:r>
            <a:r>
              <a:rPr lang="en-US" sz="1400" dirty="0" err="1"/>
              <a:t>Makros</a:t>
            </a:r>
            <a:r>
              <a:rPr lang="en-US" sz="1400" dirty="0"/>
              <a:t> </a:t>
            </a:r>
            <a:r>
              <a:rPr lang="en-US" sz="1400" dirty="0" err="1"/>
              <a:t>zur</a:t>
            </a:r>
            <a:r>
              <a:rPr lang="en-US" sz="1400" dirty="0"/>
              <a:t> </a:t>
            </a:r>
            <a:r>
              <a:rPr lang="en-US" sz="1400" dirty="0" err="1"/>
              <a:t>Datenverarbeitung</a:t>
            </a:r>
            <a:r>
              <a:rPr lang="en-US" sz="1400" dirty="0"/>
              <a:t>.</a:t>
            </a:r>
          </a:p>
          <a:p>
            <a:pPr marL="0" indent="0">
              <a:spcBef>
                <a:spcPts val="2500"/>
              </a:spcBef>
              <a:buFont typeface="Arial" panose="020B0604020202020204" pitchFamily="34" charset="0"/>
              <a:buNone/>
            </a:pPr>
            <a:r>
              <a:rPr lang="en-US" sz="1400" b="1" dirty="0" err="1"/>
              <a:t>Anwendung</a:t>
            </a:r>
            <a:r>
              <a:rPr lang="en-US" sz="1400" b="1" dirty="0"/>
              <a:t> in der Praxis</a:t>
            </a:r>
          </a:p>
          <a:p>
            <a:pPr marL="0" lvl="1" indent="0">
              <a:buFont typeface="Arial" panose="020B0604020202020204" pitchFamily="34" charset="0"/>
              <a:buNone/>
            </a:pPr>
            <a:r>
              <a:rPr lang="en-US" sz="1400" dirty="0" err="1"/>
              <a:t>Im</a:t>
            </a:r>
            <a:r>
              <a:rPr lang="en-US" sz="1400" dirty="0"/>
              <a:t> </a:t>
            </a:r>
            <a:r>
              <a:rPr lang="en-US" sz="1400" dirty="0" err="1"/>
              <a:t>kaufmännischen</a:t>
            </a:r>
            <a:r>
              <a:rPr lang="en-US" sz="1400" dirty="0"/>
              <a:t> </a:t>
            </a:r>
            <a:r>
              <a:rPr lang="en-US" sz="1400" dirty="0" err="1"/>
              <a:t>Bereich</a:t>
            </a:r>
            <a:r>
              <a:rPr lang="en-US" sz="1400" dirty="0"/>
              <a:t> </a:t>
            </a:r>
            <a:r>
              <a:rPr lang="en-US" sz="1400" dirty="0" err="1"/>
              <a:t>werden</a:t>
            </a:r>
            <a:r>
              <a:rPr lang="en-US" sz="1400" dirty="0"/>
              <a:t> </a:t>
            </a:r>
            <a:r>
              <a:rPr lang="en-US" sz="1400" dirty="0" err="1"/>
              <a:t>Tabellenblätter</a:t>
            </a:r>
            <a:r>
              <a:rPr lang="en-US" sz="1400" dirty="0"/>
              <a:t> für </a:t>
            </a:r>
            <a:r>
              <a:rPr lang="en-US" sz="1400" dirty="0" err="1"/>
              <a:t>Umsatzübersichten</a:t>
            </a:r>
            <a:r>
              <a:rPr lang="en-US" sz="1400" dirty="0"/>
              <a:t>, </a:t>
            </a:r>
            <a:r>
              <a:rPr lang="en-US" sz="1400" dirty="0" err="1"/>
              <a:t>Kostenanalysen</a:t>
            </a:r>
            <a:r>
              <a:rPr lang="en-US" sz="1400" dirty="0"/>
              <a:t> und </a:t>
            </a:r>
            <a:r>
              <a:rPr lang="en-US" sz="1400" dirty="0" err="1"/>
              <a:t>Lagerbestände</a:t>
            </a:r>
            <a:r>
              <a:rPr lang="en-US" sz="1400" dirty="0"/>
              <a:t> </a:t>
            </a:r>
            <a:r>
              <a:rPr lang="en-US" sz="1400" dirty="0" err="1"/>
              <a:t>genutzt</a:t>
            </a:r>
            <a:r>
              <a:rPr lang="en-US" sz="1400" dirty="0"/>
              <a:t>.</a:t>
            </a:r>
          </a:p>
        </p:txBody>
      </p:sp>
      <p:sp>
        <p:nvSpPr>
          <p:cNvPr id="5" name="Footer Placeholder 4">
            <a:extLst>
              <a:ext uri="{FF2B5EF4-FFF2-40B4-BE49-F238E27FC236}">
                <a16:creationId xmlns:a16="http://schemas.microsoft.com/office/drawing/2014/main" id="{DA85DD96-0BE6-774D-CA87-C3D27813A95C}"/>
              </a:ext>
            </a:extLst>
          </p:cNvPr>
          <p:cNvSpPr>
            <a:spLocks noGrp="1"/>
          </p:cNvSpPr>
          <p:nvPr>
            <p:ph type="ftr" sz="quarter" idx="11"/>
          </p:nvPr>
        </p:nvSpPr>
        <p:spPr>
          <a:xfrm>
            <a:off x="457200" y="6445997"/>
            <a:ext cx="3949302" cy="365125"/>
          </a:xfrm>
        </p:spPr>
        <p:txBody>
          <a:bodyPr anchor="ctr">
            <a:normAutofit/>
          </a:bodyPr>
          <a:lstStyle/>
          <a:p>
            <a:pPr rtl="0">
              <a:spcAft>
                <a:spcPts val="600"/>
              </a:spcAft>
            </a:pPr>
            <a:r>
              <a:rPr lang="de-CH"/>
              <a:t>Excel Grundbegriffe</a:t>
            </a:r>
            <a:endParaRPr lang="de"/>
          </a:p>
        </p:txBody>
      </p:sp>
      <p:sp>
        <p:nvSpPr>
          <p:cNvPr id="6" name="Date Placeholder 5">
            <a:extLst>
              <a:ext uri="{FF2B5EF4-FFF2-40B4-BE49-F238E27FC236}">
                <a16:creationId xmlns:a16="http://schemas.microsoft.com/office/drawing/2014/main" id="{F72FA278-3243-6B6C-5281-B7381C06448D}"/>
              </a:ext>
            </a:extLst>
          </p:cNvPr>
          <p:cNvSpPr>
            <a:spLocks noGrp="1"/>
          </p:cNvSpPr>
          <p:nvPr>
            <p:ph type="dt" sz="half" idx="10"/>
          </p:nvPr>
        </p:nvSpPr>
        <p:spPr>
          <a:xfrm>
            <a:off x="9737594" y="6445997"/>
            <a:ext cx="1842115" cy="365125"/>
          </a:xfrm>
        </p:spPr>
        <p:txBody>
          <a:bodyPr anchor="ctr">
            <a:normAutofit/>
          </a:bodyPr>
          <a:lstStyle/>
          <a:p>
            <a:pPr rtl="0">
              <a:spcAft>
                <a:spcPts val="600"/>
              </a:spcAft>
            </a:pPr>
            <a:r>
              <a:rPr lang="de-DE"/>
              <a:t>11.08.2025</a:t>
            </a:r>
            <a:endParaRPr lang="en-US"/>
          </a:p>
        </p:txBody>
      </p:sp>
      <p:sp>
        <p:nvSpPr>
          <p:cNvPr id="7" name="Slide Number Placeholder 6">
            <a:extLst>
              <a:ext uri="{FF2B5EF4-FFF2-40B4-BE49-F238E27FC236}">
                <a16:creationId xmlns:a16="http://schemas.microsoft.com/office/drawing/2014/main" id="{FDF50C4D-1E28-3B5D-2A06-68C2C6D4327D}"/>
              </a:ext>
            </a:extLst>
          </p:cNvPr>
          <p:cNvSpPr>
            <a:spLocks noGrp="1"/>
          </p:cNvSpPr>
          <p:nvPr>
            <p:ph type="sldNum" sz="quarter" idx="12"/>
          </p:nvPr>
        </p:nvSpPr>
        <p:spPr>
          <a:xfrm>
            <a:off x="11734800" y="6445997"/>
            <a:ext cx="457200" cy="365125"/>
          </a:xfrm>
        </p:spPr>
        <p:txBody>
          <a:bodyPr anchor="ctr">
            <a:normAutofit/>
          </a:bodyPr>
          <a:lstStyle/>
          <a:p>
            <a:pPr rtl="0">
              <a:spcAft>
                <a:spcPts val="600"/>
              </a:spcAft>
            </a:pPr>
            <a:fld id="{DDF60B60-82CA-4BB9-BA6E-A62FADF2374B}" type="slidenum">
              <a:rPr lang="en-US" smtClean="0"/>
              <a:pPr rtl="0">
                <a:spcAft>
                  <a:spcPts val="600"/>
                </a:spcAft>
              </a:pPr>
              <a:t>3</a:t>
            </a:fld>
            <a:endParaRPr lang="en-US"/>
          </a:p>
        </p:txBody>
      </p:sp>
    </p:spTree>
    <p:extLst>
      <p:ext uri="{BB962C8B-B14F-4D97-AF65-F5344CB8AC3E}">
        <p14:creationId xmlns:p14="http://schemas.microsoft.com/office/powerpoint/2010/main" val="3728324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92D1-4CBB-B78F-0FFE-212F861CBCEF}"/>
              </a:ext>
            </a:extLst>
          </p:cNvPr>
          <p:cNvSpPr>
            <a:spLocks noGrp="1"/>
          </p:cNvSpPr>
          <p:nvPr>
            <p:ph type="title"/>
          </p:nvPr>
        </p:nvSpPr>
        <p:spPr>
          <a:xfrm>
            <a:off x="457199" y="377072"/>
            <a:ext cx="4958078" cy="1225485"/>
          </a:xfrm>
        </p:spPr>
        <p:txBody>
          <a:bodyPr anchor="t">
            <a:normAutofit/>
          </a:bodyPr>
          <a:lstStyle/>
          <a:p>
            <a:r>
              <a:rPr lang="en-US"/>
              <a:t>Strukturierte Tabelle (Table)</a:t>
            </a:r>
          </a:p>
        </p:txBody>
      </p:sp>
      <p:pic>
        <p:nvPicPr>
          <p:cNvPr id="8" name="Content Placeholder 7" descr="Lebendiges, mehrfarbig kariertes Bodendesign">
            <a:extLst>
              <a:ext uri="{FF2B5EF4-FFF2-40B4-BE49-F238E27FC236}">
                <a16:creationId xmlns:a16="http://schemas.microsoft.com/office/drawing/2014/main" id="{FEA5CF7A-1EC9-40DF-AA7D-43AC1723607F}"/>
              </a:ext>
            </a:extLst>
          </p:cNvPr>
          <p:cNvPicPr>
            <a:picLocks noGrp="1" noChangeAspect="1"/>
          </p:cNvPicPr>
          <p:nvPr>
            <p:ph type="pic" sz="quarter" idx="13"/>
          </p:nvPr>
        </p:nvPicPr>
        <p:blipFill>
          <a:blip r:embed="rId3"/>
          <a:srcRect l="6680" r="7832" b="2"/>
          <a:stretch>
            <a:fillRect/>
          </a:stretch>
        </p:blipFill>
        <p:spPr>
          <a:xfrm>
            <a:off x="20" y="1842182"/>
            <a:ext cx="5758152" cy="4546457"/>
          </a:xfrm>
          <a:prstGeom prst="rect">
            <a:avLst/>
          </a:prstGeom>
          <a:noFill/>
        </p:spPr>
      </p:pic>
      <p:sp>
        <p:nvSpPr>
          <p:cNvPr id="4" name="Content Placeholder 3">
            <a:extLst>
              <a:ext uri="{FF2B5EF4-FFF2-40B4-BE49-F238E27FC236}">
                <a16:creationId xmlns:a16="http://schemas.microsoft.com/office/drawing/2014/main" id="{68B0B94C-8B3D-4B6C-1B25-8F393363601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142" y="377072"/>
            <a:ext cx="5558655" cy="5797484"/>
          </a:xfrm>
        </p:spPr>
        <p:txBody>
          <a:bodyPr>
            <a:normAutofit/>
          </a:bodyPr>
          <a:lstStyle/>
          <a:p>
            <a:pPr marL="0" indent="0">
              <a:spcBef>
                <a:spcPts val="2500"/>
              </a:spcBef>
              <a:buFont typeface="Arial" panose="020B0604020202020204" pitchFamily="34" charset="0"/>
              <a:buNone/>
            </a:pPr>
            <a:r>
              <a:rPr lang="en-US" sz="1400" b="1" dirty="0" err="1"/>
              <a:t>Erstellung</a:t>
            </a:r>
            <a:r>
              <a:rPr lang="en-US" sz="1400" b="1" dirty="0"/>
              <a:t> der </a:t>
            </a:r>
            <a:r>
              <a:rPr lang="en-US" sz="1400" b="1" dirty="0" err="1"/>
              <a:t>Tabelle</a:t>
            </a:r>
            <a:endParaRPr lang="en-US" sz="1400" b="1" dirty="0"/>
          </a:p>
          <a:p>
            <a:pPr marL="0" lvl="1" indent="0">
              <a:buFont typeface="Arial" panose="020B0604020202020204" pitchFamily="34" charset="0"/>
              <a:buNone/>
            </a:pPr>
            <a:r>
              <a:rPr lang="en-US" sz="1400" b="1" dirty="0" err="1"/>
              <a:t>Strukturierte</a:t>
            </a:r>
            <a:r>
              <a:rPr lang="en-US" sz="1400" b="1" dirty="0"/>
              <a:t> </a:t>
            </a:r>
            <a:r>
              <a:rPr lang="en-US" sz="1400" b="1" dirty="0" err="1"/>
              <a:t>Tabellen</a:t>
            </a:r>
            <a:r>
              <a:rPr lang="en-US" sz="1400" b="1" dirty="0"/>
              <a:t> </a:t>
            </a:r>
            <a:r>
              <a:rPr lang="en-US" sz="1400" dirty="0" err="1"/>
              <a:t>werden</a:t>
            </a:r>
            <a:r>
              <a:rPr lang="en-US" sz="1400" dirty="0"/>
              <a:t> </a:t>
            </a:r>
            <a:r>
              <a:rPr lang="en-US" sz="1400" dirty="0" err="1"/>
              <a:t>mit</a:t>
            </a:r>
            <a:r>
              <a:rPr lang="en-US" sz="1400" dirty="0"/>
              <a:t> dem </a:t>
            </a:r>
            <a:r>
              <a:rPr lang="en-US" sz="1400" dirty="0" err="1"/>
              <a:t>Befehl</a:t>
            </a:r>
            <a:r>
              <a:rPr lang="en-US" sz="1400" dirty="0"/>
              <a:t> '</a:t>
            </a:r>
            <a:r>
              <a:rPr lang="en-US" sz="1400" dirty="0" err="1"/>
              <a:t>Einfügen</a:t>
            </a:r>
            <a:r>
              <a:rPr lang="en-US" sz="1400" dirty="0"/>
              <a:t> → </a:t>
            </a:r>
            <a:r>
              <a:rPr lang="en-US" sz="1400" dirty="0" err="1"/>
              <a:t>Tabelle</a:t>
            </a:r>
            <a:r>
              <a:rPr lang="en-US" sz="1400" dirty="0"/>
              <a:t>' </a:t>
            </a:r>
            <a:r>
              <a:rPr lang="en-US" sz="1400" dirty="0" err="1"/>
              <a:t>oder</a:t>
            </a:r>
            <a:r>
              <a:rPr lang="en-US" sz="1400" dirty="0"/>
              <a:t> </a:t>
            </a:r>
            <a:r>
              <a:rPr lang="en-US" sz="1400" dirty="0" err="1"/>
              <a:t>Ctrl+T</a:t>
            </a:r>
            <a:r>
              <a:rPr lang="en-US" sz="1400" dirty="0"/>
              <a:t> </a:t>
            </a:r>
            <a:r>
              <a:rPr lang="en-US" sz="1400" dirty="0" err="1"/>
              <a:t>erstellt</a:t>
            </a:r>
            <a:r>
              <a:rPr lang="en-US" sz="1400" dirty="0"/>
              <a:t>.</a:t>
            </a:r>
          </a:p>
          <a:p>
            <a:pPr marL="0" indent="0">
              <a:spcBef>
                <a:spcPts val="2500"/>
              </a:spcBef>
              <a:buFont typeface="Arial" panose="020B0604020202020204" pitchFamily="34" charset="0"/>
              <a:buNone/>
            </a:pPr>
            <a:r>
              <a:rPr lang="en-US" sz="1400" b="1" dirty="0" err="1"/>
              <a:t>Dynamische</a:t>
            </a:r>
            <a:r>
              <a:rPr lang="en-US" sz="1400" b="1" dirty="0"/>
              <a:t> </a:t>
            </a:r>
            <a:r>
              <a:rPr lang="en-US" sz="1400" b="1" dirty="0" err="1"/>
              <a:t>Anpassung</a:t>
            </a:r>
            <a:endParaRPr lang="en-US" sz="1400" b="1" dirty="0"/>
          </a:p>
          <a:p>
            <a:pPr marL="0" lvl="1" indent="0">
              <a:buFont typeface="Arial" panose="020B0604020202020204" pitchFamily="34" charset="0"/>
              <a:buNone/>
            </a:pPr>
            <a:r>
              <a:rPr lang="en-US" sz="1400" dirty="0" err="1"/>
              <a:t>Tabellen</a:t>
            </a:r>
            <a:r>
              <a:rPr lang="en-US" sz="1400" dirty="0"/>
              <a:t> </a:t>
            </a:r>
            <a:r>
              <a:rPr lang="en-US" sz="1400" dirty="0" err="1"/>
              <a:t>passen</a:t>
            </a:r>
            <a:r>
              <a:rPr lang="en-US" sz="1400" dirty="0"/>
              <a:t> </a:t>
            </a:r>
            <a:r>
              <a:rPr lang="en-US" sz="1400" dirty="0" err="1"/>
              <a:t>sich</a:t>
            </a:r>
            <a:r>
              <a:rPr lang="en-US" sz="1400" dirty="0"/>
              <a:t> </a:t>
            </a:r>
            <a:r>
              <a:rPr lang="en-US" sz="1400" dirty="0" err="1"/>
              <a:t>automatisch</a:t>
            </a:r>
            <a:r>
              <a:rPr lang="en-US" sz="1400" dirty="0"/>
              <a:t> an, </a:t>
            </a:r>
            <a:r>
              <a:rPr lang="en-US" sz="1400" dirty="0" err="1"/>
              <a:t>wenn</a:t>
            </a:r>
            <a:r>
              <a:rPr lang="en-US" sz="1400" dirty="0"/>
              <a:t> </a:t>
            </a:r>
            <a:r>
              <a:rPr lang="en-US" sz="1400" dirty="0" err="1"/>
              <a:t>neue</a:t>
            </a:r>
            <a:r>
              <a:rPr lang="en-US" sz="1400" dirty="0"/>
              <a:t> Daten </a:t>
            </a:r>
            <a:r>
              <a:rPr lang="en-US" sz="1400" dirty="0" err="1"/>
              <a:t>hinzugefügt</a:t>
            </a:r>
            <a:r>
              <a:rPr lang="en-US" sz="1400" dirty="0"/>
              <a:t> </a:t>
            </a:r>
            <a:r>
              <a:rPr lang="en-US" sz="1400" dirty="0" err="1"/>
              <a:t>werden</a:t>
            </a:r>
            <a:r>
              <a:rPr lang="en-US" sz="1400" dirty="0"/>
              <a:t>.</a:t>
            </a:r>
          </a:p>
          <a:p>
            <a:pPr marL="0" indent="0">
              <a:spcBef>
                <a:spcPts val="2500"/>
              </a:spcBef>
              <a:buFont typeface="Arial" panose="020B0604020202020204" pitchFamily="34" charset="0"/>
              <a:buNone/>
            </a:pPr>
            <a:r>
              <a:rPr lang="en-US" sz="1400" b="1" dirty="0" err="1"/>
              <a:t>Verwendung</a:t>
            </a:r>
            <a:r>
              <a:rPr lang="en-US" sz="1400" b="1" dirty="0"/>
              <a:t> von </a:t>
            </a:r>
            <a:r>
              <a:rPr lang="en-US" sz="1400" b="1" dirty="0" err="1"/>
              <a:t>Namen</a:t>
            </a:r>
            <a:endParaRPr lang="en-US" sz="1400" b="1" dirty="0"/>
          </a:p>
          <a:p>
            <a:pPr marL="0" lvl="1" indent="0">
              <a:buFont typeface="Arial" panose="020B0604020202020204" pitchFamily="34" charset="0"/>
              <a:buNone/>
            </a:pPr>
            <a:r>
              <a:rPr lang="en-US" sz="1400" dirty="0" err="1"/>
              <a:t>Formeln</a:t>
            </a:r>
            <a:r>
              <a:rPr lang="en-US" sz="1400" dirty="0"/>
              <a:t> </a:t>
            </a:r>
            <a:r>
              <a:rPr lang="en-US" sz="1400" dirty="0" err="1"/>
              <a:t>verwenden</a:t>
            </a:r>
            <a:r>
              <a:rPr lang="en-US" sz="1400" dirty="0"/>
              <a:t> </a:t>
            </a:r>
            <a:r>
              <a:rPr lang="en-US" sz="1400" dirty="0" err="1"/>
              <a:t>Namen</a:t>
            </a:r>
            <a:r>
              <a:rPr lang="en-US" sz="1400" dirty="0"/>
              <a:t> </a:t>
            </a:r>
            <a:r>
              <a:rPr lang="en-US" sz="1400" dirty="0" err="1"/>
              <a:t>statt</a:t>
            </a:r>
            <a:r>
              <a:rPr lang="en-US" sz="1400" dirty="0"/>
              <a:t> </a:t>
            </a:r>
            <a:r>
              <a:rPr lang="en-US" sz="1400" dirty="0" err="1"/>
              <a:t>Zelladressen</a:t>
            </a:r>
            <a:r>
              <a:rPr lang="en-US" sz="1400" dirty="0"/>
              <a:t> für </a:t>
            </a:r>
            <a:r>
              <a:rPr lang="en-US" sz="1400" dirty="0" err="1"/>
              <a:t>bessere</a:t>
            </a:r>
            <a:r>
              <a:rPr lang="en-US" sz="1400" dirty="0"/>
              <a:t> </a:t>
            </a:r>
            <a:r>
              <a:rPr lang="en-US" sz="1400" dirty="0" err="1"/>
              <a:t>Übersichtlichkeit</a:t>
            </a:r>
            <a:r>
              <a:rPr lang="en-US" sz="1400" dirty="0"/>
              <a:t>.</a:t>
            </a:r>
          </a:p>
          <a:p>
            <a:pPr marL="0" indent="0">
              <a:spcBef>
                <a:spcPts val="2500"/>
              </a:spcBef>
              <a:buFont typeface="Arial" panose="020B0604020202020204" pitchFamily="34" charset="0"/>
              <a:buNone/>
            </a:pPr>
            <a:r>
              <a:rPr lang="en-US" sz="1400" b="1" dirty="0" err="1"/>
              <a:t>Kaufmännische</a:t>
            </a:r>
            <a:r>
              <a:rPr lang="en-US" sz="1400" b="1" dirty="0"/>
              <a:t> </a:t>
            </a:r>
            <a:r>
              <a:rPr lang="en-US" sz="1400" b="1" dirty="0" err="1"/>
              <a:t>Anwendung</a:t>
            </a:r>
            <a:endParaRPr lang="en-US" sz="1400" b="1" dirty="0"/>
          </a:p>
          <a:p>
            <a:pPr marL="0" lvl="1" indent="0">
              <a:buFont typeface="Arial" panose="020B0604020202020204" pitchFamily="34" charset="0"/>
              <a:buNone/>
            </a:pPr>
            <a:r>
              <a:rPr lang="en-US" sz="1400" dirty="0"/>
              <a:t>Ideal für </a:t>
            </a:r>
            <a:r>
              <a:rPr lang="en-US" sz="1400" dirty="0" err="1"/>
              <a:t>Kundenlisten</a:t>
            </a:r>
            <a:r>
              <a:rPr lang="en-US" sz="1400" dirty="0"/>
              <a:t>, </a:t>
            </a:r>
            <a:r>
              <a:rPr lang="en-US" sz="1400" dirty="0" err="1"/>
              <a:t>Produktkataloge</a:t>
            </a:r>
            <a:r>
              <a:rPr lang="en-US" sz="1400" dirty="0"/>
              <a:t> und </a:t>
            </a:r>
            <a:r>
              <a:rPr lang="en-US" sz="1400" dirty="0" err="1"/>
              <a:t>Buchungsjournale</a:t>
            </a:r>
            <a:r>
              <a:rPr lang="en-US" sz="1400" dirty="0"/>
              <a:t> </a:t>
            </a:r>
            <a:r>
              <a:rPr lang="en-US" sz="1400" dirty="0" err="1"/>
              <a:t>im</a:t>
            </a:r>
            <a:r>
              <a:rPr lang="en-US" sz="1400" dirty="0"/>
              <a:t> </a:t>
            </a:r>
            <a:r>
              <a:rPr lang="en-US" sz="1400" dirty="0" err="1"/>
              <a:t>Businessbereich</a:t>
            </a:r>
            <a:r>
              <a:rPr lang="en-US" sz="1400" dirty="0"/>
              <a:t>.</a:t>
            </a:r>
          </a:p>
        </p:txBody>
      </p:sp>
      <p:sp>
        <p:nvSpPr>
          <p:cNvPr id="5" name="Footer Placeholder 4">
            <a:extLst>
              <a:ext uri="{FF2B5EF4-FFF2-40B4-BE49-F238E27FC236}">
                <a16:creationId xmlns:a16="http://schemas.microsoft.com/office/drawing/2014/main" id="{97CAB812-9354-9B49-5277-824417B60DD7}"/>
              </a:ext>
            </a:extLst>
          </p:cNvPr>
          <p:cNvSpPr>
            <a:spLocks noGrp="1"/>
          </p:cNvSpPr>
          <p:nvPr>
            <p:ph type="ftr" sz="quarter" idx="11"/>
          </p:nvPr>
        </p:nvSpPr>
        <p:spPr>
          <a:xfrm>
            <a:off x="457200" y="6445997"/>
            <a:ext cx="3949302" cy="365125"/>
          </a:xfrm>
        </p:spPr>
        <p:txBody>
          <a:bodyPr anchor="ctr">
            <a:normAutofit/>
          </a:bodyPr>
          <a:lstStyle/>
          <a:p>
            <a:pPr rtl="0">
              <a:spcAft>
                <a:spcPts val="600"/>
              </a:spcAft>
            </a:pPr>
            <a:r>
              <a:rPr lang="de-CH"/>
              <a:t>Excel Grundbegriffe</a:t>
            </a:r>
            <a:endParaRPr lang="de"/>
          </a:p>
        </p:txBody>
      </p:sp>
      <p:sp>
        <p:nvSpPr>
          <p:cNvPr id="6" name="Date Placeholder 5">
            <a:extLst>
              <a:ext uri="{FF2B5EF4-FFF2-40B4-BE49-F238E27FC236}">
                <a16:creationId xmlns:a16="http://schemas.microsoft.com/office/drawing/2014/main" id="{19D394DD-1479-6460-0B7D-9CF3CDEE47D3}"/>
              </a:ext>
            </a:extLst>
          </p:cNvPr>
          <p:cNvSpPr>
            <a:spLocks noGrp="1"/>
          </p:cNvSpPr>
          <p:nvPr>
            <p:ph type="dt" sz="half" idx="10"/>
          </p:nvPr>
        </p:nvSpPr>
        <p:spPr>
          <a:xfrm>
            <a:off x="9737594" y="6445997"/>
            <a:ext cx="1842115" cy="365125"/>
          </a:xfrm>
        </p:spPr>
        <p:txBody>
          <a:bodyPr anchor="ctr">
            <a:normAutofit/>
          </a:bodyPr>
          <a:lstStyle/>
          <a:p>
            <a:pPr rtl="0">
              <a:spcAft>
                <a:spcPts val="600"/>
              </a:spcAft>
            </a:pPr>
            <a:r>
              <a:rPr lang="de-DE"/>
              <a:t>11.08.2025</a:t>
            </a:r>
            <a:endParaRPr lang="en-US"/>
          </a:p>
        </p:txBody>
      </p:sp>
      <p:sp>
        <p:nvSpPr>
          <p:cNvPr id="7" name="Slide Number Placeholder 6">
            <a:extLst>
              <a:ext uri="{FF2B5EF4-FFF2-40B4-BE49-F238E27FC236}">
                <a16:creationId xmlns:a16="http://schemas.microsoft.com/office/drawing/2014/main" id="{D6FAE1A4-5ED0-50F0-77C4-CF65755278C8}"/>
              </a:ext>
            </a:extLst>
          </p:cNvPr>
          <p:cNvSpPr>
            <a:spLocks noGrp="1"/>
          </p:cNvSpPr>
          <p:nvPr>
            <p:ph type="sldNum" sz="quarter" idx="12"/>
          </p:nvPr>
        </p:nvSpPr>
        <p:spPr>
          <a:xfrm>
            <a:off x="11734800" y="6445997"/>
            <a:ext cx="457200" cy="365125"/>
          </a:xfrm>
        </p:spPr>
        <p:txBody>
          <a:bodyPr anchor="ctr">
            <a:normAutofit/>
          </a:bodyPr>
          <a:lstStyle/>
          <a:p>
            <a:pPr rtl="0">
              <a:spcAft>
                <a:spcPts val="600"/>
              </a:spcAft>
            </a:pPr>
            <a:fld id="{DDF60B60-82CA-4BB9-BA6E-A62FADF2374B}" type="slidenum">
              <a:rPr lang="en-US" smtClean="0"/>
              <a:pPr rtl="0">
                <a:spcAft>
                  <a:spcPts val="600"/>
                </a:spcAft>
              </a:pPr>
              <a:t>4</a:t>
            </a:fld>
            <a:endParaRPr lang="en-US"/>
          </a:p>
        </p:txBody>
      </p:sp>
    </p:spTree>
    <p:extLst>
      <p:ext uri="{BB962C8B-B14F-4D97-AF65-F5344CB8AC3E}">
        <p14:creationId xmlns:p14="http://schemas.microsoft.com/office/powerpoint/2010/main" val="2502454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ED8A-0109-2E5A-8BE7-4C14C960A2FC}"/>
              </a:ext>
            </a:extLst>
          </p:cNvPr>
          <p:cNvSpPr>
            <a:spLocks noGrp="1"/>
          </p:cNvSpPr>
          <p:nvPr>
            <p:ph type="title"/>
          </p:nvPr>
        </p:nvSpPr>
        <p:spPr>
          <a:xfrm>
            <a:off x="457199" y="377072"/>
            <a:ext cx="4958078" cy="1225485"/>
          </a:xfrm>
        </p:spPr>
        <p:txBody>
          <a:bodyPr anchor="t">
            <a:normAutofit/>
          </a:bodyPr>
          <a:lstStyle/>
          <a:p>
            <a:r>
              <a:rPr lang="en-US"/>
              <a:t>Bereich</a:t>
            </a:r>
          </a:p>
        </p:txBody>
      </p:sp>
      <p:pic>
        <p:nvPicPr>
          <p:cNvPr id="8" name="Content Placeholder 7" descr="Ziffern und Finanzen">
            <a:extLst>
              <a:ext uri="{FF2B5EF4-FFF2-40B4-BE49-F238E27FC236}">
                <a16:creationId xmlns:a16="http://schemas.microsoft.com/office/drawing/2014/main" id="{8A92F95D-5C26-4DAD-B0FD-B0C66E64396A}"/>
              </a:ext>
            </a:extLst>
          </p:cNvPr>
          <p:cNvPicPr>
            <a:picLocks noGrp="1" noChangeAspect="1"/>
          </p:cNvPicPr>
          <p:nvPr>
            <p:ph type="pic" sz="quarter" idx="13"/>
          </p:nvPr>
        </p:nvPicPr>
        <p:blipFill>
          <a:blip r:embed="rId3"/>
          <a:srcRect r="15461"/>
          <a:stretch>
            <a:fillRect/>
          </a:stretch>
        </p:blipFill>
        <p:spPr>
          <a:xfrm>
            <a:off x="20" y="1842182"/>
            <a:ext cx="5758152" cy="4546457"/>
          </a:xfrm>
          <a:prstGeom prst="rect">
            <a:avLst/>
          </a:prstGeom>
          <a:noFill/>
        </p:spPr>
      </p:pic>
      <p:sp>
        <p:nvSpPr>
          <p:cNvPr id="4" name="Content Placeholder 3">
            <a:extLst>
              <a:ext uri="{FF2B5EF4-FFF2-40B4-BE49-F238E27FC236}">
                <a16:creationId xmlns:a16="http://schemas.microsoft.com/office/drawing/2014/main" id="{18122C26-B248-DF3D-BA21-7F4E471E4667}"/>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142" y="377072"/>
            <a:ext cx="5558655" cy="5797484"/>
          </a:xfrm>
        </p:spPr>
        <p:txBody>
          <a:bodyPr>
            <a:normAutofit/>
          </a:bodyPr>
          <a:lstStyle/>
          <a:p>
            <a:pPr marL="0" indent="0">
              <a:spcBef>
                <a:spcPts val="2500"/>
              </a:spcBef>
              <a:buFont typeface="Arial" panose="020B0604020202020204" pitchFamily="34" charset="0"/>
              <a:buNone/>
            </a:pPr>
            <a:r>
              <a:rPr lang="en-US" sz="1400" b="1"/>
              <a:t>Definition eines Bereichs</a:t>
            </a:r>
          </a:p>
          <a:p>
            <a:pPr marL="0" lvl="1" indent="0">
              <a:buFont typeface="Arial" panose="020B0604020202020204" pitchFamily="34" charset="0"/>
              <a:buNone/>
            </a:pPr>
            <a:r>
              <a:rPr lang="en-US" sz="1400"/>
              <a:t>Ein Bereich ist eine Gruppe verbundener Zellen, die gemeinsam bearbeitet werden können.</a:t>
            </a:r>
          </a:p>
          <a:p>
            <a:pPr marL="0" indent="0">
              <a:spcBef>
                <a:spcPts val="2500"/>
              </a:spcBef>
              <a:buFont typeface="Arial" panose="020B0604020202020204" pitchFamily="34" charset="0"/>
              <a:buNone/>
            </a:pPr>
            <a:r>
              <a:rPr lang="en-US" sz="1400" b="1"/>
              <a:t>Unterschied zu strukturierten Tabellen</a:t>
            </a:r>
          </a:p>
          <a:p>
            <a:pPr marL="0" lvl="1" indent="0">
              <a:buFont typeface="Arial" panose="020B0604020202020204" pitchFamily="34" charset="0"/>
              <a:buNone/>
            </a:pPr>
            <a:r>
              <a:rPr lang="en-US" sz="1400"/>
              <a:t>Bereiche sind unformatiert und bieten keine automatischen Filter oder Verweise.</a:t>
            </a:r>
          </a:p>
          <a:p>
            <a:pPr marL="0" indent="0">
              <a:spcBef>
                <a:spcPts val="2500"/>
              </a:spcBef>
              <a:buFont typeface="Arial" panose="020B0604020202020204" pitchFamily="34" charset="0"/>
              <a:buNone/>
            </a:pPr>
            <a:r>
              <a:rPr lang="en-US" sz="1400" b="1"/>
              <a:t>Flexibilität und Anwendung</a:t>
            </a:r>
          </a:p>
          <a:p>
            <a:pPr marL="0" lvl="1" indent="0">
              <a:buFont typeface="Arial" panose="020B0604020202020204" pitchFamily="34" charset="0"/>
              <a:buNone/>
            </a:pPr>
            <a:r>
              <a:rPr lang="en-US" sz="1400"/>
              <a:t>Bereiche sind flexibel und werden für Berechnungen, Datenanalyse und Diagramme genutzt.</a:t>
            </a:r>
          </a:p>
          <a:p>
            <a:pPr marL="0" indent="0">
              <a:spcBef>
                <a:spcPts val="2500"/>
              </a:spcBef>
              <a:buFont typeface="Arial" panose="020B0604020202020204" pitchFamily="34" charset="0"/>
              <a:buNone/>
            </a:pPr>
            <a:r>
              <a:rPr lang="en-US" sz="1400" b="1"/>
              <a:t>Kaufmännische Nutzung</a:t>
            </a:r>
          </a:p>
          <a:p>
            <a:pPr marL="0" lvl="1" indent="0">
              <a:buFont typeface="Arial" panose="020B0604020202020204" pitchFamily="34" charset="0"/>
              <a:buNone/>
            </a:pPr>
            <a:r>
              <a:rPr lang="en-US" sz="1400"/>
              <a:t>Im Geschäftsumfeld dienen Bereiche zur Rohdateneingabe und Zwischenspeicherung.</a:t>
            </a:r>
          </a:p>
        </p:txBody>
      </p:sp>
      <p:sp>
        <p:nvSpPr>
          <p:cNvPr id="5" name="Footer Placeholder 4">
            <a:extLst>
              <a:ext uri="{FF2B5EF4-FFF2-40B4-BE49-F238E27FC236}">
                <a16:creationId xmlns:a16="http://schemas.microsoft.com/office/drawing/2014/main" id="{0B3FE8CA-4A96-9995-14D3-B382A27398EA}"/>
              </a:ext>
            </a:extLst>
          </p:cNvPr>
          <p:cNvSpPr>
            <a:spLocks noGrp="1"/>
          </p:cNvSpPr>
          <p:nvPr>
            <p:ph type="ftr" sz="quarter" idx="11"/>
          </p:nvPr>
        </p:nvSpPr>
        <p:spPr>
          <a:xfrm>
            <a:off x="457200" y="6445997"/>
            <a:ext cx="3949302" cy="365125"/>
          </a:xfrm>
        </p:spPr>
        <p:txBody>
          <a:bodyPr anchor="ctr">
            <a:normAutofit/>
          </a:bodyPr>
          <a:lstStyle/>
          <a:p>
            <a:pPr rtl="0">
              <a:spcAft>
                <a:spcPts val="600"/>
              </a:spcAft>
            </a:pPr>
            <a:r>
              <a:rPr lang="de-CH"/>
              <a:t>Excel Grundbegriffe</a:t>
            </a:r>
            <a:endParaRPr lang="de"/>
          </a:p>
        </p:txBody>
      </p:sp>
      <p:sp>
        <p:nvSpPr>
          <p:cNvPr id="6" name="Date Placeholder 5">
            <a:extLst>
              <a:ext uri="{FF2B5EF4-FFF2-40B4-BE49-F238E27FC236}">
                <a16:creationId xmlns:a16="http://schemas.microsoft.com/office/drawing/2014/main" id="{73244A79-4570-85FF-7CA6-C1B600583499}"/>
              </a:ext>
            </a:extLst>
          </p:cNvPr>
          <p:cNvSpPr>
            <a:spLocks noGrp="1"/>
          </p:cNvSpPr>
          <p:nvPr>
            <p:ph type="dt" sz="half" idx="10"/>
          </p:nvPr>
        </p:nvSpPr>
        <p:spPr>
          <a:xfrm>
            <a:off x="9737594" y="6445997"/>
            <a:ext cx="1842115" cy="365125"/>
          </a:xfrm>
        </p:spPr>
        <p:txBody>
          <a:bodyPr anchor="ctr">
            <a:normAutofit/>
          </a:bodyPr>
          <a:lstStyle/>
          <a:p>
            <a:pPr rtl="0">
              <a:spcAft>
                <a:spcPts val="600"/>
              </a:spcAft>
            </a:pPr>
            <a:r>
              <a:rPr lang="de-DE"/>
              <a:t>11.08.2025</a:t>
            </a:r>
            <a:endParaRPr lang="en-US"/>
          </a:p>
        </p:txBody>
      </p:sp>
      <p:sp>
        <p:nvSpPr>
          <p:cNvPr id="7" name="Slide Number Placeholder 6">
            <a:extLst>
              <a:ext uri="{FF2B5EF4-FFF2-40B4-BE49-F238E27FC236}">
                <a16:creationId xmlns:a16="http://schemas.microsoft.com/office/drawing/2014/main" id="{A5D9B01A-1770-34AF-B992-6761406DCD25}"/>
              </a:ext>
            </a:extLst>
          </p:cNvPr>
          <p:cNvSpPr>
            <a:spLocks noGrp="1"/>
          </p:cNvSpPr>
          <p:nvPr>
            <p:ph type="sldNum" sz="quarter" idx="12"/>
          </p:nvPr>
        </p:nvSpPr>
        <p:spPr>
          <a:xfrm>
            <a:off x="11734800" y="6445997"/>
            <a:ext cx="457200" cy="365125"/>
          </a:xfrm>
        </p:spPr>
        <p:txBody>
          <a:bodyPr anchor="ctr">
            <a:normAutofit/>
          </a:bodyPr>
          <a:lstStyle/>
          <a:p>
            <a:pPr rtl="0">
              <a:spcAft>
                <a:spcPts val="600"/>
              </a:spcAft>
            </a:pPr>
            <a:fld id="{DDF60B60-82CA-4BB9-BA6E-A62FADF2374B}" type="slidenum">
              <a:rPr lang="en-US" smtClean="0"/>
              <a:pPr rtl="0">
                <a:spcAft>
                  <a:spcPts val="600"/>
                </a:spcAft>
              </a:pPr>
              <a:t>5</a:t>
            </a:fld>
            <a:endParaRPr lang="en-US"/>
          </a:p>
        </p:txBody>
      </p:sp>
    </p:spTree>
    <p:extLst>
      <p:ext uri="{BB962C8B-B14F-4D97-AF65-F5344CB8AC3E}">
        <p14:creationId xmlns:p14="http://schemas.microsoft.com/office/powerpoint/2010/main" val="663881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F05C-896C-7FA4-0699-2B8C3424ED82}"/>
              </a:ext>
            </a:extLst>
          </p:cNvPr>
          <p:cNvSpPr>
            <a:spLocks noGrp="1"/>
          </p:cNvSpPr>
          <p:nvPr>
            <p:ph type="title"/>
          </p:nvPr>
        </p:nvSpPr>
        <p:spPr>
          <a:xfrm>
            <a:off x="457199" y="377072"/>
            <a:ext cx="4958078" cy="1225485"/>
          </a:xfrm>
        </p:spPr>
        <p:txBody>
          <a:bodyPr anchor="t">
            <a:normAutofit/>
          </a:bodyPr>
          <a:lstStyle/>
          <a:p>
            <a:r>
              <a:rPr lang="en-US"/>
              <a:t>Diagramm</a:t>
            </a:r>
          </a:p>
        </p:txBody>
      </p:sp>
      <p:pic>
        <p:nvPicPr>
          <p:cNvPr id="8" name="Content Placeholder 7" descr="Grafiken und Diagramme Analyse von FinanzdatenBitte sehen Sie sich einige ähnliche Bilder von meinem Leuchtkasten an:">
            <a:extLst>
              <a:ext uri="{FF2B5EF4-FFF2-40B4-BE49-F238E27FC236}">
                <a16:creationId xmlns:a16="http://schemas.microsoft.com/office/drawing/2014/main" id="{E5594A70-E224-4B95-A1D5-5A01857A670B}"/>
              </a:ext>
            </a:extLst>
          </p:cNvPr>
          <p:cNvPicPr>
            <a:picLocks noGrp="1" noChangeAspect="1"/>
          </p:cNvPicPr>
          <p:nvPr>
            <p:ph type="pic" sz="quarter" idx="13"/>
          </p:nvPr>
        </p:nvPicPr>
        <p:blipFill>
          <a:blip r:embed="rId3"/>
          <a:srcRect l="3591" r="11869"/>
          <a:stretch>
            <a:fillRect/>
          </a:stretch>
        </p:blipFill>
        <p:spPr>
          <a:xfrm>
            <a:off x="20" y="1842182"/>
            <a:ext cx="5758152" cy="4546457"/>
          </a:xfrm>
          <a:prstGeom prst="rect">
            <a:avLst/>
          </a:prstGeom>
          <a:noFill/>
        </p:spPr>
      </p:pic>
      <p:sp>
        <p:nvSpPr>
          <p:cNvPr id="4" name="Content Placeholder 3">
            <a:extLst>
              <a:ext uri="{FF2B5EF4-FFF2-40B4-BE49-F238E27FC236}">
                <a16:creationId xmlns:a16="http://schemas.microsoft.com/office/drawing/2014/main" id="{5DC2CEDB-5E4D-D2AD-99C8-2B4CAB10A22E}"/>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142" y="377072"/>
            <a:ext cx="5558655" cy="5797484"/>
          </a:xfrm>
        </p:spPr>
        <p:txBody>
          <a:bodyPr>
            <a:normAutofit/>
          </a:bodyPr>
          <a:lstStyle/>
          <a:p>
            <a:pPr marL="0" indent="0">
              <a:spcBef>
                <a:spcPts val="2500"/>
              </a:spcBef>
              <a:buFont typeface="Arial" panose="020B0604020202020204" pitchFamily="34" charset="0"/>
              <a:buNone/>
            </a:pPr>
            <a:r>
              <a:rPr lang="en-US" sz="1400" b="1"/>
              <a:t>Definition von Diagrammen</a:t>
            </a:r>
          </a:p>
          <a:p>
            <a:pPr marL="0" lvl="1" indent="0">
              <a:buFont typeface="Arial" panose="020B0604020202020204" pitchFamily="34" charset="0"/>
              <a:buNone/>
            </a:pPr>
            <a:r>
              <a:rPr lang="en-US" sz="1400"/>
              <a:t>Diagramme sind grafische Darstellungen von Daten aus Tabellen oder Bereichen. Sie erleichtern das visuelle Erfassen von Zahlen und Trends.</a:t>
            </a:r>
          </a:p>
          <a:p>
            <a:pPr marL="0" indent="0">
              <a:spcBef>
                <a:spcPts val="2500"/>
              </a:spcBef>
              <a:buFont typeface="Arial" panose="020B0604020202020204" pitchFamily="34" charset="0"/>
              <a:buNone/>
            </a:pPr>
            <a:r>
              <a:rPr lang="en-US" sz="1400" b="1"/>
              <a:t>Diagrammtypen</a:t>
            </a:r>
          </a:p>
          <a:p>
            <a:pPr marL="0" lvl="1" indent="0">
              <a:buFont typeface="Arial" panose="020B0604020202020204" pitchFamily="34" charset="0"/>
              <a:buNone/>
            </a:pPr>
            <a:r>
              <a:rPr lang="en-US" sz="1400"/>
              <a:t>Es gibt Säulen-, Linien-, Kreis- und Balkendiagramme, die je nach Datenstruktur und Analyseziel verwendet werden.</a:t>
            </a:r>
          </a:p>
          <a:p>
            <a:pPr marL="0" indent="0">
              <a:spcBef>
                <a:spcPts val="2500"/>
              </a:spcBef>
              <a:buFont typeface="Arial" panose="020B0604020202020204" pitchFamily="34" charset="0"/>
              <a:buNone/>
            </a:pPr>
            <a:r>
              <a:rPr lang="en-US" sz="1400" b="1"/>
              <a:t>Anwendung im kaufmännischen Bereich</a:t>
            </a:r>
          </a:p>
          <a:p>
            <a:pPr marL="0" lvl="1" indent="0">
              <a:buFont typeface="Arial" panose="020B0604020202020204" pitchFamily="34" charset="0"/>
              <a:buNone/>
            </a:pPr>
            <a:r>
              <a:rPr lang="en-US" sz="1400"/>
              <a:t>Diagramme sind nützlich für Präsentationen, Berichte und Entscheidungsgrundlagen wie Umsatz- oder Kostenanalysen.</a:t>
            </a:r>
          </a:p>
          <a:p>
            <a:pPr marL="0" indent="0">
              <a:spcBef>
                <a:spcPts val="2500"/>
              </a:spcBef>
              <a:buFont typeface="Arial" panose="020B0604020202020204" pitchFamily="34" charset="0"/>
              <a:buNone/>
            </a:pPr>
            <a:r>
              <a:rPr lang="en-US" sz="1400" b="1"/>
              <a:t>Verbesserte Verständlichkeit</a:t>
            </a:r>
          </a:p>
          <a:p>
            <a:pPr marL="0" lvl="1" indent="0">
              <a:buFont typeface="Arial" panose="020B0604020202020204" pitchFamily="34" charset="0"/>
              <a:buNone/>
            </a:pPr>
            <a:r>
              <a:rPr lang="en-US" sz="1400"/>
              <a:t>Diagramme erhöhen die Verständlichkeit komplexer Daten und fördern die Kommunikation im Team.</a:t>
            </a:r>
          </a:p>
        </p:txBody>
      </p:sp>
      <p:sp>
        <p:nvSpPr>
          <p:cNvPr id="5" name="Footer Placeholder 4">
            <a:extLst>
              <a:ext uri="{FF2B5EF4-FFF2-40B4-BE49-F238E27FC236}">
                <a16:creationId xmlns:a16="http://schemas.microsoft.com/office/drawing/2014/main" id="{6CCFBCD8-5868-AC20-EC12-34FC671555F3}"/>
              </a:ext>
            </a:extLst>
          </p:cNvPr>
          <p:cNvSpPr>
            <a:spLocks noGrp="1"/>
          </p:cNvSpPr>
          <p:nvPr>
            <p:ph type="ftr" sz="quarter" idx="11"/>
          </p:nvPr>
        </p:nvSpPr>
        <p:spPr>
          <a:xfrm>
            <a:off x="457200" y="6445997"/>
            <a:ext cx="3949302" cy="365125"/>
          </a:xfrm>
        </p:spPr>
        <p:txBody>
          <a:bodyPr anchor="ctr">
            <a:normAutofit/>
          </a:bodyPr>
          <a:lstStyle/>
          <a:p>
            <a:pPr rtl="0">
              <a:spcAft>
                <a:spcPts val="600"/>
              </a:spcAft>
            </a:pPr>
            <a:r>
              <a:rPr lang="de-CH"/>
              <a:t>Excel Grundbegriffe</a:t>
            </a:r>
            <a:endParaRPr lang="de"/>
          </a:p>
        </p:txBody>
      </p:sp>
      <p:sp>
        <p:nvSpPr>
          <p:cNvPr id="6" name="Date Placeholder 5">
            <a:extLst>
              <a:ext uri="{FF2B5EF4-FFF2-40B4-BE49-F238E27FC236}">
                <a16:creationId xmlns:a16="http://schemas.microsoft.com/office/drawing/2014/main" id="{B002E687-CE9E-ABFD-F526-8EFD4A9104AC}"/>
              </a:ext>
            </a:extLst>
          </p:cNvPr>
          <p:cNvSpPr>
            <a:spLocks noGrp="1"/>
          </p:cNvSpPr>
          <p:nvPr>
            <p:ph type="dt" sz="half" idx="10"/>
          </p:nvPr>
        </p:nvSpPr>
        <p:spPr>
          <a:xfrm>
            <a:off x="9737594" y="6445997"/>
            <a:ext cx="1842115" cy="365125"/>
          </a:xfrm>
        </p:spPr>
        <p:txBody>
          <a:bodyPr anchor="ctr">
            <a:normAutofit/>
          </a:bodyPr>
          <a:lstStyle/>
          <a:p>
            <a:pPr rtl="0">
              <a:spcAft>
                <a:spcPts val="600"/>
              </a:spcAft>
            </a:pPr>
            <a:r>
              <a:rPr lang="de-DE"/>
              <a:t>11.08.2025</a:t>
            </a:r>
            <a:endParaRPr lang="en-US"/>
          </a:p>
        </p:txBody>
      </p:sp>
      <p:sp>
        <p:nvSpPr>
          <p:cNvPr id="7" name="Slide Number Placeholder 6">
            <a:extLst>
              <a:ext uri="{FF2B5EF4-FFF2-40B4-BE49-F238E27FC236}">
                <a16:creationId xmlns:a16="http://schemas.microsoft.com/office/drawing/2014/main" id="{526AABEF-C732-3990-5E14-EF0384971EAF}"/>
              </a:ext>
            </a:extLst>
          </p:cNvPr>
          <p:cNvSpPr>
            <a:spLocks noGrp="1"/>
          </p:cNvSpPr>
          <p:nvPr>
            <p:ph type="sldNum" sz="quarter" idx="12"/>
          </p:nvPr>
        </p:nvSpPr>
        <p:spPr>
          <a:xfrm>
            <a:off x="11734800" y="6445997"/>
            <a:ext cx="457200" cy="365125"/>
          </a:xfrm>
        </p:spPr>
        <p:txBody>
          <a:bodyPr anchor="ctr">
            <a:normAutofit/>
          </a:bodyPr>
          <a:lstStyle/>
          <a:p>
            <a:pPr rtl="0">
              <a:spcAft>
                <a:spcPts val="600"/>
              </a:spcAft>
            </a:pPr>
            <a:fld id="{DDF60B60-82CA-4BB9-BA6E-A62FADF2374B}" type="slidenum">
              <a:rPr lang="en-US" smtClean="0"/>
              <a:pPr rtl="0">
                <a:spcAft>
                  <a:spcPts val="600"/>
                </a:spcAft>
              </a:pPr>
              <a:t>6</a:t>
            </a:fld>
            <a:endParaRPr lang="en-US"/>
          </a:p>
        </p:txBody>
      </p:sp>
    </p:spTree>
    <p:extLst>
      <p:ext uri="{BB962C8B-B14F-4D97-AF65-F5344CB8AC3E}">
        <p14:creationId xmlns:p14="http://schemas.microsoft.com/office/powerpoint/2010/main" val="583258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2FE4-8CE3-288F-0F6F-3341D40DC156}"/>
              </a:ext>
            </a:extLst>
          </p:cNvPr>
          <p:cNvSpPr>
            <a:spLocks noGrp="1"/>
          </p:cNvSpPr>
          <p:nvPr>
            <p:ph type="title"/>
          </p:nvPr>
        </p:nvSpPr>
        <p:spPr>
          <a:xfrm>
            <a:off x="457199" y="377072"/>
            <a:ext cx="4958078" cy="1225485"/>
          </a:xfrm>
        </p:spPr>
        <p:txBody>
          <a:bodyPr anchor="t">
            <a:normAutofit/>
          </a:bodyPr>
          <a:lstStyle/>
          <a:p>
            <a:r>
              <a:rPr lang="en-US"/>
              <a:t>Makroblatt</a:t>
            </a:r>
          </a:p>
        </p:txBody>
      </p:sp>
      <p:pic>
        <p:nvPicPr>
          <p:cNvPr id="8" name="Content Placeholder 7" descr="Programmieren der Programmierung auf einem Computerbildschirm">
            <a:extLst>
              <a:ext uri="{FF2B5EF4-FFF2-40B4-BE49-F238E27FC236}">
                <a16:creationId xmlns:a16="http://schemas.microsoft.com/office/drawing/2014/main" id="{E5F83867-19F3-42EC-90D7-304A5B6E8C49}"/>
              </a:ext>
            </a:extLst>
          </p:cNvPr>
          <p:cNvPicPr>
            <a:picLocks noGrp="1" noChangeAspect="1"/>
          </p:cNvPicPr>
          <p:nvPr>
            <p:ph type="pic" sz="quarter" idx="13"/>
          </p:nvPr>
        </p:nvPicPr>
        <p:blipFill>
          <a:blip r:embed="rId3"/>
          <a:stretch/>
        </p:blipFill>
        <p:spPr>
          <a:xfrm>
            <a:off x="0" y="2193620"/>
            <a:ext cx="5758172" cy="3843581"/>
          </a:xfrm>
          <a:prstGeom prst="rect">
            <a:avLst/>
          </a:prstGeom>
          <a:noFill/>
        </p:spPr>
      </p:pic>
      <p:sp>
        <p:nvSpPr>
          <p:cNvPr id="4" name="Content Placeholder 3">
            <a:extLst>
              <a:ext uri="{FF2B5EF4-FFF2-40B4-BE49-F238E27FC236}">
                <a16:creationId xmlns:a16="http://schemas.microsoft.com/office/drawing/2014/main" id="{23F2EDD0-8BB7-6413-E64E-319900E3CDB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142" y="377072"/>
            <a:ext cx="5558655" cy="5797484"/>
          </a:xfrm>
        </p:spPr>
        <p:txBody>
          <a:bodyPr>
            <a:normAutofit/>
          </a:bodyPr>
          <a:lstStyle/>
          <a:p>
            <a:pPr marL="0" indent="0">
              <a:spcBef>
                <a:spcPts val="2500"/>
              </a:spcBef>
              <a:buFont typeface="Arial" panose="020B0604020202020204" pitchFamily="34" charset="0"/>
              <a:buNone/>
            </a:pPr>
            <a:r>
              <a:rPr lang="en-US" sz="1400" b="1"/>
              <a:t>Definition von Makroblatt</a:t>
            </a:r>
          </a:p>
          <a:p>
            <a:pPr marL="0" lvl="1" indent="0">
              <a:buFont typeface="Arial" panose="020B0604020202020204" pitchFamily="34" charset="0"/>
              <a:buNone/>
            </a:pPr>
            <a:r>
              <a:rPr lang="en-US" sz="1400"/>
              <a:t>Makroblatt ist ein spezielles Excel-Tabellenblatt für VBA-Makros zur Automatisierung.</a:t>
            </a:r>
          </a:p>
          <a:p>
            <a:pPr marL="0" indent="0">
              <a:spcBef>
                <a:spcPts val="2500"/>
              </a:spcBef>
              <a:buFont typeface="Arial" panose="020B0604020202020204" pitchFamily="34" charset="0"/>
              <a:buNone/>
            </a:pPr>
            <a:r>
              <a:rPr lang="en-US" sz="1400" b="1"/>
              <a:t>Automatisierung wiederkehrender Aufgaben</a:t>
            </a:r>
          </a:p>
          <a:p>
            <a:pPr marL="0" lvl="1" indent="0">
              <a:buFont typeface="Arial" panose="020B0604020202020204" pitchFamily="34" charset="0"/>
              <a:buNone/>
            </a:pPr>
            <a:r>
              <a:rPr lang="en-US" sz="1400"/>
              <a:t>Makros automatisieren komplexe Abläufe wie Datenimport, Formatierung und Berichterstellung.</a:t>
            </a:r>
          </a:p>
          <a:p>
            <a:pPr marL="0" indent="0">
              <a:spcBef>
                <a:spcPts val="2500"/>
              </a:spcBef>
              <a:buFont typeface="Arial" panose="020B0604020202020204" pitchFamily="34" charset="0"/>
              <a:buNone/>
            </a:pPr>
            <a:r>
              <a:rPr lang="en-US" sz="1400" b="1"/>
              <a:t>Einsatz in großen Organisationen</a:t>
            </a:r>
          </a:p>
          <a:p>
            <a:pPr marL="0" lvl="1" indent="0">
              <a:buFont typeface="Arial" panose="020B0604020202020204" pitchFamily="34" charset="0"/>
              <a:buNone/>
            </a:pPr>
            <a:r>
              <a:rPr lang="en-US" sz="1400"/>
              <a:t>Makroblätter werden in größeren Unternehmen zur Standardisierung und Automatisierung genutzt.</a:t>
            </a:r>
          </a:p>
          <a:p>
            <a:pPr marL="0" indent="0">
              <a:spcBef>
                <a:spcPts val="2500"/>
              </a:spcBef>
              <a:buFont typeface="Arial" panose="020B0604020202020204" pitchFamily="34" charset="0"/>
              <a:buNone/>
            </a:pPr>
            <a:r>
              <a:rPr lang="en-US" sz="1400" b="1"/>
              <a:t>Programmierkenntnisse und Vorsicht</a:t>
            </a:r>
          </a:p>
          <a:p>
            <a:pPr marL="0" lvl="1" indent="0">
              <a:buFont typeface="Arial" panose="020B0604020202020204" pitchFamily="34" charset="0"/>
              <a:buNone/>
            </a:pPr>
            <a:r>
              <a:rPr lang="en-US" sz="1400"/>
              <a:t>Nutzung erfordert Programmierwissen und kann bei Fehlern zu Datenverlust führen.</a:t>
            </a:r>
          </a:p>
        </p:txBody>
      </p:sp>
      <p:sp>
        <p:nvSpPr>
          <p:cNvPr id="5" name="Footer Placeholder 4">
            <a:extLst>
              <a:ext uri="{FF2B5EF4-FFF2-40B4-BE49-F238E27FC236}">
                <a16:creationId xmlns:a16="http://schemas.microsoft.com/office/drawing/2014/main" id="{6731084E-E708-6614-0FE4-F260BA65357F}"/>
              </a:ext>
            </a:extLst>
          </p:cNvPr>
          <p:cNvSpPr>
            <a:spLocks noGrp="1"/>
          </p:cNvSpPr>
          <p:nvPr>
            <p:ph type="ftr" sz="quarter" idx="11"/>
          </p:nvPr>
        </p:nvSpPr>
        <p:spPr>
          <a:xfrm>
            <a:off x="457200" y="6445997"/>
            <a:ext cx="3949302" cy="365125"/>
          </a:xfrm>
        </p:spPr>
        <p:txBody>
          <a:bodyPr anchor="ctr">
            <a:normAutofit/>
          </a:bodyPr>
          <a:lstStyle/>
          <a:p>
            <a:pPr rtl="0">
              <a:spcAft>
                <a:spcPts val="600"/>
              </a:spcAft>
            </a:pPr>
            <a:r>
              <a:rPr lang="de-CH"/>
              <a:t>Excel Grundbegriffe</a:t>
            </a:r>
            <a:endParaRPr lang="de"/>
          </a:p>
        </p:txBody>
      </p:sp>
      <p:sp>
        <p:nvSpPr>
          <p:cNvPr id="6" name="Date Placeholder 5">
            <a:extLst>
              <a:ext uri="{FF2B5EF4-FFF2-40B4-BE49-F238E27FC236}">
                <a16:creationId xmlns:a16="http://schemas.microsoft.com/office/drawing/2014/main" id="{8376EB07-80D2-BB88-AA57-7A1C061D62D1}"/>
              </a:ext>
            </a:extLst>
          </p:cNvPr>
          <p:cNvSpPr>
            <a:spLocks noGrp="1"/>
          </p:cNvSpPr>
          <p:nvPr>
            <p:ph type="dt" sz="half" idx="10"/>
          </p:nvPr>
        </p:nvSpPr>
        <p:spPr>
          <a:xfrm>
            <a:off x="9737594" y="6445997"/>
            <a:ext cx="1842115" cy="365125"/>
          </a:xfrm>
        </p:spPr>
        <p:txBody>
          <a:bodyPr anchor="ctr">
            <a:normAutofit/>
          </a:bodyPr>
          <a:lstStyle/>
          <a:p>
            <a:pPr rtl="0">
              <a:spcAft>
                <a:spcPts val="600"/>
              </a:spcAft>
            </a:pPr>
            <a:r>
              <a:rPr lang="de-DE"/>
              <a:t>11.08.2025</a:t>
            </a:r>
            <a:endParaRPr lang="en-US"/>
          </a:p>
        </p:txBody>
      </p:sp>
      <p:sp>
        <p:nvSpPr>
          <p:cNvPr id="7" name="Slide Number Placeholder 6">
            <a:extLst>
              <a:ext uri="{FF2B5EF4-FFF2-40B4-BE49-F238E27FC236}">
                <a16:creationId xmlns:a16="http://schemas.microsoft.com/office/drawing/2014/main" id="{79A59CD6-0629-78C0-DE0F-7372600D3FE4}"/>
              </a:ext>
            </a:extLst>
          </p:cNvPr>
          <p:cNvSpPr>
            <a:spLocks noGrp="1"/>
          </p:cNvSpPr>
          <p:nvPr>
            <p:ph type="sldNum" sz="quarter" idx="12"/>
          </p:nvPr>
        </p:nvSpPr>
        <p:spPr>
          <a:xfrm>
            <a:off x="11734800" y="6445997"/>
            <a:ext cx="457200" cy="365125"/>
          </a:xfrm>
        </p:spPr>
        <p:txBody>
          <a:bodyPr anchor="ctr">
            <a:normAutofit/>
          </a:bodyPr>
          <a:lstStyle/>
          <a:p>
            <a:pPr rtl="0">
              <a:spcAft>
                <a:spcPts val="600"/>
              </a:spcAft>
            </a:pPr>
            <a:fld id="{DDF60B60-82CA-4BB9-BA6E-A62FADF2374B}" type="slidenum">
              <a:rPr lang="en-US" smtClean="0"/>
              <a:pPr rtl="0">
                <a:spcAft>
                  <a:spcPts val="600"/>
                </a:spcAft>
              </a:pPr>
              <a:t>7</a:t>
            </a:fld>
            <a:endParaRPr lang="en-US"/>
          </a:p>
        </p:txBody>
      </p:sp>
    </p:spTree>
    <p:extLst>
      <p:ext uri="{BB962C8B-B14F-4D97-AF65-F5344CB8AC3E}">
        <p14:creationId xmlns:p14="http://schemas.microsoft.com/office/powerpoint/2010/main" val="1321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hoji">
  <a:themeElements>
    <a:clrScheme name="Shoji">
      <a:dk1>
        <a:srgbClr val="131313"/>
      </a:dk1>
      <a:lt1>
        <a:sysClr val="window" lastClr="FFFFFF"/>
      </a:lt1>
      <a:dk2>
        <a:srgbClr val="1D3433"/>
      </a:dk2>
      <a:lt2>
        <a:srgbClr val="F3F2ED"/>
      </a:lt2>
      <a:accent1>
        <a:srgbClr val="7C5C3E"/>
      </a:accent1>
      <a:accent2>
        <a:srgbClr val="B8A189"/>
      </a:accent2>
      <a:accent3>
        <a:srgbClr val="A1A696"/>
      </a:accent3>
      <a:accent4>
        <a:srgbClr val="566868"/>
      </a:accent4>
      <a:accent5>
        <a:srgbClr val="786F50"/>
      </a:accent5>
      <a:accent6>
        <a:srgbClr val="A9A375"/>
      </a:accent6>
      <a:hlink>
        <a:srgbClr val="B1785F"/>
      </a:hlink>
      <a:folHlink>
        <a:srgbClr val="6C7F7F"/>
      </a:folHlink>
    </a:clrScheme>
    <a:fontScheme name="Custom 35">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ji" id="{EBD40D9C-CA72-493B-87C2-C0EB162C667E}" vid="{D0940FF3-4015-4C8A-9B90-9961EFA3BC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0BD21B179B1749B10B6700D890B8C6" ma:contentTypeVersion="30" ma:contentTypeDescription="Create a new document." ma:contentTypeScope="" ma:versionID="a13b221ee5b949bd1d4a5301a6f516f4">
  <xsd:schema xmlns:xsd="http://www.w3.org/2001/XMLSchema" xmlns:xs="http://www.w3.org/2001/XMLSchema" xmlns:p="http://schemas.microsoft.com/office/2006/metadata/properties" xmlns:ns1="http://schemas.microsoft.com/sharepoint/v3" xmlns:ns2="9e626b82-2e62-4b56-b4f0-2eb243f478f4" xmlns:ns3="230e9df3-be65-4c73-a93b-d1236ebd677e" xmlns:ns4="543e3375-4853-4ccc-a3e2-1512ebb9cffd" targetNamespace="http://schemas.microsoft.com/office/2006/metadata/properties" ma:root="true" ma:fieldsID="233e7f4977957a9e20bc87caea750b4e" ns1:_="" ns2:_="" ns3:_="" ns4:_="">
    <xsd:import namespace="http://schemas.microsoft.com/sharepoint/v3"/>
    <xsd:import namespace="9e626b82-2e62-4b56-b4f0-2eb243f478f4"/>
    <xsd:import namespace="230e9df3-be65-4c73-a93b-d1236ebd677e"/>
    <xsd:import namespace="543e3375-4853-4ccc-a3e2-1512ebb9cffd"/>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4:SharedWithUsers" minOccurs="0"/>
                <xsd:element ref="ns4:SharedWithDetails" minOccurs="0"/>
                <xsd:element ref="ns2:MediaServiceAutoKeyPoints" minOccurs="0"/>
                <xsd:element ref="ns2:MediaServiceKeyPoints" minOccurs="0"/>
                <xsd:element ref="ns2:MediaServiceSearchProperties" minOccurs="0"/>
                <xsd:element ref="ns1:_ip_UnifiedCompliancePolicyProperties" minOccurs="0"/>
                <xsd:element ref="ns1:_ip_UnifiedCompliancePolicyUIAction" minOccurs="0"/>
                <xsd:element ref="ns2:MediaServiceDocTags" minOccurs="0"/>
                <xsd:element ref="ns2:MediaServiceDateTaken" minOccurs="0"/>
                <xsd:element ref="ns2:MediaLengthInSeconds" minOccurs="0"/>
                <xsd:element ref="ns2:MediaServiceObjectDetectorVersions" minOccurs="0"/>
                <xsd:element ref="ns2:MediaServiceSystemTags" minOccurs="0"/>
                <xsd:element ref="ns2:Styletags_x0028_include1_x002d_3_x0029_" minOccurs="0"/>
                <xsd:element ref="ns2:Vertical" minOccurs="0"/>
                <xsd:element ref="ns2:Intent" minOccurs="0"/>
                <xsd:element ref="ns2:Thumbnai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626b82-2e62-4b56-b4f0-2eb243f478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ocTags" ma:index="23" nillable="true" ma:displayName="MediaServiceDocTags" ma:hidden="true" ma:internalName="MediaServiceDocTags" ma:readOnly="true">
      <xsd:simpleType>
        <xsd:restriction base="dms:Note"/>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element name="Styletags_x0028_include1_x002d_3_x0029_" ma:index="28" nillable="true" ma:displayName="Style tags (include 1 - 3)" ma:format="Dropdown" ma:internalName="Styletags_x0028_include1_x002d_3_x0029_">
      <xsd:simpleType>
        <xsd:restriction base="dms:Text">
          <xsd:maxLength value="255"/>
        </xsd:restriction>
      </xsd:simpleType>
    </xsd:element>
    <xsd:element name="Vertical" ma:index="29" nillable="true" ma:displayName="Vertical" ma:format="Dropdown" ma:internalName="Vertical">
      <xsd:complexType>
        <xsd:complexContent>
          <xsd:extension base="dms:MultiChoice">
            <xsd:sequence>
              <xsd:element name="Value" maxOccurs="unbounded" minOccurs="0" nillable="true">
                <xsd:simpleType>
                  <xsd:restriction base="dms:Choice">
                    <xsd:enumeration value="Animals &amp; pets"/>
                    <xsd:enumeration value="Art &amp; design"/>
                    <xsd:enumeration value="Beauty"/>
                    <xsd:enumeration value="Business"/>
                    <xsd:enumeration value="Fashion"/>
                    <xsd:enumeration value="Floral &amp; garden"/>
                    <xsd:enumeration value="Food &amp; drink"/>
                    <xsd:enumeration value="General"/>
                    <xsd:enumeration value="Health &amp; fitness"/>
                  </xsd:restriction>
                </xsd:simpleType>
              </xsd:element>
            </xsd:sequence>
          </xsd:extension>
        </xsd:complexContent>
      </xsd:complexType>
    </xsd:element>
    <xsd:element name="Intent" ma:index="30" nillable="true" ma:displayName="Intent" ma:format="Dropdown" ma:internalName="Intent">
      <xsd:complexType>
        <xsd:complexContent>
          <xsd:extension base="dms:MultiChoice">
            <xsd:sequence>
              <xsd:element name="Value" maxOccurs="unbounded" minOccurs="0" nillable="true">
                <xsd:simpleType>
                  <xsd:restriction base="dms:Choice">
                    <xsd:enumeration value="About me"/>
                    <xsd:enumeration value="Activism"/>
                    <xsd:enumeration value="Announcement - event"/>
                    <xsd:enumeration value="Announcement - product"/>
                    <xsd:enumeration value="Business"/>
                    <xsd:enumeration value="Celebrate - holiday"/>
                    <xsd:enumeration value="Celebrate - life moments"/>
                    <xsd:enumeration value="Engagement post"/>
                    <xsd:enumeration value="Grand opening"/>
                    <xsd:enumeration value="Marketplace"/>
                    <xsd:enumeration value="Open house"/>
                    <xsd:enumeration value="Quote"/>
                    <xsd:enumeration value="Sale"/>
                    <xsd:enumeration value="Simple phrases"/>
                    <xsd:enumeration value="Subscribe"/>
                    <xsd:enumeration value="Choice 16"/>
                  </xsd:restriction>
                </xsd:simpleType>
              </xsd:element>
            </xsd:sequence>
          </xsd:extension>
        </xsd:complexContent>
      </xsd:complexType>
    </xsd:element>
    <xsd:element name="Thumbnail" ma:index="31" nillable="true" ma:displayName="Thumbnail" ma:format="Thumbnail" ma:internalName="Thumbnail">
      <xsd:simpleType>
        <xsd:restriction base="dms:Unknown"/>
      </xsd:simpleType>
    </xsd:element>
    <xsd:element name="MediaServiceBillingMetadata" ma:index="32"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051309a-75b7-4c22-93ea-c24616af8dd0}" ma:internalName="TaxCatchAll" ma:showField="CatchAllData" ma:web="543e3375-4853-4ccc-a3e2-1512ebb9cf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3e3375-4853-4ccc-a3e2-1512ebb9cff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MediaServiceKeyPoints xmlns="9e626b82-2e62-4b56-b4f0-2eb243f478f4" xsi:nil="true"/>
    <Thumbnail xmlns="9e626b82-2e62-4b56-b4f0-2eb243f478f4" xsi:nil="true"/>
    <Vertical xmlns="9e626b82-2e62-4b56-b4f0-2eb243f478f4" xsi:nil="true"/>
    <lcf76f155ced4ddcb4097134ff3c332f xmlns="9e626b82-2e62-4b56-b4f0-2eb243f478f4">
      <Terms xmlns="http://schemas.microsoft.com/office/infopath/2007/PartnerControls"/>
    </lcf76f155ced4ddcb4097134ff3c332f>
    <Styletags_x0028_include1_x002d_3_x0029_ xmlns="9e626b82-2e62-4b56-b4f0-2eb243f478f4" xsi:nil="true"/>
    <Intent xmlns="9e626b82-2e62-4b56-b4f0-2eb243f478f4" xsi:nil="true"/>
  </documentManagement>
</p:properties>
</file>

<file path=customXml/itemProps1.xml><?xml version="1.0" encoding="utf-8"?>
<ds:datastoreItem xmlns:ds="http://schemas.openxmlformats.org/officeDocument/2006/customXml" ds:itemID="{A97C25D3-0E80-4709-B169-65E58EC23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e626b82-2e62-4b56-b4f0-2eb243f478f4"/>
    <ds:schemaRef ds:uri="230e9df3-be65-4c73-a93b-d1236ebd677e"/>
    <ds:schemaRef ds:uri="543e3375-4853-4ccc-a3e2-1512ebb9cf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D41049-A82A-4B5B-8ABC-9F045EF9F078}">
  <ds:schemaRefs>
    <ds:schemaRef ds:uri="http://schemas.microsoft.com/sharepoint/v3/contenttype/forms"/>
  </ds:schemaRefs>
</ds:datastoreItem>
</file>

<file path=customXml/itemProps3.xml><?xml version="1.0" encoding="utf-8"?>
<ds:datastoreItem xmlns:ds="http://schemas.openxmlformats.org/officeDocument/2006/customXml" ds:itemID="{0070BEB4-FB24-4E84-B3BB-971EAA4E97D2}">
  <ds:schemaRefs>
    <ds:schemaRef ds:uri="http://schemas.microsoft.com/office/infopath/2007/PartnerControls"/>
    <ds:schemaRef ds:uri="http://schemas.microsoft.com/sharepoint/v3"/>
    <ds:schemaRef ds:uri="230e9df3-be65-4c73-a93b-d1236ebd677e"/>
    <ds:schemaRef ds:uri="http://purl.org/dc/dcmitype/"/>
    <ds:schemaRef ds:uri="http://www.w3.org/XML/1998/namespace"/>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543e3375-4853-4ccc-a3e2-1512ebb9cffd"/>
    <ds:schemaRef ds:uri="9e626b82-2e62-4b56-b4f0-2eb243f478f4"/>
  </ds:schemaRefs>
</ds:datastoreItem>
</file>

<file path=docMetadata/LabelInfo.xml><?xml version="1.0" encoding="utf-8"?>
<clbl:labelList xmlns:clbl="http://schemas.microsoft.com/office/2020/mipLabelMetadata">
  <clbl:label id="{806a8f2b-28e4-44c4-ac01-7357a3a2b9e7}" enabled="1" method="Standard" siteId="{5daf41bd-338c-4311-b1b0-e1299889c34b}" removed="0"/>
</clbl:labelList>
</file>

<file path=docProps/app.xml><?xml version="1.0" encoding="utf-8"?>
<Properties xmlns="http://schemas.openxmlformats.org/officeDocument/2006/extended-properties" xmlns:vt="http://schemas.openxmlformats.org/officeDocument/2006/docPropsVTypes">
  <Template/>
  <TotalTime>0</TotalTime>
  <Words>1114</Words>
  <Application>Microsoft Office PowerPoint</Application>
  <PresentationFormat>Breitbild</PresentationFormat>
  <Paragraphs>91</Paragraphs>
  <Slides>7</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Aptos Light</vt:lpstr>
      <vt:lpstr>Arial</vt:lpstr>
      <vt:lpstr>Calibri</vt:lpstr>
      <vt:lpstr>Walbaum Display</vt:lpstr>
      <vt:lpstr>Shoji</vt:lpstr>
      <vt:lpstr>Excel – Begriffsübersicht</vt:lpstr>
      <vt:lpstr>Arbeitsmappe (Workbook)</vt:lpstr>
      <vt:lpstr>Tabellenblatt (Worksheet)</vt:lpstr>
      <vt:lpstr>Strukturierte Tabelle (Table)</vt:lpstr>
      <vt:lpstr>Bereich</vt:lpstr>
      <vt:lpstr>Diagramm</vt:lpstr>
      <vt:lpstr>Makroblatt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Lippuner Jürg BZBS</cp:lastModifiedBy>
  <cp:revision>5</cp:revision>
  <dcterms:created xsi:type="dcterms:W3CDTF">2025-08-04T19:19:33Z</dcterms:created>
  <dcterms:modified xsi:type="dcterms:W3CDTF">2025-10-16T10:23:40Z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0x010100F70BD21B179B1749B10B6700D890B8C6</vt:lpwstr>
  </property>
  <property fmtid="{D5CDD505-2E9C-101B-9397-08002B2CF9AE}" pid="3" name="MediaServiceImageTags">
    <vt:lpwstr/>
  </property>
  <property fmtid="{D5CDD505-2E9C-101B-9397-08002B2CF9AE}" pid="4" name="MSIP_Label_806a8f2b-28e4-44c4-ac01-7357a3a2b9e7_Enabled">
    <vt:lpwstr>true</vt:lpwstr>
  </property>
  <property fmtid="{D5CDD505-2E9C-101B-9397-08002B2CF9AE}" pid="5" name="MSIP_Label_806a8f2b-28e4-44c4-ac01-7357a3a2b9e7_SetDate">
    <vt:lpwstr>2025-10-16T10:23:40Z</vt:lpwstr>
  </property>
  <property fmtid="{D5CDD505-2E9C-101B-9397-08002B2CF9AE}" pid="6" name="MSIP_Label_806a8f2b-28e4-44c4-ac01-7357a3a2b9e7_Method">
    <vt:lpwstr>Standard</vt:lpwstr>
  </property>
  <property fmtid="{D5CDD505-2E9C-101B-9397-08002B2CF9AE}" pid="7" name="MSIP_Label_806a8f2b-28e4-44c4-ac01-7357a3a2b9e7_Name">
    <vt:lpwstr>intern</vt:lpwstr>
  </property>
  <property fmtid="{D5CDD505-2E9C-101B-9397-08002B2CF9AE}" pid="8" name="MSIP_Label_806a8f2b-28e4-44c4-ac01-7357a3a2b9e7_SiteId">
    <vt:lpwstr>5daf41bd-338c-4311-b1b0-e1299889c34b</vt:lpwstr>
  </property>
  <property fmtid="{D5CDD505-2E9C-101B-9397-08002B2CF9AE}" pid="9" name="MSIP_Label_806a8f2b-28e4-44c4-ac01-7357a3a2b9e7_ActionId">
    <vt:lpwstr>d0d58a67-1adb-4c85-ba09-237ad59f5be0</vt:lpwstr>
  </property>
  <property fmtid="{D5CDD505-2E9C-101B-9397-08002B2CF9AE}" pid="10" name="MSIP_Label_806a8f2b-28e4-44c4-ac01-7357a3a2b9e7_ContentBits">
    <vt:lpwstr>0</vt:lpwstr>
  </property>
  <property fmtid="{D5CDD505-2E9C-101B-9397-08002B2CF9AE}" pid="11" name="MSIP_Label_806a8f2b-28e4-44c4-ac01-7357a3a2b9e7_Tag">
    <vt:lpwstr>10, 3, 0, 1</vt:lpwstr>
  </property>
</Properties>
</file>