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A97260-4947-427A-A94C-80F840F0E020}" v="4" dt="2025-04-17T07:52:56.6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6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ppuner Jürg BZBS" userId="75363de3-6201-4375-9c70-5ed22fe7678c" providerId="ADAL" clId="{B4A97260-4947-427A-A94C-80F840F0E020}"/>
    <pc:docChg chg="addSld delSld modSld">
      <pc:chgData name="Lippuner Jürg BZBS" userId="75363de3-6201-4375-9c70-5ed22fe7678c" providerId="ADAL" clId="{B4A97260-4947-427A-A94C-80F840F0E020}" dt="2025-04-17T07:55:29.743" v="9" actId="20577"/>
      <pc:docMkLst>
        <pc:docMk/>
      </pc:docMkLst>
      <pc:sldChg chg="modSp mod">
        <pc:chgData name="Lippuner Jürg BZBS" userId="75363de3-6201-4375-9c70-5ed22fe7678c" providerId="ADAL" clId="{B4A97260-4947-427A-A94C-80F840F0E020}" dt="2025-04-17T07:55:29.743" v="9" actId="20577"/>
        <pc:sldMkLst>
          <pc:docMk/>
          <pc:sldMk cId="4232942609" sldId="257"/>
        </pc:sldMkLst>
        <pc:spChg chg="mod">
          <ac:chgData name="Lippuner Jürg BZBS" userId="75363de3-6201-4375-9c70-5ed22fe7678c" providerId="ADAL" clId="{B4A97260-4947-427A-A94C-80F840F0E020}" dt="2025-04-17T07:55:29.743" v="9" actId="20577"/>
          <ac:spMkLst>
            <pc:docMk/>
            <pc:sldMk cId="4232942609" sldId="257"/>
            <ac:spMk id="2" creationId="{E23A72A3-8E5F-C32D-FDE7-CE433BFFE61D}"/>
          </ac:spMkLst>
        </pc:spChg>
      </pc:sldChg>
      <pc:sldChg chg="del">
        <pc:chgData name="Lippuner Jürg BZBS" userId="75363de3-6201-4375-9c70-5ed22fe7678c" providerId="ADAL" clId="{B4A97260-4947-427A-A94C-80F840F0E020}" dt="2025-04-17T07:50:52.725" v="1" actId="47"/>
        <pc:sldMkLst>
          <pc:docMk/>
          <pc:sldMk cId="3212284379" sldId="259"/>
        </pc:sldMkLst>
      </pc:sldChg>
      <pc:sldChg chg="add del">
        <pc:chgData name="Lippuner Jürg BZBS" userId="75363de3-6201-4375-9c70-5ed22fe7678c" providerId="ADAL" clId="{B4A97260-4947-427A-A94C-80F840F0E020}" dt="2025-04-17T07:52:35.381" v="3" actId="47"/>
        <pc:sldMkLst>
          <pc:docMk/>
          <pc:sldMk cId="269304484" sldId="260"/>
        </pc:sldMkLst>
      </pc:sldChg>
      <pc:sldChg chg="add del">
        <pc:chgData name="Lippuner Jürg BZBS" userId="75363de3-6201-4375-9c70-5ed22fe7678c" providerId="ADAL" clId="{B4A97260-4947-427A-A94C-80F840F0E020}" dt="2025-04-17T07:55:22.160" v="4" actId="47"/>
        <pc:sldMkLst>
          <pc:docMk/>
          <pc:sldMk cId="1761182379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E36FB-8FD0-7345-3F5D-247780A59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31301E-7C62-CF89-A16B-A9D350DC3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B4F73E-CABA-82D4-3A6C-4931CB3C7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7E39E-0F7C-C44D-0698-0212732DD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50FA08-FE84-C0D3-CC38-30C02E445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83533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3738DC-4A1F-E923-6179-7345DBD65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DA1305A-590C-8509-D5BF-E52690683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544FAD-323B-4D5C-0FAF-E0AF16B77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E39348-2F73-6209-FEBB-89C641232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8457F0-57B0-5168-602F-A7C65DD5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86667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0CE0B7B-A483-6D3E-2BF1-EF9FBB1BC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6350778-4ABF-AB76-42CA-1BEA67379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E1DFEC-548A-31A8-354E-9C23006E1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6748FA-17AB-1C72-05DF-2277CF2D8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5AC391-BED7-A25C-E198-84F973D67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1414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8A9632-8098-22D0-0469-407895926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5AC9EB-D203-24C2-B072-75508C9C0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492B18-D5EE-71E1-E267-AABE639ED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59B275-7282-CD01-F0B4-39C508F4D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313AF-8536-FFA7-707E-E6B688C59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6924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3EC2A4-1D8B-1779-3DE0-B592BDC0E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2768B7-4134-EC87-EF46-8D98A0127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56F4E0-0793-9DDD-226C-B9AD021BC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A452EB-FB64-5412-DA50-E49319432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376A20-6621-DF01-CD92-39E497CF7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09581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E2EEE3-8C70-3246-D8E7-DD713C4E5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E36EA6-85D1-6552-34FF-7D7C076309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9A92227-9DB4-54EA-3D81-36D1866DF4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A1C22B-959A-44EF-5171-7BD5C8CFE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F06915-EF8E-5D62-7224-1251E5F98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06CC62-D86E-46E1-3F47-5E30CA400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0120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79AD64-33B8-70CD-B4EA-CE6C502F3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1AAF2F-279A-BAF0-4FE8-80C34CCD7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35797D1-486C-D81C-1916-B14B574D8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794EB87-E7EF-E725-D2F5-664D42379E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C02CEF4-0D39-2809-F104-BCA50C1E28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823FFE8-49A8-2EFE-20BD-41E713F3B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7652972-24FB-4575-F4FC-22CB296FF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B57AAEC-0201-5858-2365-60165AAED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338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5A73F4-E9A8-4172-3CE9-77AFC7FA6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9E66AD9-EFB5-6C74-693D-344DA91E5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3DE7FF4-D40F-517A-F877-889A0CF1B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21F2C1C-2876-8C84-D27D-FCE2FA50D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67989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0D87D39-C720-E7AD-6140-D52ABB206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DC64996-2C61-C627-D0C0-BE0EB6024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FC7138-531E-D42D-AE2F-5FC9C20B8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0147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B6FE1C-2A1E-C67D-64DC-B86F31931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7ADA5D-EAE9-317E-925C-753F7D3D1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6E80CD-5739-D6E3-BCD2-6C5A0E6D4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3A7019-9630-ED60-6371-22D411CC6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1D22CE3-AEBD-21A6-14E5-FDF8184C7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4624F5-ECB4-E066-E4E9-3EC493250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6813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90DDD7-9CBC-F6A6-06CD-B6E9748EF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22C40C5-825D-3C32-C575-F70C4E37A9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0017139-A4AE-C35F-C8BC-E9880CBA80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58615E-07D4-27C3-2F67-5F3121BC0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4E7C-6775-44A5-8C43-42D7AC137820}" type="datetimeFigureOut">
              <a:rPr lang="de-CH" smtClean="0"/>
              <a:t>17.04.2025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5373555-E9E1-51B6-C90E-E400514E1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8E45A28-8A29-B5C1-004F-8A9029DA8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BA24-C001-4060-AA3A-FDF12F5ADB6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401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E9957136-73E9-6CB3-3E31-B7F73E89ECC5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custGeom>
            <a:avLst/>
            <a:gdLst>
              <a:gd name="connsiteX0" fmla="*/ 0 w 12192000"/>
              <a:gd name="connsiteY0" fmla="*/ 0 h 1325563"/>
              <a:gd name="connsiteX1" fmla="*/ 10873710 w 12192000"/>
              <a:gd name="connsiteY1" fmla="*/ 0 h 1325563"/>
              <a:gd name="connsiteX2" fmla="*/ 10873710 w 12192000"/>
              <a:gd name="connsiteY2" fmla="*/ 729298 h 1325563"/>
              <a:gd name="connsiteX3" fmla="*/ 12192000 w 12192000"/>
              <a:gd name="connsiteY3" fmla="*/ 729298 h 1325563"/>
              <a:gd name="connsiteX4" fmla="*/ 12192000 w 12192000"/>
              <a:gd name="connsiteY4" fmla="*/ 1325563 h 1325563"/>
              <a:gd name="connsiteX5" fmla="*/ 10873710 w 12192000"/>
              <a:gd name="connsiteY5" fmla="*/ 1325563 h 1325563"/>
              <a:gd name="connsiteX6" fmla="*/ 10823608 w 12192000"/>
              <a:gd name="connsiteY6" fmla="*/ 1325563 h 1325563"/>
              <a:gd name="connsiteX7" fmla="*/ 0 w 12192000"/>
              <a:gd name="connsiteY7" fmla="*/ 1325563 h 132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1325563">
                <a:moveTo>
                  <a:pt x="0" y="0"/>
                </a:moveTo>
                <a:lnTo>
                  <a:pt x="10873710" y="0"/>
                </a:lnTo>
                <a:lnTo>
                  <a:pt x="10873710" y="729298"/>
                </a:lnTo>
                <a:lnTo>
                  <a:pt x="12192000" y="729298"/>
                </a:lnTo>
                <a:lnTo>
                  <a:pt x="12192000" y="1325563"/>
                </a:lnTo>
                <a:lnTo>
                  <a:pt x="10873710" y="1325563"/>
                </a:lnTo>
                <a:lnTo>
                  <a:pt x="10823608" y="1325563"/>
                </a:lnTo>
                <a:lnTo>
                  <a:pt x="0" y="1325563"/>
                </a:lnTo>
                <a:close/>
              </a:path>
            </a:pathLst>
          </a:custGeom>
          <a:solidFill>
            <a:srgbClr val="009A3C"/>
          </a:solidFill>
          <a:ln>
            <a:solidFill>
              <a:srgbClr val="009A3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B54830F-93DA-ADED-9F39-F217307C8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147208" cy="8701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452A5C-EAC7-D768-C278-DF17352AC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EF3E92-99F1-0EF5-ED06-4EFF791068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0169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44B4E7C-6775-44A5-8C43-42D7AC137820}" type="datetimeFigureOut">
              <a:rPr lang="de-CH" smtClean="0"/>
              <a:pPr/>
              <a:t>17.04.2025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86E861-8FCD-F6D1-7EA5-04CCD99A75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7916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1062FF-4830-B53E-7532-BC76AE5DE2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73710" y="6356350"/>
            <a:ext cx="4800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E21BA24-C001-4060-AA3A-FDF12F5ADB65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9" name="Grafik 8" descr="Ein Bild, das Grün, Screenshot enthält.&#10;&#10;KI-generierte Inhalte können fehlerhaft sein.">
            <a:extLst>
              <a:ext uri="{FF2B5EF4-FFF2-40B4-BE49-F238E27FC236}">
                <a16:creationId xmlns:a16="http://schemas.microsoft.com/office/drawing/2014/main" id="{4D29EA67-925C-5396-DF3C-32A864F67B3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921" y="180340"/>
            <a:ext cx="1094996" cy="369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59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142D54-B86E-12F3-023B-D24A7C12AC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ED9F6E-60DC-B775-DA7D-B346D0E79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0194"/>
          </a:xfrm>
        </p:spPr>
        <p:txBody>
          <a:bodyPr/>
          <a:lstStyle/>
          <a:p>
            <a:r>
              <a:rPr lang="de-CH" dirty="0"/>
              <a:t>Externe Schnittstellen – Lösung</a:t>
            </a:r>
          </a:p>
        </p:txBody>
      </p:sp>
      <p:pic>
        <p:nvPicPr>
          <p:cNvPr id="22" name="Inhaltsplatzhalter 21" descr="Ein Bild, das Elektronik, Maschine, Design enthält.&#10;&#10;KI-generierte Inhalte können fehlerhaft sein.">
            <a:extLst>
              <a:ext uri="{FF2B5EF4-FFF2-40B4-BE49-F238E27FC236}">
                <a16:creationId xmlns:a16="http://schemas.microsoft.com/office/drawing/2014/main" id="{ACC2A6BD-97B9-B380-E7EC-584676B4D4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0414" b="10763"/>
          <a:stretch/>
        </p:blipFill>
        <p:spPr>
          <a:xfrm>
            <a:off x="838200" y="2827535"/>
            <a:ext cx="10515600" cy="2347517"/>
          </a:xfrm>
        </p:spPr>
      </p:pic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87AE6C1E-8141-9B5B-ADA9-5793BAB50F4C}"/>
              </a:ext>
            </a:extLst>
          </p:cNvPr>
          <p:cNvSpPr/>
          <p:nvPr/>
        </p:nvSpPr>
        <p:spPr>
          <a:xfrm>
            <a:off x="1776323" y="5486170"/>
            <a:ext cx="914400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USB C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48CAF7FF-D6B9-F191-18AA-4ACB556E88CE}"/>
              </a:ext>
            </a:extLst>
          </p:cNvPr>
          <p:cNvSpPr/>
          <p:nvPr/>
        </p:nvSpPr>
        <p:spPr>
          <a:xfrm>
            <a:off x="2690723" y="2035614"/>
            <a:ext cx="914400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USB A</a:t>
            </a: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73D5C30A-FF19-DEDB-742C-0593C981AF2E}"/>
              </a:ext>
            </a:extLst>
          </p:cNvPr>
          <p:cNvSpPr/>
          <p:nvPr/>
        </p:nvSpPr>
        <p:spPr>
          <a:xfrm>
            <a:off x="4197574" y="2035614"/>
            <a:ext cx="977411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Ein/Aus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94515D70-0197-7595-321C-797DE4BA8EAA}"/>
              </a:ext>
            </a:extLst>
          </p:cNvPr>
          <p:cNvSpPr/>
          <p:nvPr/>
        </p:nvSpPr>
        <p:spPr>
          <a:xfrm>
            <a:off x="3398093" y="5486170"/>
            <a:ext cx="1303914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Audio Jack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3124E802-175A-D35C-A165-6DCAA29659B7}"/>
              </a:ext>
            </a:extLst>
          </p:cNvPr>
          <p:cNvSpPr/>
          <p:nvPr/>
        </p:nvSpPr>
        <p:spPr>
          <a:xfrm>
            <a:off x="7722258" y="2035614"/>
            <a:ext cx="1393305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DisplayPort</a:t>
            </a: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812997A9-928D-1C1F-B58D-8F062315AD2A}"/>
              </a:ext>
            </a:extLst>
          </p:cNvPr>
          <p:cNvSpPr/>
          <p:nvPr/>
        </p:nvSpPr>
        <p:spPr>
          <a:xfrm>
            <a:off x="9173583" y="2035614"/>
            <a:ext cx="914400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HDMI</a:t>
            </a: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81521DAD-9358-A249-0466-553B2A89CE93}"/>
              </a:ext>
            </a:extLst>
          </p:cNvPr>
          <p:cNvSpPr/>
          <p:nvPr/>
        </p:nvSpPr>
        <p:spPr>
          <a:xfrm>
            <a:off x="6398422" y="2035614"/>
            <a:ext cx="1179358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RJ45 LAN</a:t>
            </a:r>
          </a:p>
        </p:txBody>
      </p:sp>
      <p:sp>
        <p:nvSpPr>
          <p:cNvPr id="23" name="Rechteck: abgerundete Ecken 22">
            <a:extLst>
              <a:ext uri="{FF2B5EF4-FFF2-40B4-BE49-F238E27FC236}">
                <a16:creationId xmlns:a16="http://schemas.microsoft.com/office/drawing/2014/main" id="{22C3ECD3-51FC-4B4C-F129-4994448641D5}"/>
              </a:ext>
            </a:extLst>
          </p:cNvPr>
          <p:cNvSpPr/>
          <p:nvPr/>
        </p:nvSpPr>
        <p:spPr>
          <a:xfrm>
            <a:off x="9115563" y="5486170"/>
            <a:ext cx="1974785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Stromanschluss</a:t>
            </a:r>
          </a:p>
        </p:txBody>
      </p: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CEF2610B-FB20-4411-63EF-2D8C0D75AFD2}"/>
              </a:ext>
            </a:extLst>
          </p:cNvPr>
          <p:cNvSpPr/>
          <p:nvPr/>
        </p:nvSpPr>
        <p:spPr>
          <a:xfrm>
            <a:off x="7504510" y="5486170"/>
            <a:ext cx="914400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USB A</a:t>
            </a:r>
          </a:p>
        </p:txBody>
      </p:sp>
    </p:spTree>
    <p:extLst>
      <p:ext uri="{BB962C8B-B14F-4D97-AF65-F5344CB8AC3E}">
        <p14:creationId xmlns:p14="http://schemas.microsoft.com/office/powerpoint/2010/main" val="2753239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C333D8-F672-F3E6-B5DF-86372B362F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3A72A3-8E5F-C32D-FDE7-CE433BFFE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147208" cy="870194"/>
          </a:xfrm>
        </p:spPr>
        <p:txBody>
          <a:bodyPr/>
          <a:lstStyle/>
          <a:p>
            <a:r>
              <a:rPr lang="de-CH" dirty="0"/>
              <a:t>Externe Schnittstellen – </a:t>
            </a:r>
            <a:r>
              <a:rPr lang="de-CH"/>
              <a:t>Lösung plus</a:t>
            </a:r>
            <a:endParaRPr lang="de-CH" dirty="0"/>
          </a:p>
        </p:txBody>
      </p:sp>
      <p:pic>
        <p:nvPicPr>
          <p:cNvPr id="22" name="Inhaltsplatzhalter 21" descr="Ein Bild, das Elektronik, Maschine, Design enthält.&#10;&#10;KI-generierte Inhalte können fehlerhaft sein.">
            <a:extLst>
              <a:ext uri="{FF2B5EF4-FFF2-40B4-BE49-F238E27FC236}">
                <a16:creationId xmlns:a16="http://schemas.microsoft.com/office/drawing/2014/main" id="{C3F18771-7B00-B932-AA71-BCBC9D833A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2512187"/>
            <a:ext cx="10515600" cy="2978214"/>
          </a:xfrm>
        </p:spPr>
      </p:pic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AF10E61C-3CE2-859B-18D5-5F7B789FE40A}"/>
              </a:ext>
            </a:extLst>
          </p:cNvPr>
          <p:cNvSpPr/>
          <p:nvPr/>
        </p:nvSpPr>
        <p:spPr>
          <a:xfrm>
            <a:off x="1776323" y="5688386"/>
            <a:ext cx="914400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USB C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BF7F8188-D441-1154-0712-0873A11D6759}"/>
              </a:ext>
            </a:extLst>
          </p:cNvPr>
          <p:cNvSpPr/>
          <p:nvPr/>
        </p:nvSpPr>
        <p:spPr>
          <a:xfrm>
            <a:off x="2690723" y="1864170"/>
            <a:ext cx="914400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USB A</a:t>
            </a: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710CB030-0C57-94C1-5E05-5F39CBED91F0}"/>
              </a:ext>
            </a:extLst>
          </p:cNvPr>
          <p:cNvSpPr/>
          <p:nvPr/>
        </p:nvSpPr>
        <p:spPr>
          <a:xfrm>
            <a:off x="4197574" y="1864170"/>
            <a:ext cx="977411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Ein/Aus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79170DBB-E506-BA1D-C7D6-AF155F3799F5}"/>
              </a:ext>
            </a:extLst>
          </p:cNvPr>
          <p:cNvSpPr/>
          <p:nvPr/>
        </p:nvSpPr>
        <p:spPr>
          <a:xfrm>
            <a:off x="3398093" y="5688386"/>
            <a:ext cx="1303914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Audio Jack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DBE8ADBD-F00F-92D3-6E2C-D3D74B477059}"/>
              </a:ext>
            </a:extLst>
          </p:cNvPr>
          <p:cNvSpPr/>
          <p:nvPr/>
        </p:nvSpPr>
        <p:spPr>
          <a:xfrm>
            <a:off x="7722258" y="1864170"/>
            <a:ext cx="1393305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DisplayPort</a:t>
            </a: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C37C06E3-D1A6-9F8E-3288-B9DDE6CFAAB2}"/>
              </a:ext>
            </a:extLst>
          </p:cNvPr>
          <p:cNvSpPr/>
          <p:nvPr/>
        </p:nvSpPr>
        <p:spPr>
          <a:xfrm>
            <a:off x="9173583" y="1864170"/>
            <a:ext cx="914400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HDMI</a:t>
            </a: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C8FBA914-F1C2-D8DB-4858-C19FD15D0E36}"/>
              </a:ext>
            </a:extLst>
          </p:cNvPr>
          <p:cNvSpPr/>
          <p:nvPr/>
        </p:nvSpPr>
        <p:spPr>
          <a:xfrm>
            <a:off x="6398422" y="1864170"/>
            <a:ext cx="1179358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RJ45 LAN</a:t>
            </a:r>
          </a:p>
        </p:txBody>
      </p:sp>
      <p:sp>
        <p:nvSpPr>
          <p:cNvPr id="23" name="Rechteck: abgerundete Ecken 22">
            <a:extLst>
              <a:ext uri="{FF2B5EF4-FFF2-40B4-BE49-F238E27FC236}">
                <a16:creationId xmlns:a16="http://schemas.microsoft.com/office/drawing/2014/main" id="{2DC25C0F-ABB8-F91A-F181-7D6C365FB5CF}"/>
              </a:ext>
            </a:extLst>
          </p:cNvPr>
          <p:cNvSpPr/>
          <p:nvPr/>
        </p:nvSpPr>
        <p:spPr>
          <a:xfrm>
            <a:off x="9115563" y="5688386"/>
            <a:ext cx="1974785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Stromanschluss</a:t>
            </a:r>
          </a:p>
        </p:txBody>
      </p: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E9E315CB-8D33-42D1-94DA-6D1763180260}"/>
              </a:ext>
            </a:extLst>
          </p:cNvPr>
          <p:cNvSpPr/>
          <p:nvPr/>
        </p:nvSpPr>
        <p:spPr>
          <a:xfrm>
            <a:off x="7504510" y="5688386"/>
            <a:ext cx="914400" cy="47532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CH" dirty="0"/>
              <a:t>USB A</a:t>
            </a:r>
          </a:p>
        </p:txBody>
      </p:sp>
    </p:spTree>
    <p:extLst>
      <p:ext uri="{BB962C8B-B14F-4D97-AF65-F5344CB8AC3E}">
        <p14:creationId xmlns:p14="http://schemas.microsoft.com/office/powerpoint/2010/main" val="4232942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806a8f2b-28e4-44c4-ac01-7357a3a2b9e7}" enabled="1" method="Standard" siteId="{5daf41bd-338c-4311-b1b0-e1299889c34b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Breitbild</PresentationFormat>
  <Paragraphs>20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</vt:lpstr>
      <vt:lpstr>Externe Schnittstellen – Lösung</vt:lpstr>
      <vt:lpstr>Externe Schnittstellen – Lösung plus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Lippuner Jürg BZBS</dc:creator>
  <cp:lastModifiedBy>Lippuner Jürg BZBS</cp:lastModifiedBy>
  <cp:revision>1</cp:revision>
  <dcterms:created xsi:type="dcterms:W3CDTF">2025-04-17T06:49:14Z</dcterms:created>
  <dcterms:modified xsi:type="dcterms:W3CDTF">2025-04-17T07:55:30Z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06a8f2b-28e4-44c4-ac01-7357a3a2b9e7_Enabled">
    <vt:lpwstr>true</vt:lpwstr>
  </property>
  <property fmtid="{D5CDD505-2E9C-101B-9397-08002B2CF9AE}" pid="3" name="MSIP_Label_806a8f2b-28e4-44c4-ac01-7357a3a2b9e7_SetDate">
    <vt:lpwstr>2025-04-17T07:43:18Z</vt:lpwstr>
  </property>
  <property fmtid="{D5CDD505-2E9C-101B-9397-08002B2CF9AE}" pid="4" name="MSIP_Label_806a8f2b-28e4-44c4-ac01-7357a3a2b9e7_Method">
    <vt:lpwstr>Standard</vt:lpwstr>
  </property>
  <property fmtid="{D5CDD505-2E9C-101B-9397-08002B2CF9AE}" pid="5" name="MSIP_Label_806a8f2b-28e4-44c4-ac01-7357a3a2b9e7_Name">
    <vt:lpwstr>intern</vt:lpwstr>
  </property>
  <property fmtid="{D5CDD505-2E9C-101B-9397-08002B2CF9AE}" pid="6" name="MSIP_Label_806a8f2b-28e4-44c4-ac01-7357a3a2b9e7_SiteId">
    <vt:lpwstr>5daf41bd-338c-4311-b1b0-e1299889c34b</vt:lpwstr>
  </property>
  <property fmtid="{D5CDD505-2E9C-101B-9397-08002B2CF9AE}" pid="7" name="MSIP_Label_806a8f2b-28e4-44c4-ac01-7357a3a2b9e7_ActionId">
    <vt:lpwstr>1931c786-49d4-40e5-b2b4-b0b4c13b8bd5</vt:lpwstr>
  </property>
  <property fmtid="{D5CDD505-2E9C-101B-9397-08002B2CF9AE}" pid="8" name="MSIP_Label_806a8f2b-28e4-44c4-ac01-7357a3a2b9e7_ContentBits">
    <vt:lpwstr>0</vt:lpwstr>
  </property>
  <property fmtid="{D5CDD505-2E9C-101B-9397-08002B2CF9AE}" pid="9" name="MSIP_Label_806a8f2b-28e4-44c4-ac01-7357a3a2b9e7_Tag">
    <vt:lpwstr>10, 3, 0, 1</vt:lpwstr>
  </property>
</Properties>
</file>