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A71A15-DD6D-40FC-8046-A6B54C208E8C}" v="2" dt="2025-04-17T07:53:22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6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ppuner Jürg BZBS" userId="75363de3-6201-4375-9c70-5ed22fe7678c" providerId="ADAL" clId="{30A71A15-DD6D-40FC-8046-A6B54C208E8C}"/>
    <pc:docChg chg="delSld modSld">
      <pc:chgData name="Lippuner Jürg BZBS" userId="75363de3-6201-4375-9c70-5ed22fe7678c" providerId="ADAL" clId="{30A71A15-DD6D-40FC-8046-A6B54C208E8C}" dt="2025-04-17T07:50:31.814" v="123" actId="408"/>
      <pc:docMkLst>
        <pc:docMk/>
      </pc:docMkLst>
      <pc:sldChg chg="del">
        <pc:chgData name="Lippuner Jürg BZBS" userId="75363de3-6201-4375-9c70-5ed22fe7678c" providerId="ADAL" clId="{30A71A15-DD6D-40FC-8046-A6B54C208E8C}" dt="2025-04-17T07:45:15.895" v="1" actId="47"/>
        <pc:sldMkLst>
          <pc:docMk/>
          <pc:sldMk cId="4232942609" sldId="257"/>
        </pc:sldMkLst>
      </pc:sldChg>
      <pc:sldChg chg="del">
        <pc:chgData name="Lippuner Jürg BZBS" userId="75363de3-6201-4375-9c70-5ed22fe7678c" providerId="ADAL" clId="{30A71A15-DD6D-40FC-8046-A6B54C208E8C}" dt="2025-04-17T07:45:14.978" v="0" actId="47"/>
        <pc:sldMkLst>
          <pc:docMk/>
          <pc:sldMk cId="2753239442" sldId="258"/>
        </pc:sldMkLst>
      </pc:sldChg>
      <pc:sldChg chg="addSp modSp mod">
        <pc:chgData name="Lippuner Jürg BZBS" userId="75363de3-6201-4375-9c70-5ed22fe7678c" providerId="ADAL" clId="{30A71A15-DD6D-40FC-8046-A6B54C208E8C}" dt="2025-04-17T07:50:31.814" v="123" actId="408"/>
        <pc:sldMkLst>
          <pc:docMk/>
          <pc:sldMk cId="3212284379" sldId="259"/>
        </pc:sldMkLst>
        <pc:spChg chg="add mod">
          <ac:chgData name="Lippuner Jürg BZBS" userId="75363de3-6201-4375-9c70-5ed22fe7678c" providerId="ADAL" clId="{30A71A15-DD6D-40FC-8046-A6B54C208E8C}" dt="2025-04-17T07:49:55.652" v="120" actId="20577"/>
          <ac:spMkLst>
            <pc:docMk/>
            <pc:sldMk cId="3212284379" sldId="259"/>
            <ac:spMk id="3" creationId="{FEBD9D4B-93B3-DE5F-322B-58A98E81CC5C}"/>
          </ac:spMkLst>
        </pc:spChg>
        <pc:spChg chg="mod">
          <ac:chgData name="Lippuner Jürg BZBS" userId="75363de3-6201-4375-9c70-5ed22fe7678c" providerId="ADAL" clId="{30A71A15-DD6D-40FC-8046-A6B54C208E8C}" dt="2025-04-17T07:50:31.814" v="123" actId="408"/>
          <ac:spMkLst>
            <pc:docMk/>
            <pc:sldMk cId="3212284379" sldId="259"/>
            <ac:spMk id="7" creationId="{BB0E42EE-901A-ECD5-0DA2-54C41F01D576}"/>
          </ac:spMkLst>
        </pc:spChg>
        <pc:spChg chg="mod">
          <ac:chgData name="Lippuner Jürg BZBS" userId="75363de3-6201-4375-9c70-5ed22fe7678c" providerId="ADAL" clId="{30A71A15-DD6D-40FC-8046-A6B54C208E8C}" dt="2025-04-17T07:50:31.814" v="123" actId="408"/>
          <ac:spMkLst>
            <pc:docMk/>
            <pc:sldMk cId="3212284379" sldId="259"/>
            <ac:spMk id="8" creationId="{726D75F6-FF20-746E-A55B-6FCAEF7DA739}"/>
          </ac:spMkLst>
        </pc:spChg>
        <pc:spChg chg="mod">
          <ac:chgData name="Lippuner Jürg BZBS" userId="75363de3-6201-4375-9c70-5ed22fe7678c" providerId="ADAL" clId="{30A71A15-DD6D-40FC-8046-A6B54C208E8C}" dt="2025-04-17T07:50:31.814" v="123" actId="408"/>
          <ac:spMkLst>
            <pc:docMk/>
            <pc:sldMk cId="3212284379" sldId="259"/>
            <ac:spMk id="10" creationId="{AC5A4538-A70B-E59E-90E1-49693974D20C}"/>
          </ac:spMkLst>
        </pc:spChg>
        <pc:spChg chg="mod">
          <ac:chgData name="Lippuner Jürg BZBS" userId="75363de3-6201-4375-9c70-5ed22fe7678c" providerId="ADAL" clId="{30A71A15-DD6D-40FC-8046-A6B54C208E8C}" dt="2025-04-17T07:50:31.814" v="123" actId="408"/>
          <ac:spMkLst>
            <pc:docMk/>
            <pc:sldMk cId="3212284379" sldId="259"/>
            <ac:spMk id="12" creationId="{642CE13F-67EA-9AB9-4099-7ED48277AA32}"/>
          </ac:spMkLst>
        </pc:spChg>
        <pc:spChg chg="mod">
          <ac:chgData name="Lippuner Jürg BZBS" userId="75363de3-6201-4375-9c70-5ed22fe7678c" providerId="ADAL" clId="{30A71A15-DD6D-40FC-8046-A6B54C208E8C}" dt="2025-04-17T07:50:31.814" v="123" actId="408"/>
          <ac:spMkLst>
            <pc:docMk/>
            <pc:sldMk cId="3212284379" sldId="259"/>
            <ac:spMk id="14" creationId="{56A63A7F-B718-6B93-4663-ABD620494E7A}"/>
          </ac:spMkLst>
        </pc:spChg>
        <pc:spChg chg="mod">
          <ac:chgData name="Lippuner Jürg BZBS" userId="75363de3-6201-4375-9c70-5ed22fe7678c" providerId="ADAL" clId="{30A71A15-DD6D-40FC-8046-A6B54C208E8C}" dt="2025-04-17T07:50:31.814" v="123" actId="408"/>
          <ac:spMkLst>
            <pc:docMk/>
            <pc:sldMk cId="3212284379" sldId="259"/>
            <ac:spMk id="16" creationId="{D2E8B189-3EC7-387B-7038-F65E7FA39DF3}"/>
          </ac:spMkLst>
        </pc:spChg>
        <pc:spChg chg="mod">
          <ac:chgData name="Lippuner Jürg BZBS" userId="75363de3-6201-4375-9c70-5ed22fe7678c" providerId="ADAL" clId="{30A71A15-DD6D-40FC-8046-A6B54C208E8C}" dt="2025-04-17T07:50:31.814" v="123" actId="408"/>
          <ac:spMkLst>
            <pc:docMk/>
            <pc:sldMk cId="3212284379" sldId="259"/>
            <ac:spMk id="18" creationId="{BF70116A-54AC-10AB-AEC4-47CA22E65D16}"/>
          </ac:spMkLst>
        </pc:spChg>
        <pc:spChg chg="mod">
          <ac:chgData name="Lippuner Jürg BZBS" userId="75363de3-6201-4375-9c70-5ed22fe7678c" providerId="ADAL" clId="{30A71A15-DD6D-40FC-8046-A6B54C208E8C}" dt="2025-04-17T07:50:31.814" v="123" actId="408"/>
          <ac:spMkLst>
            <pc:docMk/>
            <pc:sldMk cId="3212284379" sldId="259"/>
            <ac:spMk id="23" creationId="{A88BBF26-9183-F469-9F71-77F1AF7F6484}"/>
          </ac:spMkLst>
        </pc:spChg>
        <pc:spChg chg="mod">
          <ac:chgData name="Lippuner Jürg BZBS" userId="75363de3-6201-4375-9c70-5ed22fe7678c" providerId="ADAL" clId="{30A71A15-DD6D-40FC-8046-A6B54C208E8C}" dt="2025-04-17T07:50:31.814" v="123" actId="408"/>
          <ac:spMkLst>
            <pc:docMk/>
            <pc:sldMk cId="3212284379" sldId="259"/>
            <ac:spMk id="24" creationId="{1CC76A5B-149F-AA3C-6460-5A380945159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E36FB-8FD0-7345-3F5D-247780A59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31301E-7C62-CF89-A16B-A9D350DC3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B4F73E-CABA-82D4-3A6C-4931CB3C7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7E39E-0F7C-C44D-0698-0212732DD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50FA08-FE84-C0D3-CC38-30C02E44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83533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3738DC-4A1F-E923-6179-7345DBD65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A1305A-590C-8509-D5BF-E52690683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544FAD-323B-4D5C-0FAF-E0AF16B77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E39348-2F73-6209-FEBB-89C641232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8457F0-57B0-5168-602F-A7C65DD5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6667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CE0B7B-A483-6D3E-2BF1-EF9FBB1BC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350778-4ABF-AB76-42CA-1BEA67379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E1DFEC-548A-31A8-354E-9C23006E1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6748FA-17AB-1C72-05DF-2277CF2D8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5AC391-BED7-A25C-E198-84F973D6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414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8A9632-8098-22D0-0469-40789592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5AC9EB-D203-24C2-B072-75508C9C0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492B18-D5EE-71E1-E267-AABE639ED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59B275-7282-CD01-F0B4-39C508F4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313AF-8536-FFA7-707E-E6B688C59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924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3EC2A4-1D8B-1779-3DE0-B592BDC0E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2768B7-4134-EC87-EF46-8D98A0127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56F4E0-0793-9DDD-226C-B9AD021BC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A452EB-FB64-5412-DA50-E49319432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376A20-6621-DF01-CD92-39E497CF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958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E2EEE3-8C70-3246-D8E7-DD713C4E5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E36EA6-85D1-6552-34FF-7D7C076309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A92227-9DB4-54EA-3D81-36D1866DF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A1C22B-959A-44EF-5171-7BD5C8CFE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F06915-EF8E-5D62-7224-1251E5F9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06CC62-D86E-46E1-3F47-5E30CA400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120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79AD64-33B8-70CD-B4EA-CE6C502F3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1AAF2F-279A-BAF0-4FE8-80C34CCD7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5797D1-486C-D81C-1916-B14B574D8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94EB87-E7EF-E725-D2F5-664D42379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C02CEF4-0D39-2809-F104-BCA50C1E28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823FFE8-49A8-2EFE-20BD-41E713F3B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7652972-24FB-4575-F4FC-22CB296FF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B57AAEC-0201-5858-2365-60165AAED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38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5A73F4-E9A8-4172-3CE9-77AFC7FA6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E66AD9-EFB5-6C74-693D-344DA91E5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DE7FF4-D40F-517A-F877-889A0CF1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21F2C1C-2876-8C84-D27D-FCE2FA50D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798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0D87D39-C720-E7AD-6140-D52ABB206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C64996-2C61-C627-D0C0-BE0EB6024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FC7138-531E-D42D-AE2F-5FC9C20B8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014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6FE1C-2A1E-C67D-64DC-B86F31931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7ADA5D-EAE9-317E-925C-753F7D3D1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6E80CD-5739-D6E3-BCD2-6C5A0E6D4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3A7019-9630-ED60-6371-22D411CC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1D22CE3-AEBD-21A6-14E5-FDF8184C7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4624F5-ECB4-E066-E4E9-3EC49325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6813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0DDD7-9CBC-F6A6-06CD-B6E9748EF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22C40C5-825D-3C32-C575-F70C4E37A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0017139-A4AE-C35F-C8BC-E9880CBA8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58615E-07D4-27C3-2F67-5F3121BC0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373555-E9E1-51B6-C90E-E400514E1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E45A28-8A29-B5C1-004F-8A9029DA8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401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E9957136-73E9-6CB3-3E31-B7F73E89ECC5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custGeom>
            <a:avLst/>
            <a:gdLst>
              <a:gd name="connsiteX0" fmla="*/ 0 w 12192000"/>
              <a:gd name="connsiteY0" fmla="*/ 0 h 1325563"/>
              <a:gd name="connsiteX1" fmla="*/ 10873710 w 12192000"/>
              <a:gd name="connsiteY1" fmla="*/ 0 h 1325563"/>
              <a:gd name="connsiteX2" fmla="*/ 10873710 w 12192000"/>
              <a:gd name="connsiteY2" fmla="*/ 729298 h 1325563"/>
              <a:gd name="connsiteX3" fmla="*/ 12192000 w 12192000"/>
              <a:gd name="connsiteY3" fmla="*/ 729298 h 1325563"/>
              <a:gd name="connsiteX4" fmla="*/ 12192000 w 12192000"/>
              <a:gd name="connsiteY4" fmla="*/ 1325563 h 1325563"/>
              <a:gd name="connsiteX5" fmla="*/ 10873710 w 12192000"/>
              <a:gd name="connsiteY5" fmla="*/ 1325563 h 1325563"/>
              <a:gd name="connsiteX6" fmla="*/ 10823608 w 12192000"/>
              <a:gd name="connsiteY6" fmla="*/ 1325563 h 1325563"/>
              <a:gd name="connsiteX7" fmla="*/ 0 w 12192000"/>
              <a:gd name="connsiteY7" fmla="*/ 1325563 h 132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1325563">
                <a:moveTo>
                  <a:pt x="0" y="0"/>
                </a:moveTo>
                <a:lnTo>
                  <a:pt x="10873710" y="0"/>
                </a:lnTo>
                <a:lnTo>
                  <a:pt x="10873710" y="729298"/>
                </a:lnTo>
                <a:lnTo>
                  <a:pt x="12192000" y="729298"/>
                </a:lnTo>
                <a:lnTo>
                  <a:pt x="12192000" y="1325563"/>
                </a:lnTo>
                <a:lnTo>
                  <a:pt x="10873710" y="1325563"/>
                </a:lnTo>
                <a:lnTo>
                  <a:pt x="10823608" y="1325563"/>
                </a:lnTo>
                <a:lnTo>
                  <a:pt x="0" y="1325563"/>
                </a:lnTo>
                <a:close/>
              </a:path>
            </a:pathLst>
          </a:custGeom>
          <a:solidFill>
            <a:srgbClr val="009A3C"/>
          </a:solidFill>
          <a:ln>
            <a:solidFill>
              <a:srgbClr val="009A3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B54830F-93DA-ADED-9F39-F217307C8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147208" cy="8701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452A5C-EAC7-D768-C278-DF17352AC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EF3E92-99F1-0EF5-ED06-4EFF79106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0169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44B4E7C-6775-44A5-8C43-42D7AC137820}" type="datetimeFigureOut">
              <a:rPr lang="de-CH" smtClean="0"/>
              <a:pPr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86E861-8FCD-F6D1-7EA5-04CCD99A75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7916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1062FF-4830-B53E-7532-BC76AE5DE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3710" y="6356350"/>
            <a:ext cx="48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E21BA24-C001-4060-AA3A-FDF12F5ADB65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9" name="Grafik 8" descr="Ein Bild, das Grün, Screenshot enthält.&#10;&#10;KI-generierte Inhalte können fehlerhaft sein.">
            <a:extLst>
              <a:ext uri="{FF2B5EF4-FFF2-40B4-BE49-F238E27FC236}">
                <a16:creationId xmlns:a16="http://schemas.microsoft.com/office/drawing/2014/main" id="{4D29EA67-925C-5396-DF3C-32A864F67B3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21" y="180340"/>
            <a:ext cx="1094996" cy="36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59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F442A-F448-985B-6886-523EF1CF4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7F5E2-3269-3887-7434-4FF550329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0194"/>
          </a:xfrm>
        </p:spPr>
        <p:txBody>
          <a:bodyPr/>
          <a:lstStyle/>
          <a:p>
            <a:r>
              <a:rPr lang="de-CH" dirty="0"/>
              <a:t>Externe Schnittstellen</a:t>
            </a:r>
          </a:p>
        </p:txBody>
      </p:sp>
      <p:pic>
        <p:nvPicPr>
          <p:cNvPr id="22" name="Inhaltsplatzhalter 21" descr="Ein Bild, das Elektronik, Maschine, Design enthält.&#10;&#10;KI-generierte Inhalte können fehlerhaft sein.">
            <a:extLst>
              <a:ext uri="{FF2B5EF4-FFF2-40B4-BE49-F238E27FC236}">
                <a16:creationId xmlns:a16="http://schemas.microsoft.com/office/drawing/2014/main" id="{DAEEC7DC-223C-1208-9CA0-65C01ECE32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0414" b="10763"/>
          <a:stretch/>
        </p:blipFill>
        <p:spPr>
          <a:xfrm>
            <a:off x="838200" y="2827535"/>
            <a:ext cx="10515600" cy="2347517"/>
          </a:xfrm>
        </p:spPr>
      </p:pic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BB0E42EE-901A-ECD5-0DA2-54C41F01D576}"/>
              </a:ext>
            </a:extLst>
          </p:cNvPr>
          <p:cNvSpPr/>
          <p:nvPr/>
        </p:nvSpPr>
        <p:spPr>
          <a:xfrm>
            <a:off x="6402252" y="6255212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USB C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726D75F6-FF20-746E-A55B-6FCAEF7DA739}"/>
              </a:ext>
            </a:extLst>
          </p:cNvPr>
          <p:cNvSpPr/>
          <p:nvPr/>
        </p:nvSpPr>
        <p:spPr>
          <a:xfrm>
            <a:off x="5317289" y="6255212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USB A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AC5A4538-A70B-E59E-90E1-49693974D20C}"/>
              </a:ext>
            </a:extLst>
          </p:cNvPr>
          <p:cNvSpPr/>
          <p:nvPr/>
        </p:nvSpPr>
        <p:spPr>
          <a:xfrm>
            <a:off x="2605447" y="6255212"/>
            <a:ext cx="977411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Ein/Aus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642CE13F-67EA-9AB9-4099-7ED48277AA32}"/>
              </a:ext>
            </a:extLst>
          </p:cNvPr>
          <p:cNvSpPr/>
          <p:nvPr/>
        </p:nvSpPr>
        <p:spPr>
          <a:xfrm>
            <a:off x="7487215" y="6255212"/>
            <a:ext cx="1303914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Audio Jack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56A63A7F-B718-6B93-4663-ABD620494E7A}"/>
              </a:ext>
            </a:extLst>
          </p:cNvPr>
          <p:cNvSpPr/>
          <p:nvPr/>
        </p:nvSpPr>
        <p:spPr>
          <a:xfrm>
            <a:off x="3753421" y="6255212"/>
            <a:ext cx="1393305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DisplayPort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D2E8B189-3EC7-387B-7038-F65E7FA39DF3}"/>
              </a:ext>
            </a:extLst>
          </p:cNvPr>
          <p:cNvSpPr/>
          <p:nvPr/>
        </p:nvSpPr>
        <p:spPr>
          <a:xfrm>
            <a:off x="11107040" y="6264480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HDMI</a:t>
            </a: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BF70116A-54AC-10AB-AEC4-47CA22E65D16}"/>
              </a:ext>
            </a:extLst>
          </p:cNvPr>
          <p:cNvSpPr/>
          <p:nvPr/>
        </p:nvSpPr>
        <p:spPr>
          <a:xfrm>
            <a:off x="170563" y="6255212"/>
            <a:ext cx="1179358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RJ45 LAN</a:t>
            </a:r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A88BBF26-9183-F469-9F71-77F1AF7F6484}"/>
              </a:ext>
            </a:extLst>
          </p:cNvPr>
          <p:cNvSpPr/>
          <p:nvPr/>
        </p:nvSpPr>
        <p:spPr>
          <a:xfrm>
            <a:off x="8961692" y="6255212"/>
            <a:ext cx="1974785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Stromanschluss</a:t>
            </a:r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1CC76A5B-149F-AA3C-6460-5A3809451597}"/>
              </a:ext>
            </a:extLst>
          </p:cNvPr>
          <p:cNvSpPr/>
          <p:nvPr/>
        </p:nvSpPr>
        <p:spPr>
          <a:xfrm>
            <a:off x="1520484" y="6255212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USB A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EBD9D4B-93B3-DE5F-322B-58A98E81CC5C}"/>
              </a:ext>
            </a:extLst>
          </p:cNvPr>
          <p:cNvSpPr txBox="1"/>
          <p:nvPr/>
        </p:nvSpPr>
        <p:spPr>
          <a:xfrm>
            <a:off x="863885" y="1350236"/>
            <a:ext cx="40751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900" b="1" dirty="0">
                <a:solidFill>
                  <a:srgbClr val="0070C0"/>
                </a:solidFill>
              </a:rPr>
              <a:t>Aufgabe: </a:t>
            </a:r>
            <a:r>
              <a:rPr lang="de-CH" sz="900" dirty="0">
                <a:solidFill>
                  <a:srgbClr val="0070C0"/>
                </a:solidFill>
              </a:rPr>
              <a:t>Ziehen Sie die Schnittstellen-Bezeichnungen an die passenden Orte.</a:t>
            </a:r>
          </a:p>
        </p:txBody>
      </p:sp>
    </p:spTree>
    <p:extLst>
      <p:ext uri="{BB962C8B-B14F-4D97-AF65-F5344CB8AC3E}">
        <p14:creationId xmlns:p14="http://schemas.microsoft.com/office/powerpoint/2010/main" val="321228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806a8f2b-28e4-44c4-ac01-7357a3a2b9e7}" enabled="1" method="Standard" siteId="{5daf41bd-338c-4311-b1b0-e1299889c34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Externe Schnittstellen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Lippuner Jürg BZBS</dc:creator>
  <cp:lastModifiedBy>Lippuner Jürg BZBS</cp:lastModifiedBy>
  <cp:revision>1</cp:revision>
  <dcterms:created xsi:type="dcterms:W3CDTF">2025-04-17T06:49:14Z</dcterms:created>
  <dcterms:modified xsi:type="dcterms:W3CDTF">2025-04-17T07:53:23Z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06a8f2b-28e4-44c4-ac01-7357a3a2b9e7_Enabled">
    <vt:lpwstr>true</vt:lpwstr>
  </property>
  <property fmtid="{D5CDD505-2E9C-101B-9397-08002B2CF9AE}" pid="3" name="MSIP_Label_806a8f2b-28e4-44c4-ac01-7357a3a2b9e7_SetDate">
    <vt:lpwstr>2025-04-17T07:43:18Z</vt:lpwstr>
  </property>
  <property fmtid="{D5CDD505-2E9C-101B-9397-08002B2CF9AE}" pid="4" name="MSIP_Label_806a8f2b-28e4-44c4-ac01-7357a3a2b9e7_Method">
    <vt:lpwstr>Standard</vt:lpwstr>
  </property>
  <property fmtid="{D5CDD505-2E9C-101B-9397-08002B2CF9AE}" pid="5" name="MSIP_Label_806a8f2b-28e4-44c4-ac01-7357a3a2b9e7_Name">
    <vt:lpwstr>intern</vt:lpwstr>
  </property>
  <property fmtid="{D5CDD505-2E9C-101B-9397-08002B2CF9AE}" pid="6" name="MSIP_Label_806a8f2b-28e4-44c4-ac01-7357a3a2b9e7_SiteId">
    <vt:lpwstr>5daf41bd-338c-4311-b1b0-e1299889c34b</vt:lpwstr>
  </property>
  <property fmtid="{D5CDD505-2E9C-101B-9397-08002B2CF9AE}" pid="7" name="MSIP_Label_806a8f2b-28e4-44c4-ac01-7357a3a2b9e7_ActionId">
    <vt:lpwstr>1931c786-49d4-40e5-b2b4-b0b4c13b8bd5</vt:lpwstr>
  </property>
  <property fmtid="{D5CDD505-2E9C-101B-9397-08002B2CF9AE}" pid="8" name="MSIP_Label_806a8f2b-28e4-44c4-ac01-7357a3a2b9e7_ContentBits">
    <vt:lpwstr>0</vt:lpwstr>
  </property>
  <property fmtid="{D5CDD505-2E9C-101B-9397-08002B2CF9AE}" pid="9" name="MSIP_Label_806a8f2b-28e4-44c4-ac01-7357a3a2b9e7_Tag">
    <vt:lpwstr>10, 3, 0, 1</vt:lpwstr>
  </property>
</Properties>
</file>