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225" autoAdjust="0"/>
  </p:normalViewPr>
  <p:slideViewPr>
    <p:cSldViewPr snapToGrid="0">
      <p:cViewPr varScale="1">
        <p:scale>
          <a:sx n="97" d="100"/>
          <a:sy n="97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8487C-7874-43CF-8315-7DA87A9DF33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de-CH"/>
        </a:p>
      </dgm:t>
    </dgm:pt>
    <dgm:pt modelId="{6E4A9215-CA31-4E8A-8EDF-D44A488654AD}">
      <dgm:prSet/>
      <dgm:spPr/>
      <dgm:t>
        <a:bodyPr/>
        <a:lstStyle/>
        <a:p>
          <a:r>
            <a:rPr lang="de-CH" dirty="0"/>
            <a:t>Rechner und Bildschirm</a:t>
          </a:r>
        </a:p>
      </dgm:t>
    </dgm:pt>
    <dgm:pt modelId="{95F41B68-B526-4A44-B047-BF073A6660E6}" type="parTrans" cxnId="{11915E89-7C37-49AF-AEFD-B019FD864E48}">
      <dgm:prSet/>
      <dgm:spPr/>
      <dgm:t>
        <a:bodyPr/>
        <a:lstStyle/>
        <a:p>
          <a:endParaRPr lang="de-CH"/>
        </a:p>
      </dgm:t>
    </dgm:pt>
    <dgm:pt modelId="{FC2BFEE2-04B6-41AF-9362-BF09048F9003}" type="sibTrans" cxnId="{11915E89-7C37-49AF-AEFD-B019FD864E48}">
      <dgm:prSet/>
      <dgm:spPr/>
      <dgm:t>
        <a:bodyPr/>
        <a:lstStyle/>
        <a:p>
          <a:endParaRPr lang="de-CH"/>
        </a:p>
      </dgm:t>
    </dgm:pt>
    <dgm:pt modelId="{78FEF34A-3432-4228-BE02-0D4F5ABDC095}">
      <dgm:prSet/>
      <dgm:spPr/>
      <dgm:t>
        <a:bodyPr/>
        <a:lstStyle/>
        <a:p>
          <a:r>
            <a:rPr lang="de-CH"/>
            <a:t>All-In One</a:t>
          </a:r>
        </a:p>
      </dgm:t>
    </dgm:pt>
    <dgm:pt modelId="{5DF1C8BF-4EFB-4285-B4F0-53DB2812DE98}" type="parTrans" cxnId="{1F720469-51BE-409D-8B7A-C5113EC4F086}">
      <dgm:prSet/>
      <dgm:spPr/>
      <dgm:t>
        <a:bodyPr/>
        <a:lstStyle/>
        <a:p>
          <a:endParaRPr lang="de-CH"/>
        </a:p>
      </dgm:t>
    </dgm:pt>
    <dgm:pt modelId="{6E83697B-ADCE-4BEC-A44F-B13A43020FA5}" type="sibTrans" cxnId="{1F720469-51BE-409D-8B7A-C5113EC4F086}">
      <dgm:prSet/>
      <dgm:spPr/>
      <dgm:t>
        <a:bodyPr/>
        <a:lstStyle/>
        <a:p>
          <a:endParaRPr lang="de-CH"/>
        </a:p>
      </dgm:t>
    </dgm:pt>
    <dgm:pt modelId="{F8D4BB02-C45B-4049-9386-01D44A29788C}">
      <dgm:prSet/>
      <dgm:spPr/>
      <dgm:t>
        <a:bodyPr/>
        <a:lstStyle/>
        <a:p>
          <a:r>
            <a:rPr lang="de-CH"/>
            <a:t>Tower und Bildschirm</a:t>
          </a:r>
        </a:p>
      </dgm:t>
    </dgm:pt>
    <dgm:pt modelId="{5EC560BC-7438-4F8E-83CD-20ADC444EEBF}" type="parTrans" cxnId="{1326A343-D245-49FA-BA5F-5DD66DE35139}">
      <dgm:prSet/>
      <dgm:spPr/>
      <dgm:t>
        <a:bodyPr/>
        <a:lstStyle/>
        <a:p>
          <a:endParaRPr lang="de-CH"/>
        </a:p>
      </dgm:t>
    </dgm:pt>
    <dgm:pt modelId="{7C7F08D4-869D-46B7-BAA2-1F486754E5D9}" type="sibTrans" cxnId="{1326A343-D245-49FA-BA5F-5DD66DE35139}">
      <dgm:prSet/>
      <dgm:spPr/>
      <dgm:t>
        <a:bodyPr/>
        <a:lstStyle/>
        <a:p>
          <a:endParaRPr lang="de-CH"/>
        </a:p>
      </dgm:t>
    </dgm:pt>
    <dgm:pt modelId="{C360E6B3-5172-43AB-89DD-8E07E9941944}">
      <dgm:prSet/>
      <dgm:spPr/>
      <dgm:t>
        <a:bodyPr/>
        <a:lstStyle/>
        <a:p>
          <a:r>
            <a:rPr lang="de-CH"/>
            <a:t>Convertible, Dockingstation, Bildschirm</a:t>
          </a:r>
        </a:p>
      </dgm:t>
    </dgm:pt>
    <dgm:pt modelId="{3CC73B8C-22DF-4553-9930-EAF55A8A290B}" type="parTrans" cxnId="{2FB74F7C-8D2E-4BAB-A75D-D520485499A2}">
      <dgm:prSet/>
      <dgm:spPr/>
      <dgm:t>
        <a:bodyPr/>
        <a:lstStyle/>
        <a:p>
          <a:endParaRPr lang="de-CH"/>
        </a:p>
      </dgm:t>
    </dgm:pt>
    <dgm:pt modelId="{313533B8-3A29-4B67-BFCB-67E0F2D55F30}" type="sibTrans" cxnId="{2FB74F7C-8D2E-4BAB-A75D-D520485499A2}">
      <dgm:prSet/>
      <dgm:spPr/>
      <dgm:t>
        <a:bodyPr/>
        <a:lstStyle/>
        <a:p>
          <a:endParaRPr lang="de-CH"/>
        </a:p>
      </dgm:t>
    </dgm:pt>
    <dgm:pt modelId="{AF6325F1-0A94-4233-8B0A-CD3C0F78F342}">
      <dgm:prSet/>
      <dgm:spPr/>
      <dgm:t>
        <a:bodyPr/>
        <a:lstStyle/>
        <a:p>
          <a:r>
            <a:rPr lang="de-CH"/>
            <a:t>Notebook, Dockingstation, Bildschirm</a:t>
          </a:r>
        </a:p>
      </dgm:t>
    </dgm:pt>
    <dgm:pt modelId="{E9E366A1-F069-4847-8D19-7CC5CDACDF37}" type="parTrans" cxnId="{8F00414C-6E40-4502-9CB9-234BAF3CA35C}">
      <dgm:prSet/>
      <dgm:spPr/>
      <dgm:t>
        <a:bodyPr/>
        <a:lstStyle/>
        <a:p>
          <a:endParaRPr lang="de-CH"/>
        </a:p>
      </dgm:t>
    </dgm:pt>
    <dgm:pt modelId="{1EBF98AB-C032-44E5-B985-A297796E04F8}" type="sibTrans" cxnId="{8F00414C-6E40-4502-9CB9-234BAF3CA35C}">
      <dgm:prSet/>
      <dgm:spPr/>
      <dgm:t>
        <a:bodyPr/>
        <a:lstStyle/>
        <a:p>
          <a:endParaRPr lang="de-CH"/>
        </a:p>
      </dgm:t>
    </dgm:pt>
    <dgm:pt modelId="{CCD8FBBB-4F65-4B0D-93E6-EADBCF325C27}" type="pres">
      <dgm:prSet presAssocID="{56E8487C-7874-43CF-8315-7DA87A9DF338}" presName="diagram" presStyleCnt="0">
        <dgm:presLayoutVars>
          <dgm:dir/>
          <dgm:resizeHandles val="exact"/>
        </dgm:presLayoutVars>
      </dgm:prSet>
      <dgm:spPr/>
    </dgm:pt>
    <dgm:pt modelId="{FC197EC1-13C2-4A50-A4EE-2643BC2C2558}" type="pres">
      <dgm:prSet presAssocID="{6E4A9215-CA31-4E8A-8EDF-D44A488654AD}" presName="node" presStyleLbl="node1" presStyleIdx="0" presStyleCnt="1">
        <dgm:presLayoutVars>
          <dgm:bulletEnabled val="1"/>
        </dgm:presLayoutVars>
      </dgm:prSet>
      <dgm:spPr/>
    </dgm:pt>
  </dgm:ptLst>
  <dgm:cxnLst>
    <dgm:cxn modelId="{3F893F36-B05A-4EC5-97C0-1AD957DA3049}" type="presOf" srcId="{F8D4BB02-C45B-4049-9386-01D44A29788C}" destId="{FC197EC1-13C2-4A50-A4EE-2643BC2C2558}" srcOrd="0" destOrd="2" presId="urn:microsoft.com/office/officeart/2005/8/layout/default"/>
    <dgm:cxn modelId="{1326A343-D245-49FA-BA5F-5DD66DE35139}" srcId="{6E4A9215-CA31-4E8A-8EDF-D44A488654AD}" destId="{F8D4BB02-C45B-4049-9386-01D44A29788C}" srcOrd="1" destOrd="0" parTransId="{5EC560BC-7438-4F8E-83CD-20ADC444EEBF}" sibTransId="{7C7F08D4-869D-46B7-BAA2-1F486754E5D9}"/>
    <dgm:cxn modelId="{1F720469-51BE-409D-8B7A-C5113EC4F086}" srcId="{6E4A9215-CA31-4E8A-8EDF-D44A488654AD}" destId="{78FEF34A-3432-4228-BE02-0D4F5ABDC095}" srcOrd="0" destOrd="0" parTransId="{5DF1C8BF-4EFB-4285-B4F0-53DB2812DE98}" sibTransId="{6E83697B-ADCE-4BEC-A44F-B13A43020FA5}"/>
    <dgm:cxn modelId="{8F00414C-6E40-4502-9CB9-234BAF3CA35C}" srcId="{6E4A9215-CA31-4E8A-8EDF-D44A488654AD}" destId="{AF6325F1-0A94-4233-8B0A-CD3C0F78F342}" srcOrd="3" destOrd="0" parTransId="{E9E366A1-F069-4847-8D19-7CC5CDACDF37}" sibTransId="{1EBF98AB-C032-44E5-B985-A297796E04F8}"/>
    <dgm:cxn modelId="{CC5BB36F-A38F-4C42-805F-FF415CA19B52}" type="presOf" srcId="{AF6325F1-0A94-4233-8B0A-CD3C0F78F342}" destId="{FC197EC1-13C2-4A50-A4EE-2643BC2C2558}" srcOrd="0" destOrd="4" presId="urn:microsoft.com/office/officeart/2005/8/layout/default"/>
    <dgm:cxn modelId="{2C47E771-3EC7-4AB5-B9C2-03DAD557C242}" type="presOf" srcId="{78FEF34A-3432-4228-BE02-0D4F5ABDC095}" destId="{FC197EC1-13C2-4A50-A4EE-2643BC2C2558}" srcOrd="0" destOrd="1" presId="urn:microsoft.com/office/officeart/2005/8/layout/default"/>
    <dgm:cxn modelId="{2FB74F7C-8D2E-4BAB-A75D-D520485499A2}" srcId="{6E4A9215-CA31-4E8A-8EDF-D44A488654AD}" destId="{C360E6B3-5172-43AB-89DD-8E07E9941944}" srcOrd="2" destOrd="0" parTransId="{3CC73B8C-22DF-4553-9930-EAF55A8A290B}" sibTransId="{313533B8-3A29-4B67-BFCB-67E0F2D55F30}"/>
    <dgm:cxn modelId="{DFA18288-5AF5-4FFA-A81C-A538C00BE905}" type="presOf" srcId="{6E4A9215-CA31-4E8A-8EDF-D44A488654AD}" destId="{FC197EC1-13C2-4A50-A4EE-2643BC2C2558}" srcOrd="0" destOrd="0" presId="urn:microsoft.com/office/officeart/2005/8/layout/default"/>
    <dgm:cxn modelId="{11915E89-7C37-49AF-AEFD-B019FD864E48}" srcId="{56E8487C-7874-43CF-8315-7DA87A9DF338}" destId="{6E4A9215-CA31-4E8A-8EDF-D44A488654AD}" srcOrd="0" destOrd="0" parTransId="{95F41B68-B526-4A44-B047-BF073A6660E6}" sibTransId="{FC2BFEE2-04B6-41AF-9362-BF09048F9003}"/>
    <dgm:cxn modelId="{AEFECCB9-30E8-4C94-8235-529363F8E9FB}" type="presOf" srcId="{C360E6B3-5172-43AB-89DD-8E07E9941944}" destId="{FC197EC1-13C2-4A50-A4EE-2643BC2C2558}" srcOrd="0" destOrd="3" presId="urn:microsoft.com/office/officeart/2005/8/layout/default"/>
    <dgm:cxn modelId="{3ECC43C4-99CB-44D2-A86C-3CB717023AFD}" type="presOf" srcId="{56E8487C-7874-43CF-8315-7DA87A9DF338}" destId="{CCD8FBBB-4F65-4B0D-93E6-EADBCF325C27}" srcOrd="0" destOrd="0" presId="urn:microsoft.com/office/officeart/2005/8/layout/default"/>
    <dgm:cxn modelId="{09213A29-EF22-4E0C-9B9A-6DBF4DC8C9B9}" type="presParOf" srcId="{CCD8FBBB-4F65-4B0D-93E6-EADBCF325C27}" destId="{FC197EC1-13C2-4A50-A4EE-2643BC2C255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20BE3-5E9D-4E0C-A97D-89E11308591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CH"/>
        </a:p>
      </dgm:t>
    </dgm:pt>
    <dgm:pt modelId="{05EEA63E-E75A-443D-95E1-E70ED93D3888}">
      <dgm:prSet/>
      <dgm:spPr/>
      <dgm:t>
        <a:bodyPr/>
        <a:lstStyle/>
        <a:p>
          <a:r>
            <a:rPr lang="de-CH"/>
            <a:t>Tastatur und Maus</a:t>
          </a:r>
        </a:p>
      </dgm:t>
    </dgm:pt>
    <dgm:pt modelId="{62F6101C-0B9F-4CFA-B1FA-31E7023E4BB9}" type="parTrans" cxnId="{9BAD80A7-8C74-4D08-A628-86BE6ABA20E5}">
      <dgm:prSet/>
      <dgm:spPr/>
      <dgm:t>
        <a:bodyPr/>
        <a:lstStyle/>
        <a:p>
          <a:endParaRPr lang="de-CH"/>
        </a:p>
      </dgm:t>
    </dgm:pt>
    <dgm:pt modelId="{05B037DD-D8AA-472C-8A8C-69DD7780759E}" type="sibTrans" cxnId="{9BAD80A7-8C74-4D08-A628-86BE6ABA20E5}">
      <dgm:prSet/>
      <dgm:spPr/>
      <dgm:t>
        <a:bodyPr/>
        <a:lstStyle/>
        <a:p>
          <a:endParaRPr lang="de-CH"/>
        </a:p>
      </dgm:t>
    </dgm:pt>
    <dgm:pt modelId="{1DFF7CAB-2431-4C24-ADEC-657584377AAE}">
      <dgm:prSet/>
      <dgm:spPr/>
      <dgm:t>
        <a:bodyPr/>
        <a:lstStyle/>
        <a:p>
          <a:r>
            <a:rPr lang="de-CH"/>
            <a:t>Stift und/oder Digitalisiertablett</a:t>
          </a:r>
        </a:p>
      </dgm:t>
    </dgm:pt>
    <dgm:pt modelId="{AB0867B8-9DCF-46C7-96C7-F43ADB8D4601}" type="parTrans" cxnId="{2D5072CA-D1E4-41EB-AC24-4EDD2A4985E3}">
      <dgm:prSet/>
      <dgm:spPr/>
      <dgm:t>
        <a:bodyPr/>
        <a:lstStyle/>
        <a:p>
          <a:endParaRPr lang="de-CH"/>
        </a:p>
      </dgm:t>
    </dgm:pt>
    <dgm:pt modelId="{61A988F2-79A6-426F-89BF-7DDF32475D01}" type="sibTrans" cxnId="{2D5072CA-D1E4-41EB-AC24-4EDD2A4985E3}">
      <dgm:prSet/>
      <dgm:spPr/>
      <dgm:t>
        <a:bodyPr/>
        <a:lstStyle/>
        <a:p>
          <a:endParaRPr lang="de-CH"/>
        </a:p>
      </dgm:t>
    </dgm:pt>
    <dgm:pt modelId="{04B8EACF-E162-4B02-A69E-A06F4AFA6653}">
      <dgm:prSet/>
      <dgm:spPr/>
      <dgm:t>
        <a:bodyPr/>
        <a:lstStyle/>
        <a:p>
          <a:r>
            <a:rPr lang="de-CH"/>
            <a:t>Kabel</a:t>
          </a:r>
        </a:p>
      </dgm:t>
    </dgm:pt>
    <dgm:pt modelId="{5E248B87-39A2-4011-8F45-DD55E064AF72}" type="parTrans" cxnId="{260E7869-3B46-43FC-9E30-3FAB55055DC5}">
      <dgm:prSet/>
      <dgm:spPr/>
      <dgm:t>
        <a:bodyPr/>
        <a:lstStyle/>
        <a:p>
          <a:endParaRPr lang="de-CH"/>
        </a:p>
      </dgm:t>
    </dgm:pt>
    <dgm:pt modelId="{343807CB-2BBC-4385-A350-5AE0DD2808F8}" type="sibTrans" cxnId="{260E7869-3B46-43FC-9E30-3FAB55055DC5}">
      <dgm:prSet/>
      <dgm:spPr/>
      <dgm:t>
        <a:bodyPr/>
        <a:lstStyle/>
        <a:p>
          <a:endParaRPr lang="de-CH"/>
        </a:p>
      </dgm:t>
    </dgm:pt>
    <dgm:pt modelId="{8293B1E8-DFC0-4239-9C51-ED3FA23099D4}">
      <dgm:prSet/>
      <dgm:spPr/>
      <dgm:t>
        <a:bodyPr/>
        <a:lstStyle/>
        <a:p>
          <a:r>
            <a:rPr lang="de-CH"/>
            <a:t>Strom</a:t>
          </a:r>
        </a:p>
      </dgm:t>
    </dgm:pt>
    <dgm:pt modelId="{9DB722D3-02F8-4869-9AFE-8C0C48FF3A9A}" type="parTrans" cxnId="{A25DA651-F25D-4C1F-866E-C508403C6C69}">
      <dgm:prSet/>
      <dgm:spPr/>
      <dgm:t>
        <a:bodyPr/>
        <a:lstStyle/>
        <a:p>
          <a:endParaRPr lang="de-CH"/>
        </a:p>
      </dgm:t>
    </dgm:pt>
    <dgm:pt modelId="{BAB6435C-DCAE-46AD-B305-9AF073B69C44}" type="sibTrans" cxnId="{A25DA651-F25D-4C1F-866E-C508403C6C69}">
      <dgm:prSet/>
      <dgm:spPr/>
      <dgm:t>
        <a:bodyPr/>
        <a:lstStyle/>
        <a:p>
          <a:endParaRPr lang="de-CH"/>
        </a:p>
      </dgm:t>
    </dgm:pt>
    <dgm:pt modelId="{2B3AE10A-7970-4254-84C5-9CBA4880B2BF}">
      <dgm:prSet/>
      <dgm:spPr/>
      <dgm:t>
        <a:bodyPr/>
        <a:lstStyle/>
        <a:p>
          <a:r>
            <a:rPr lang="de-CH" dirty="0"/>
            <a:t>HDMI/DisplayPort</a:t>
          </a:r>
        </a:p>
      </dgm:t>
    </dgm:pt>
    <dgm:pt modelId="{9366CBB7-2E4D-4DF0-89D7-696EFBF2394C}" type="parTrans" cxnId="{AEB2E9EE-57F9-4F05-8214-E9E542B96D78}">
      <dgm:prSet/>
      <dgm:spPr/>
      <dgm:t>
        <a:bodyPr/>
        <a:lstStyle/>
        <a:p>
          <a:endParaRPr lang="de-CH"/>
        </a:p>
      </dgm:t>
    </dgm:pt>
    <dgm:pt modelId="{B0678859-3212-4506-8FE1-F60BBB61658B}" type="sibTrans" cxnId="{AEB2E9EE-57F9-4F05-8214-E9E542B96D78}">
      <dgm:prSet/>
      <dgm:spPr/>
      <dgm:t>
        <a:bodyPr/>
        <a:lstStyle/>
        <a:p>
          <a:endParaRPr lang="de-CH"/>
        </a:p>
      </dgm:t>
    </dgm:pt>
    <dgm:pt modelId="{317D78C9-952A-4475-BB7C-3BA6998F3E85}">
      <dgm:prSet/>
      <dgm:spPr/>
      <dgm:t>
        <a:bodyPr/>
        <a:lstStyle/>
        <a:p>
          <a:r>
            <a:rPr lang="de-CH"/>
            <a:t>USB-C</a:t>
          </a:r>
        </a:p>
      </dgm:t>
    </dgm:pt>
    <dgm:pt modelId="{3703871D-8B96-42AB-8EDA-B8457539ADCE}" type="parTrans" cxnId="{8E3A44E4-3FCD-4226-8C82-A5C3456A5AE6}">
      <dgm:prSet/>
      <dgm:spPr/>
      <dgm:t>
        <a:bodyPr/>
        <a:lstStyle/>
        <a:p>
          <a:endParaRPr lang="de-CH"/>
        </a:p>
      </dgm:t>
    </dgm:pt>
    <dgm:pt modelId="{82F0092E-66EB-4C1C-B640-39DB5E18972E}" type="sibTrans" cxnId="{8E3A44E4-3FCD-4226-8C82-A5C3456A5AE6}">
      <dgm:prSet/>
      <dgm:spPr/>
      <dgm:t>
        <a:bodyPr/>
        <a:lstStyle/>
        <a:p>
          <a:endParaRPr lang="de-CH"/>
        </a:p>
      </dgm:t>
    </dgm:pt>
    <dgm:pt modelId="{C4BEEC02-78F5-49B7-8D52-CBC1E634B68D}">
      <dgm:prSet/>
      <dgm:spPr/>
      <dgm:t>
        <a:bodyPr/>
        <a:lstStyle/>
        <a:p>
          <a:r>
            <a:rPr lang="de-CH" dirty="0"/>
            <a:t>evtl. Batterien</a:t>
          </a:r>
        </a:p>
      </dgm:t>
    </dgm:pt>
    <dgm:pt modelId="{279CA29A-E929-4F38-B7EB-2B2CABCCD175}" type="parTrans" cxnId="{76FE028C-227E-4183-9E4F-7A959C2D0051}">
      <dgm:prSet/>
      <dgm:spPr/>
      <dgm:t>
        <a:bodyPr/>
        <a:lstStyle/>
        <a:p>
          <a:endParaRPr lang="de-CH"/>
        </a:p>
      </dgm:t>
    </dgm:pt>
    <dgm:pt modelId="{FC5BA951-7E4B-4D52-A1D2-F3C99D0B9969}" type="sibTrans" cxnId="{76FE028C-227E-4183-9E4F-7A959C2D0051}">
      <dgm:prSet/>
      <dgm:spPr/>
      <dgm:t>
        <a:bodyPr/>
        <a:lstStyle/>
        <a:p>
          <a:endParaRPr lang="de-CH"/>
        </a:p>
      </dgm:t>
    </dgm:pt>
    <dgm:pt modelId="{435F459E-6D85-4666-86B0-EFC155ECCC8F}" type="pres">
      <dgm:prSet presAssocID="{00020BE3-5E9D-4E0C-A97D-89E11308591F}" presName="diagram" presStyleCnt="0">
        <dgm:presLayoutVars>
          <dgm:dir/>
          <dgm:resizeHandles val="exact"/>
        </dgm:presLayoutVars>
      </dgm:prSet>
      <dgm:spPr/>
    </dgm:pt>
    <dgm:pt modelId="{2D82C60C-C10B-4CB0-8CBD-E85F0B87D2A9}" type="pres">
      <dgm:prSet presAssocID="{05EEA63E-E75A-443D-95E1-E70ED93D3888}" presName="node" presStyleLbl="node1" presStyleIdx="0" presStyleCnt="4">
        <dgm:presLayoutVars>
          <dgm:bulletEnabled val="1"/>
        </dgm:presLayoutVars>
      </dgm:prSet>
      <dgm:spPr/>
    </dgm:pt>
    <dgm:pt modelId="{72D442A1-EE9F-4732-988F-1775B2DB4FB8}" type="pres">
      <dgm:prSet presAssocID="{05B037DD-D8AA-472C-8A8C-69DD7780759E}" presName="sibTrans" presStyleCnt="0"/>
      <dgm:spPr/>
    </dgm:pt>
    <dgm:pt modelId="{F0F5F3D8-63BD-48B9-8001-2DE1EE40C47F}" type="pres">
      <dgm:prSet presAssocID="{1DFF7CAB-2431-4C24-ADEC-657584377AAE}" presName="node" presStyleLbl="node1" presStyleIdx="1" presStyleCnt="4">
        <dgm:presLayoutVars>
          <dgm:bulletEnabled val="1"/>
        </dgm:presLayoutVars>
      </dgm:prSet>
      <dgm:spPr/>
    </dgm:pt>
    <dgm:pt modelId="{D3660A7E-CAA3-41A0-BEDD-9024BA84CE35}" type="pres">
      <dgm:prSet presAssocID="{61A988F2-79A6-426F-89BF-7DDF32475D01}" presName="sibTrans" presStyleCnt="0"/>
      <dgm:spPr/>
    </dgm:pt>
    <dgm:pt modelId="{B05CBBC5-1527-4AFD-839C-403993696B1C}" type="pres">
      <dgm:prSet presAssocID="{04B8EACF-E162-4B02-A69E-A06F4AFA6653}" presName="node" presStyleLbl="node1" presStyleIdx="2" presStyleCnt="4">
        <dgm:presLayoutVars>
          <dgm:bulletEnabled val="1"/>
        </dgm:presLayoutVars>
      </dgm:prSet>
      <dgm:spPr/>
    </dgm:pt>
    <dgm:pt modelId="{F5A907DB-4E69-4147-808C-EE75E1CA6D75}" type="pres">
      <dgm:prSet presAssocID="{343807CB-2BBC-4385-A350-5AE0DD2808F8}" presName="sibTrans" presStyleCnt="0"/>
      <dgm:spPr/>
    </dgm:pt>
    <dgm:pt modelId="{06D84438-9DA7-432F-974D-6F86D0FB493F}" type="pres">
      <dgm:prSet presAssocID="{C4BEEC02-78F5-49B7-8D52-CBC1E634B68D}" presName="node" presStyleLbl="node1" presStyleIdx="3" presStyleCnt="4">
        <dgm:presLayoutVars>
          <dgm:bulletEnabled val="1"/>
        </dgm:presLayoutVars>
      </dgm:prSet>
      <dgm:spPr/>
    </dgm:pt>
  </dgm:ptLst>
  <dgm:cxnLst>
    <dgm:cxn modelId="{DF197C23-B986-420E-B9C4-0E395B7BB5DE}" type="presOf" srcId="{317D78C9-952A-4475-BB7C-3BA6998F3E85}" destId="{B05CBBC5-1527-4AFD-839C-403993696B1C}" srcOrd="0" destOrd="3" presId="urn:microsoft.com/office/officeart/2005/8/layout/default"/>
    <dgm:cxn modelId="{0812E339-0C7F-4DA4-85A9-217AF6DF4CD6}" type="presOf" srcId="{04B8EACF-E162-4B02-A69E-A06F4AFA6653}" destId="{B05CBBC5-1527-4AFD-839C-403993696B1C}" srcOrd="0" destOrd="0" presId="urn:microsoft.com/office/officeart/2005/8/layout/default"/>
    <dgm:cxn modelId="{33C5C15B-8101-4634-852C-1529ECB61A10}" type="presOf" srcId="{05EEA63E-E75A-443D-95E1-E70ED93D3888}" destId="{2D82C60C-C10B-4CB0-8CBD-E85F0B87D2A9}" srcOrd="0" destOrd="0" presId="urn:microsoft.com/office/officeart/2005/8/layout/default"/>
    <dgm:cxn modelId="{D0F18443-6FFA-40BF-BF53-8A4C7E4C444F}" type="presOf" srcId="{2B3AE10A-7970-4254-84C5-9CBA4880B2BF}" destId="{B05CBBC5-1527-4AFD-839C-403993696B1C}" srcOrd="0" destOrd="2" presId="urn:microsoft.com/office/officeart/2005/8/layout/default"/>
    <dgm:cxn modelId="{F3CC1C47-1403-48C4-BCF5-0DB7F212BA8E}" type="presOf" srcId="{1DFF7CAB-2431-4C24-ADEC-657584377AAE}" destId="{F0F5F3D8-63BD-48B9-8001-2DE1EE40C47F}" srcOrd="0" destOrd="0" presId="urn:microsoft.com/office/officeart/2005/8/layout/default"/>
    <dgm:cxn modelId="{260E7869-3B46-43FC-9E30-3FAB55055DC5}" srcId="{00020BE3-5E9D-4E0C-A97D-89E11308591F}" destId="{04B8EACF-E162-4B02-A69E-A06F4AFA6653}" srcOrd="2" destOrd="0" parTransId="{5E248B87-39A2-4011-8F45-DD55E064AF72}" sibTransId="{343807CB-2BBC-4385-A350-5AE0DD2808F8}"/>
    <dgm:cxn modelId="{A25DA651-F25D-4C1F-866E-C508403C6C69}" srcId="{04B8EACF-E162-4B02-A69E-A06F4AFA6653}" destId="{8293B1E8-DFC0-4239-9C51-ED3FA23099D4}" srcOrd="0" destOrd="0" parTransId="{9DB722D3-02F8-4869-9AFE-8C0C48FF3A9A}" sibTransId="{BAB6435C-DCAE-46AD-B305-9AF073B69C44}"/>
    <dgm:cxn modelId="{43D36281-EBF7-4CEE-BFD0-9D50DCD26FF1}" type="presOf" srcId="{00020BE3-5E9D-4E0C-A97D-89E11308591F}" destId="{435F459E-6D85-4666-86B0-EFC155ECCC8F}" srcOrd="0" destOrd="0" presId="urn:microsoft.com/office/officeart/2005/8/layout/default"/>
    <dgm:cxn modelId="{5A946883-0DEE-44D7-92FA-40B082751C11}" type="presOf" srcId="{C4BEEC02-78F5-49B7-8D52-CBC1E634B68D}" destId="{06D84438-9DA7-432F-974D-6F86D0FB493F}" srcOrd="0" destOrd="0" presId="urn:microsoft.com/office/officeart/2005/8/layout/default"/>
    <dgm:cxn modelId="{76FE028C-227E-4183-9E4F-7A959C2D0051}" srcId="{00020BE3-5E9D-4E0C-A97D-89E11308591F}" destId="{C4BEEC02-78F5-49B7-8D52-CBC1E634B68D}" srcOrd="3" destOrd="0" parTransId="{279CA29A-E929-4F38-B7EB-2B2CABCCD175}" sibTransId="{FC5BA951-7E4B-4D52-A1D2-F3C99D0B9969}"/>
    <dgm:cxn modelId="{9BAD80A7-8C74-4D08-A628-86BE6ABA20E5}" srcId="{00020BE3-5E9D-4E0C-A97D-89E11308591F}" destId="{05EEA63E-E75A-443D-95E1-E70ED93D3888}" srcOrd="0" destOrd="0" parTransId="{62F6101C-0B9F-4CFA-B1FA-31E7023E4BB9}" sibTransId="{05B037DD-D8AA-472C-8A8C-69DD7780759E}"/>
    <dgm:cxn modelId="{2D5072CA-D1E4-41EB-AC24-4EDD2A4985E3}" srcId="{00020BE3-5E9D-4E0C-A97D-89E11308591F}" destId="{1DFF7CAB-2431-4C24-ADEC-657584377AAE}" srcOrd="1" destOrd="0" parTransId="{AB0867B8-9DCF-46C7-96C7-F43ADB8D4601}" sibTransId="{61A988F2-79A6-426F-89BF-7DDF32475D01}"/>
    <dgm:cxn modelId="{0AED74DD-47DD-46B8-A527-145DB45B067E}" type="presOf" srcId="{8293B1E8-DFC0-4239-9C51-ED3FA23099D4}" destId="{B05CBBC5-1527-4AFD-839C-403993696B1C}" srcOrd="0" destOrd="1" presId="urn:microsoft.com/office/officeart/2005/8/layout/default"/>
    <dgm:cxn modelId="{8E3A44E4-3FCD-4226-8C82-A5C3456A5AE6}" srcId="{04B8EACF-E162-4B02-A69E-A06F4AFA6653}" destId="{317D78C9-952A-4475-BB7C-3BA6998F3E85}" srcOrd="2" destOrd="0" parTransId="{3703871D-8B96-42AB-8EDA-B8457539ADCE}" sibTransId="{82F0092E-66EB-4C1C-B640-39DB5E18972E}"/>
    <dgm:cxn modelId="{AEB2E9EE-57F9-4F05-8214-E9E542B96D78}" srcId="{04B8EACF-E162-4B02-A69E-A06F4AFA6653}" destId="{2B3AE10A-7970-4254-84C5-9CBA4880B2BF}" srcOrd="1" destOrd="0" parTransId="{9366CBB7-2E4D-4DF0-89D7-696EFBF2394C}" sibTransId="{B0678859-3212-4506-8FE1-F60BBB61658B}"/>
    <dgm:cxn modelId="{51F52A51-4380-4AC7-AB2C-3776E8C9730B}" type="presParOf" srcId="{435F459E-6D85-4666-86B0-EFC155ECCC8F}" destId="{2D82C60C-C10B-4CB0-8CBD-E85F0B87D2A9}" srcOrd="0" destOrd="0" presId="urn:microsoft.com/office/officeart/2005/8/layout/default"/>
    <dgm:cxn modelId="{EA9B9F84-B572-4DE0-8F4D-443532FD56EE}" type="presParOf" srcId="{435F459E-6D85-4666-86B0-EFC155ECCC8F}" destId="{72D442A1-EE9F-4732-988F-1775B2DB4FB8}" srcOrd="1" destOrd="0" presId="urn:microsoft.com/office/officeart/2005/8/layout/default"/>
    <dgm:cxn modelId="{EC275983-2EB5-4EB7-BD4B-2FD27B200CF2}" type="presParOf" srcId="{435F459E-6D85-4666-86B0-EFC155ECCC8F}" destId="{F0F5F3D8-63BD-48B9-8001-2DE1EE40C47F}" srcOrd="2" destOrd="0" presId="urn:microsoft.com/office/officeart/2005/8/layout/default"/>
    <dgm:cxn modelId="{22C101E9-F60F-4036-AF92-3EE5AEC4FEC4}" type="presParOf" srcId="{435F459E-6D85-4666-86B0-EFC155ECCC8F}" destId="{D3660A7E-CAA3-41A0-BEDD-9024BA84CE35}" srcOrd="3" destOrd="0" presId="urn:microsoft.com/office/officeart/2005/8/layout/default"/>
    <dgm:cxn modelId="{903DCA2C-1B64-4297-B96B-F1CB92F471EB}" type="presParOf" srcId="{435F459E-6D85-4666-86B0-EFC155ECCC8F}" destId="{B05CBBC5-1527-4AFD-839C-403993696B1C}" srcOrd="4" destOrd="0" presId="urn:microsoft.com/office/officeart/2005/8/layout/default"/>
    <dgm:cxn modelId="{B2C06EB4-A877-4BD1-B9F6-A3AECCD25D24}" type="presParOf" srcId="{435F459E-6D85-4666-86B0-EFC155ECCC8F}" destId="{F5A907DB-4E69-4147-808C-EE75E1CA6D75}" srcOrd="5" destOrd="0" presId="urn:microsoft.com/office/officeart/2005/8/layout/default"/>
    <dgm:cxn modelId="{3FA291B5-745B-4034-B8B7-26637A129316}" type="presParOf" srcId="{435F459E-6D85-4666-86B0-EFC155ECCC8F}" destId="{06D84438-9DA7-432F-974D-6F86D0FB49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6C2DA4-ECAB-4707-BD5C-B19E7605D80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CH"/>
        </a:p>
      </dgm:t>
    </dgm:pt>
    <dgm:pt modelId="{2B30E05A-3CB9-408C-A8B2-F69BC40C1EE9}">
      <dgm:prSet/>
      <dgm:spPr/>
      <dgm:t>
        <a:bodyPr/>
        <a:lstStyle/>
        <a:p>
          <a:r>
            <a:rPr lang="de-CH"/>
            <a:t>Rechner und Bildschirm platzieren</a:t>
          </a:r>
        </a:p>
      </dgm:t>
    </dgm:pt>
    <dgm:pt modelId="{8612C1B5-62AF-48C1-9AC6-E69273929051}" type="parTrans" cxnId="{48625167-3252-413A-BDE2-6C714C4076C1}">
      <dgm:prSet/>
      <dgm:spPr/>
      <dgm:t>
        <a:bodyPr/>
        <a:lstStyle/>
        <a:p>
          <a:endParaRPr lang="de-CH"/>
        </a:p>
      </dgm:t>
    </dgm:pt>
    <dgm:pt modelId="{E9D6606B-57BA-4FA6-88D6-C867042E3DCA}" type="sibTrans" cxnId="{48625167-3252-413A-BDE2-6C714C4076C1}">
      <dgm:prSet/>
      <dgm:spPr/>
      <dgm:t>
        <a:bodyPr/>
        <a:lstStyle/>
        <a:p>
          <a:endParaRPr lang="de-CH"/>
        </a:p>
      </dgm:t>
    </dgm:pt>
    <dgm:pt modelId="{F2221098-90DA-4F9D-BF33-3C69E4720719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mit Kabel verbinden (HDMI oder DisplayPort)</a:t>
          </a:r>
        </a:p>
      </dgm:t>
    </dgm:pt>
    <dgm:pt modelId="{2880E57A-68EF-4674-8E97-96D9FD1820F2}" type="parTrans" cxnId="{B5DC15E9-FB71-430C-AC40-D07507EE9FFB}">
      <dgm:prSet/>
      <dgm:spPr/>
      <dgm:t>
        <a:bodyPr/>
        <a:lstStyle/>
        <a:p>
          <a:endParaRPr lang="de-CH"/>
        </a:p>
      </dgm:t>
    </dgm:pt>
    <dgm:pt modelId="{DD02AFB3-16D4-4A76-83BF-FFEA8528AAEB}" type="sibTrans" cxnId="{B5DC15E9-FB71-430C-AC40-D07507EE9FFB}">
      <dgm:prSet/>
      <dgm:spPr/>
      <dgm:t>
        <a:bodyPr/>
        <a:lstStyle/>
        <a:p>
          <a:endParaRPr lang="de-CH"/>
        </a:p>
      </dgm:t>
    </dgm:pt>
    <dgm:pt modelId="{882CA94E-5E45-4875-A6CD-CE85B7357EBF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Rechner an Netzwerk anschliessen (RJ45)</a:t>
          </a:r>
        </a:p>
      </dgm:t>
    </dgm:pt>
    <dgm:pt modelId="{8A32ECD8-4C8D-4574-8D90-02DC0AB65F74}" type="parTrans" cxnId="{34D559E1-A0C0-4226-9298-3B5623AD3D36}">
      <dgm:prSet/>
      <dgm:spPr/>
      <dgm:t>
        <a:bodyPr/>
        <a:lstStyle/>
        <a:p>
          <a:endParaRPr lang="de-CH"/>
        </a:p>
      </dgm:t>
    </dgm:pt>
    <dgm:pt modelId="{8B275551-4934-4509-852C-9A5CD52D1B8A}" type="sibTrans" cxnId="{34D559E1-A0C0-4226-9298-3B5623AD3D36}">
      <dgm:prSet/>
      <dgm:spPr/>
      <dgm:t>
        <a:bodyPr/>
        <a:lstStyle/>
        <a:p>
          <a:endParaRPr lang="de-CH"/>
        </a:p>
      </dgm:t>
    </dgm:pt>
    <dgm:pt modelId="{8CC99983-8386-4A5A-B455-ACD9B892E15A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Stromkabel anschliessen</a:t>
          </a:r>
        </a:p>
      </dgm:t>
    </dgm:pt>
    <dgm:pt modelId="{FD48CA19-F46F-409D-BA57-C89D0E3B1E79}" type="parTrans" cxnId="{81FFABEC-0E47-4D36-9F28-5A2173EC3CD4}">
      <dgm:prSet/>
      <dgm:spPr/>
      <dgm:t>
        <a:bodyPr/>
        <a:lstStyle/>
        <a:p>
          <a:endParaRPr lang="de-CH"/>
        </a:p>
      </dgm:t>
    </dgm:pt>
    <dgm:pt modelId="{4968A5B6-9070-4570-A34D-03FFE1611DBE}" type="sibTrans" cxnId="{81FFABEC-0E47-4D36-9F28-5A2173EC3CD4}">
      <dgm:prSet/>
      <dgm:spPr/>
      <dgm:t>
        <a:bodyPr/>
        <a:lstStyle/>
        <a:p>
          <a:endParaRPr lang="de-CH"/>
        </a:p>
      </dgm:t>
    </dgm:pt>
    <dgm:pt modelId="{4A38B34D-930A-4D73-A529-92B05DA40758}">
      <dgm:prSet/>
      <dgm:spPr/>
      <dgm:t>
        <a:bodyPr/>
        <a:lstStyle/>
        <a:p>
          <a:r>
            <a:rPr lang="de-CH"/>
            <a:t>Tastatur u. Maus</a:t>
          </a:r>
        </a:p>
      </dgm:t>
    </dgm:pt>
    <dgm:pt modelId="{D794018E-F625-4DE4-9E31-AF094F6AFB8D}" type="parTrans" cxnId="{2FE64B55-A1AC-4C54-AA1F-28E505BB7D30}">
      <dgm:prSet/>
      <dgm:spPr/>
      <dgm:t>
        <a:bodyPr/>
        <a:lstStyle/>
        <a:p>
          <a:endParaRPr lang="de-CH"/>
        </a:p>
      </dgm:t>
    </dgm:pt>
    <dgm:pt modelId="{F2A06035-6F1C-4EC2-91D2-813F634F35FF}" type="sibTrans" cxnId="{2FE64B55-A1AC-4C54-AA1F-28E505BB7D30}">
      <dgm:prSet/>
      <dgm:spPr/>
      <dgm:t>
        <a:bodyPr/>
        <a:lstStyle/>
        <a:p>
          <a:endParaRPr lang="de-CH"/>
        </a:p>
      </dgm:t>
    </dgm:pt>
    <dgm:pt modelId="{67F40C91-7AA2-4F91-9236-A37FC147EA84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auspacken und platzieren</a:t>
          </a:r>
        </a:p>
      </dgm:t>
    </dgm:pt>
    <dgm:pt modelId="{5C104E5D-16C6-442D-8F21-19B507382190}" type="parTrans" cxnId="{B3CEB21A-C8CA-40EF-B029-8E148625E032}">
      <dgm:prSet/>
      <dgm:spPr/>
      <dgm:t>
        <a:bodyPr/>
        <a:lstStyle/>
        <a:p>
          <a:endParaRPr lang="de-CH"/>
        </a:p>
      </dgm:t>
    </dgm:pt>
    <dgm:pt modelId="{6BC3DD42-B49F-4FCC-AD64-71D48C492D17}" type="sibTrans" cxnId="{B3CEB21A-C8CA-40EF-B029-8E148625E032}">
      <dgm:prSet/>
      <dgm:spPr/>
      <dgm:t>
        <a:bodyPr/>
        <a:lstStyle/>
        <a:p>
          <a:endParaRPr lang="de-CH"/>
        </a:p>
      </dgm:t>
    </dgm:pt>
    <dgm:pt modelId="{1D8F46EB-4841-4945-907F-D24C1F20A8E2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an Rechner einstecken (oder später mit Bluetooth verbinden)</a:t>
          </a:r>
        </a:p>
      </dgm:t>
    </dgm:pt>
    <dgm:pt modelId="{84776649-A17C-40D7-9CB6-3419AA3EF11B}" type="parTrans" cxnId="{0EBB6BD9-3447-458B-9229-7353A48B279B}">
      <dgm:prSet/>
      <dgm:spPr/>
      <dgm:t>
        <a:bodyPr/>
        <a:lstStyle/>
        <a:p>
          <a:endParaRPr lang="de-CH"/>
        </a:p>
      </dgm:t>
    </dgm:pt>
    <dgm:pt modelId="{6C354EDE-C230-4E6F-8D52-1D352469E940}" type="sibTrans" cxnId="{0EBB6BD9-3447-458B-9229-7353A48B279B}">
      <dgm:prSet/>
      <dgm:spPr/>
      <dgm:t>
        <a:bodyPr/>
        <a:lstStyle/>
        <a:p>
          <a:endParaRPr lang="de-CH"/>
        </a:p>
      </dgm:t>
    </dgm:pt>
    <dgm:pt modelId="{2E36784A-E451-472A-81EE-F84BC9369052}">
      <dgm:prSet/>
      <dgm:spPr/>
      <dgm:t>
        <a:bodyPr/>
        <a:lstStyle/>
        <a:p>
          <a:r>
            <a:rPr lang="de-CH"/>
            <a:t>Rechner einschalten</a:t>
          </a:r>
        </a:p>
      </dgm:t>
    </dgm:pt>
    <dgm:pt modelId="{336BBA0F-65E3-4F5F-8FBA-EF2ABA225504}" type="parTrans" cxnId="{8CF032AE-E672-4B35-A051-037CD5E7763B}">
      <dgm:prSet/>
      <dgm:spPr/>
      <dgm:t>
        <a:bodyPr/>
        <a:lstStyle/>
        <a:p>
          <a:endParaRPr lang="de-CH"/>
        </a:p>
      </dgm:t>
    </dgm:pt>
    <dgm:pt modelId="{84EC7C23-2AB1-47FB-A1CB-B9E1F36FEC24}" type="sibTrans" cxnId="{8CF032AE-E672-4B35-A051-037CD5E7763B}">
      <dgm:prSet/>
      <dgm:spPr/>
      <dgm:t>
        <a:bodyPr/>
        <a:lstStyle/>
        <a:p>
          <a:endParaRPr lang="de-CH"/>
        </a:p>
      </dgm:t>
    </dgm:pt>
    <dgm:pt modelId="{5A43488A-75B4-4B12-877C-5B141C5D7361}">
      <dgm:prSet/>
      <dgm:spPr/>
      <dgm:t>
        <a:bodyPr/>
        <a:lstStyle/>
        <a:p>
          <a:pPr>
            <a:lnSpc>
              <a:spcPct val="100000"/>
            </a:lnSpc>
          </a:pPr>
          <a:r>
            <a:rPr lang="de-CH"/>
            <a:t>Windows-Installation durchgehen</a:t>
          </a:r>
        </a:p>
      </dgm:t>
    </dgm:pt>
    <dgm:pt modelId="{982D169A-2696-41D9-85BB-44FFCD487E4A}" type="parTrans" cxnId="{C531EF8F-6DE9-4726-8A46-0A70C9C06025}">
      <dgm:prSet/>
      <dgm:spPr/>
      <dgm:t>
        <a:bodyPr/>
        <a:lstStyle/>
        <a:p>
          <a:endParaRPr lang="de-CH"/>
        </a:p>
      </dgm:t>
    </dgm:pt>
    <dgm:pt modelId="{883F95BE-9747-449E-9A4B-DDD198C5721D}" type="sibTrans" cxnId="{C531EF8F-6DE9-4726-8A46-0A70C9C06025}">
      <dgm:prSet/>
      <dgm:spPr/>
      <dgm:t>
        <a:bodyPr/>
        <a:lstStyle/>
        <a:p>
          <a:endParaRPr lang="de-CH"/>
        </a:p>
      </dgm:t>
    </dgm:pt>
    <dgm:pt modelId="{E55B6718-5DC3-44B4-94E5-EA3CD4BDB5EC}">
      <dgm:prSet/>
      <dgm:spPr/>
      <dgm:t>
        <a:bodyPr/>
        <a:lstStyle/>
        <a:p>
          <a:pPr>
            <a:lnSpc>
              <a:spcPct val="100000"/>
            </a:lnSpc>
          </a:pPr>
          <a:r>
            <a:rPr lang="de-CH" dirty="0"/>
            <a:t>weitere Installationen (Drucker, Antiviren, Apps etc.)</a:t>
          </a:r>
        </a:p>
      </dgm:t>
    </dgm:pt>
    <dgm:pt modelId="{E3FB9515-E291-428B-A141-68A450FCC807}" type="parTrans" cxnId="{48FE4DE7-213B-4EA4-AC60-23C38DC01718}">
      <dgm:prSet/>
      <dgm:spPr/>
      <dgm:t>
        <a:bodyPr/>
        <a:lstStyle/>
        <a:p>
          <a:endParaRPr lang="de-CH"/>
        </a:p>
      </dgm:t>
    </dgm:pt>
    <dgm:pt modelId="{F874E3DA-B077-4C3A-8E83-AC450778D50A}" type="sibTrans" cxnId="{48FE4DE7-213B-4EA4-AC60-23C38DC01718}">
      <dgm:prSet/>
      <dgm:spPr/>
      <dgm:t>
        <a:bodyPr/>
        <a:lstStyle/>
        <a:p>
          <a:endParaRPr lang="de-CH"/>
        </a:p>
      </dgm:t>
    </dgm:pt>
    <dgm:pt modelId="{3C89A7B3-9790-4041-BA0E-3E11ED865D99}" type="pres">
      <dgm:prSet presAssocID="{6F6C2DA4-ECAB-4707-BD5C-B19E7605D80E}" presName="Name0" presStyleCnt="0">
        <dgm:presLayoutVars>
          <dgm:dir/>
          <dgm:animLvl val="lvl"/>
          <dgm:resizeHandles val="exact"/>
        </dgm:presLayoutVars>
      </dgm:prSet>
      <dgm:spPr/>
    </dgm:pt>
    <dgm:pt modelId="{29699214-161C-47BD-BF84-CEA7B7B4D160}" type="pres">
      <dgm:prSet presAssocID="{2B30E05A-3CB9-408C-A8B2-F69BC40C1EE9}" presName="linNode" presStyleCnt="0"/>
      <dgm:spPr/>
    </dgm:pt>
    <dgm:pt modelId="{DDA98D60-3612-4FFD-897B-B05400830D13}" type="pres">
      <dgm:prSet presAssocID="{2B30E05A-3CB9-408C-A8B2-F69BC40C1EE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B7C7FD4-DD32-4139-BB73-32B900FB095A}" type="pres">
      <dgm:prSet presAssocID="{2B30E05A-3CB9-408C-A8B2-F69BC40C1EE9}" presName="descendantText" presStyleLbl="alignAccFollowNode1" presStyleIdx="0" presStyleCnt="3">
        <dgm:presLayoutVars>
          <dgm:bulletEnabled val="1"/>
        </dgm:presLayoutVars>
      </dgm:prSet>
      <dgm:spPr/>
    </dgm:pt>
    <dgm:pt modelId="{E80D83AF-1DEB-43C9-BA2E-87D38CE71A53}" type="pres">
      <dgm:prSet presAssocID="{E9D6606B-57BA-4FA6-88D6-C867042E3DCA}" presName="sp" presStyleCnt="0"/>
      <dgm:spPr/>
    </dgm:pt>
    <dgm:pt modelId="{600BAD3C-DBC4-426A-8343-7910308E62F9}" type="pres">
      <dgm:prSet presAssocID="{4A38B34D-930A-4D73-A529-92B05DA40758}" presName="linNode" presStyleCnt="0"/>
      <dgm:spPr/>
    </dgm:pt>
    <dgm:pt modelId="{BDB94E3D-F55F-4D0F-999D-D02D1381835A}" type="pres">
      <dgm:prSet presAssocID="{4A38B34D-930A-4D73-A529-92B05DA4075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1540472-A2FC-4DE6-82AC-C5068AE3BEF9}" type="pres">
      <dgm:prSet presAssocID="{4A38B34D-930A-4D73-A529-92B05DA40758}" presName="descendantText" presStyleLbl="alignAccFollowNode1" presStyleIdx="1" presStyleCnt="3">
        <dgm:presLayoutVars>
          <dgm:bulletEnabled val="1"/>
        </dgm:presLayoutVars>
      </dgm:prSet>
      <dgm:spPr/>
    </dgm:pt>
    <dgm:pt modelId="{E4186EF2-707A-43EF-8307-EFA6BA1EF5A7}" type="pres">
      <dgm:prSet presAssocID="{F2A06035-6F1C-4EC2-91D2-813F634F35FF}" presName="sp" presStyleCnt="0"/>
      <dgm:spPr/>
    </dgm:pt>
    <dgm:pt modelId="{C62D5A7D-6F8E-4275-A915-DE24CF35CA47}" type="pres">
      <dgm:prSet presAssocID="{2E36784A-E451-472A-81EE-F84BC9369052}" presName="linNode" presStyleCnt="0"/>
      <dgm:spPr/>
    </dgm:pt>
    <dgm:pt modelId="{E63811E4-6D1B-49DB-85AF-03E7276CF31D}" type="pres">
      <dgm:prSet presAssocID="{2E36784A-E451-472A-81EE-F84BC936905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6B73EBC-9A8D-428F-9162-499E810985B6}" type="pres">
      <dgm:prSet presAssocID="{2E36784A-E451-472A-81EE-F84BC936905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3CEB21A-C8CA-40EF-B029-8E148625E032}" srcId="{4A38B34D-930A-4D73-A529-92B05DA40758}" destId="{67F40C91-7AA2-4F91-9236-A37FC147EA84}" srcOrd="0" destOrd="0" parTransId="{5C104E5D-16C6-442D-8F21-19B507382190}" sibTransId="{6BC3DD42-B49F-4FCC-AD64-71D48C492D17}"/>
    <dgm:cxn modelId="{DC6D9B37-E34A-4924-9763-C8391B78095C}" type="presOf" srcId="{F2221098-90DA-4F9D-BF33-3C69E4720719}" destId="{2B7C7FD4-DD32-4139-BB73-32B900FB095A}" srcOrd="0" destOrd="0" presId="urn:microsoft.com/office/officeart/2005/8/layout/vList5"/>
    <dgm:cxn modelId="{462DC15D-AE42-4D32-B3DE-0B18157C7624}" type="presOf" srcId="{5A43488A-75B4-4B12-877C-5B141C5D7361}" destId="{26B73EBC-9A8D-428F-9162-499E810985B6}" srcOrd="0" destOrd="0" presId="urn:microsoft.com/office/officeart/2005/8/layout/vList5"/>
    <dgm:cxn modelId="{1D47485F-1C93-46EA-8557-F97DEAF6607B}" type="presOf" srcId="{1D8F46EB-4841-4945-907F-D24C1F20A8E2}" destId="{31540472-A2FC-4DE6-82AC-C5068AE3BEF9}" srcOrd="0" destOrd="1" presId="urn:microsoft.com/office/officeart/2005/8/layout/vList5"/>
    <dgm:cxn modelId="{48625167-3252-413A-BDE2-6C714C4076C1}" srcId="{6F6C2DA4-ECAB-4707-BD5C-B19E7605D80E}" destId="{2B30E05A-3CB9-408C-A8B2-F69BC40C1EE9}" srcOrd="0" destOrd="0" parTransId="{8612C1B5-62AF-48C1-9AC6-E69273929051}" sibTransId="{E9D6606B-57BA-4FA6-88D6-C867042E3DCA}"/>
    <dgm:cxn modelId="{198AA574-096A-42FD-AF92-AAEC4723C132}" type="presOf" srcId="{6F6C2DA4-ECAB-4707-BD5C-B19E7605D80E}" destId="{3C89A7B3-9790-4041-BA0E-3E11ED865D99}" srcOrd="0" destOrd="0" presId="urn:microsoft.com/office/officeart/2005/8/layout/vList5"/>
    <dgm:cxn modelId="{2FE64B55-A1AC-4C54-AA1F-28E505BB7D30}" srcId="{6F6C2DA4-ECAB-4707-BD5C-B19E7605D80E}" destId="{4A38B34D-930A-4D73-A529-92B05DA40758}" srcOrd="1" destOrd="0" parTransId="{D794018E-F625-4DE4-9E31-AF094F6AFB8D}" sibTransId="{F2A06035-6F1C-4EC2-91D2-813F634F35FF}"/>
    <dgm:cxn modelId="{8EFEDE83-36D8-486C-8B91-526753B55914}" type="presOf" srcId="{2E36784A-E451-472A-81EE-F84BC9369052}" destId="{E63811E4-6D1B-49DB-85AF-03E7276CF31D}" srcOrd="0" destOrd="0" presId="urn:microsoft.com/office/officeart/2005/8/layout/vList5"/>
    <dgm:cxn modelId="{F290D084-AEA8-4BAF-9905-BC38B4EA433B}" type="presOf" srcId="{4A38B34D-930A-4D73-A529-92B05DA40758}" destId="{BDB94E3D-F55F-4D0F-999D-D02D1381835A}" srcOrd="0" destOrd="0" presId="urn:microsoft.com/office/officeart/2005/8/layout/vList5"/>
    <dgm:cxn modelId="{FD03198C-A943-4AB7-95CA-4CAE1084288E}" type="presOf" srcId="{882CA94E-5E45-4875-A6CD-CE85B7357EBF}" destId="{2B7C7FD4-DD32-4139-BB73-32B900FB095A}" srcOrd="0" destOrd="1" presId="urn:microsoft.com/office/officeart/2005/8/layout/vList5"/>
    <dgm:cxn modelId="{C531EF8F-6DE9-4726-8A46-0A70C9C06025}" srcId="{2E36784A-E451-472A-81EE-F84BC9369052}" destId="{5A43488A-75B4-4B12-877C-5B141C5D7361}" srcOrd="0" destOrd="0" parTransId="{982D169A-2696-41D9-85BB-44FFCD487E4A}" sibTransId="{883F95BE-9747-449E-9A4B-DDD198C5721D}"/>
    <dgm:cxn modelId="{F282409F-9BD2-4148-B7E3-DA3F595E7DDD}" type="presOf" srcId="{67F40C91-7AA2-4F91-9236-A37FC147EA84}" destId="{31540472-A2FC-4DE6-82AC-C5068AE3BEF9}" srcOrd="0" destOrd="0" presId="urn:microsoft.com/office/officeart/2005/8/layout/vList5"/>
    <dgm:cxn modelId="{8CF032AE-E672-4B35-A051-037CD5E7763B}" srcId="{6F6C2DA4-ECAB-4707-BD5C-B19E7605D80E}" destId="{2E36784A-E451-472A-81EE-F84BC9369052}" srcOrd="2" destOrd="0" parTransId="{336BBA0F-65E3-4F5F-8FBA-EF2ABA225504}" sibTransId="{84EC7C23-2AB1-47FB-A1CB-B9E1F36FEC24}"/>
    <dgm:cxn modelId="{8F17E4D0-36A3-412A-817D-CB29684FFF85}" type="presOf" srcId="{E55B6718-5DC3-44B4-94E5-EA3CD4BDB5EC}" destId="{26B73EBC-9A8D-428F-9162-499E810985B6}" srcOrd="0" destOrd="1" presId="urn:microsoft.com/office/officeart/2005/8/layout/vList5"/>
    <dgm:cxn modelId="{0EBB6BD9-3447-458B-9229-7353A48B279B}" srcId="{4A38B34D-930A-4D73-A529-92B05DA40758}" destId="{1D8F46EB-4841-4945-907F-D24C1F20A8E2}" srcOrd="1" destOrd="0" parTransId="{84776649-A17C-40D7-9CB6-3419AA3EF11B}" sibTransId="{6C354EDE-C230-4E6F-8D52-1D352469E940}"/>
    <dgm:cxn modelId="{6E8C18E0-29DE-4F49-BA61-402852F49E96}" type="presOf" srcId="{2B30E05A-3CB9-408C-A8B2-F69BC40C1EE9}" destId="{DDA98D60-3612-4FFD-897B-B05400830D13}" srcOrd="0" destOrd="0" presId="urn:microsoft.com/office/officeart/2005/8/layout/vList5"/>
    <dgm:cxn modelId="{B309C2E0-A40E-4CE4-A456-C9B6331B94B2}" type="presOf" srcId="{8CC99983-8386-4A5A-B455-ACD9B892E15A}" destId="{2B7C7FD4-DD32-4139-BB73-32B900FB095A}" srcOrd="0" destOrd="2" presId="urn:microsoft.com/office/officeart/2005/8/layout/vList5"/>
    <dgm:cxn modelId="{34D559E1-A0C0-4226-9298-3B5623AD3D36}" srcId="{2B30E05A-3CB9-408C-A8B2-F69BC40C1EE9}" destId="{882CA94E-5E45-4875-A6CD-CE85B7357EBF}" srcOrd="1" destOrd="0" parTransId="{8A32ECD8-4C8D-4574-8D90-02DC0AB65F74}" sibTransId="{8B275551-4934-4509-852C-9A5CD52D1B8A}"/>
    <dgm:cxn modelId="{48FE4DE7-213B-4EA4-AC60-23C38DC01718}" srcId="{2E36784A-E451-472A-81EE-F84BC9369052}" destId="{E55B6718-5DC3-44B4-94E5-EA3CD4BDB5EC}" srcOrd="1" destOrd="0" parTransId="{E3FB9515-E291-428B-A141-68A450FCC807}" sibTransId="{F874E3DA-B077-4C3A-8E83-AC450778D50A}"/>
    <dgm:cxn modelId="{B5DC15E9-FB71-430C-AC40-D07507EE9FFB}" srcId="{2B30E05A-3CB9-408C-A8B2-F69BC40C1EE9}" destId="{F2221098-90DA-4F9D-BF33-3C69E4720719}" srcOrd="0" destOrd="0" parTransId="{2880E57A-68EF-4674-8E97-96D9FD1820F2}" sibTransId="{DD02AFB3-16D4-4A76-83BF-FFEA8528AAEB}"/>
    <dgm:cxn modelId="{81FFABEC-0E47-4D36-9F28-5A2173EC3CD4}" srcId="{2B30E05A-3CB9-408C-A8B2-F69BC40C1EE9}" destId="{8CC99983-8386-4A5A-B455-ACD9B892E15A}" srcOrd="2" destOrd="0" parTransId="{FD48CA19-F46F-409D-BA57-C89D0E3B1E79}" sibTransId="{4968A5B6-9070-4570-A34D-03FFE1611DBE}"/>
    <dgm:cxn modelId="{4C069C93-FEF3-4AD8-80FB-FDAB51A5E6E2}" type="presParOf" srcId="{3C89A7B3-9790-4041-BA0E-3E11ED865D99}" destId="{29699214-161C-47BD-BF84-CEA7B7B4D160}" srcOrd="0" destOrd="0" presId="urn:microsoft.com/office/officeart/2005/8/layout/vList5"/>
    <dgm:cxn modelId="{69F36FE7-3B74-40A6-9A47-3B4353416CEF}" type="presParOf" srcId="{29699214-161C-47BD-BF84-CEA7B7B4D160}" destId="{DDA98D60-3612-4FFD-897B-B05400830D13}" srcOrd="0" destOrd="0" presId="urn:microsoft.com/office/officeart/2005/8/layout/vList5"/>
    <dgm:cxn modelId="{D02B1BC5-2974-4E8D-9A92-3F3E29DEE58F}" type="presParOf" srcId="{29699214-161C-47BD-BF84-CEA7B7B4D160}" destId="{2B7C7FD4-DD32-4139-BB73-32B900FB095A}" srcOrd="1" destOrd="0" presId="urn:microsoft.com/office/officeart/2005/8/layout/vList5"/>
    <dgm:cxn modelId="{BE68D252-FF2F-4B1E-8596-1A7AFA923278}" type="presParOf" srcId="{3C89A7B3-9790-4041-BA0E-3E11ED865D99}" destId="{E80D83AF-1DEB-43C9-BA2E-87D38CE71A53}" srcOrd="1" destOrd="0" presId="urn:microsoft.com/office/officeart/2005/8/layout/vList5"/>
    <dgm:cxn modelId="{3110B689-E23C-4478-8AAA-954BA6358E50}" type="presParOf" srcId="{3C89A7B3-9790-4041-BA0E-3E11ED865D99}" destId="{600BAD3C-DBC4-426A-8343-7910308E62F9}" srcOrd="2" destOrd="0" presId="urn:microsoft.com/office/officeart/2005/8/layout/vList5"/>
    <dgm:cxn modelId="{6799B7DC-070F-4CCB-BBDD-2ED03E7F833D}" type="presParOf" srcId="{600BAD3C-DBC4-426A-8343-7910308E62F9}" destId="{BDB94E3D-F55F-4D0F-999D-D02D1381835A}" srcOrd="0" destOrd="0" presId="urn:microsoft.com/office/officeart/2005/8/layout/vList5"/>
    <dgm:cxn modelId="{2CFC654A-AA83-44C2-BDDC-C2F1251675AB}" type="presParOf" srcId="{600BAD3C-DBC4-426A-8343-7910308E62F9}" destId="{31540472-A2FC-4DE6-82AC-C5068AE3BEF9}" srcOrd="1" destOrd="0" presId="urn:microsoft.com/office/officeart/2005/8/layout/vList5"/>
    <dgm:cxn modelId="{E466086A-81DA-48D7-8574-832242AE7D2A}" type="presParOf" srcId="{3C89A7B3-9790-4041-BA0E-3E11ED865D99}" destId="{E4186EF2-707A-43EF-8307-EFA6BA1EF5A7}" srcOrd="3" destOrd="0" presId="urn:microsoft.com/office/officeart/2005/8/layout/vList5"/>
    <dgm:cxn modelId="{643A2DDD-555A-4D6C-9573-C48A1E9B3BEB}" type="presParOf" srcId="{3C89A7B3-9790-4041-BA0E-3E11ED865D99}" destId="{C62D5A7D-6F8E-4275-A915-DE24CF35CA47}" srcOrd="4" destOrd="0" presId="urn:microsoft.com/office/officeart/2005/8/layout/vList5"/>
    <dgm:cxn modelId="{61EADBD5-B65E-489F-B87D-42978CD6A12E}" type="presParOf" srcId="{C62D5A7D-6F8E-4275-A915-DE24CF35CA47}" destId="{E63811E4-6D1B-49DB-85AF-03E7276CF31D}" srcOrd="0" destOrd="0" presId="urn:microsoft.com/office/officeart/2005/8/layout/vList5"/>
    <dgm:cxn modelId="{6923C1DC-1ECF-400C-99E2-83C56433B675}" type="presParOf" srcId="{C62D5A7D-6F8E-4275-A915-DE24CF35CA47}" destId="{26B73EBC-9A8D-428F-9162-499E810985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574902-60BA-4D4D-BC99-10DB30A09B7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de-CH"/>
        </a:p>
      </dgm:t>
    </dgm:pt>
    <dgm:pt modelId="{999151E0-FF95-4E83-9590-A7F2DE6FCA6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CH" sz="2400" cap="none" baseline="0"/>
            <a:t>Sicheres Kennwort</a:t>
          </a:r>
          <a:br>
            <a:rPr lang="de-CH" sz="2400" cap="none" baseline="0"/>
          </a:br>
          <a:r>
            <a:rPr lang="de-CH" sz="1600" cap="none" baseline="0"/>
            <a:t>(neu: </a:t>
          </a:r>
          <a:r>
            <a:rPr lang="de-CH" sz="1600" cap="none" baseline="0" err="1"/>
            <a:t>Passkey</a:t>
          </a:r>
          <a:r>
            <a:rPr lang="de-CH" sz="1600" cap="none" baseline="0"/>
            <a:t>)</a:t>
          </a:r>
          <a:endParaRPr lang="de-CH" sz="2400" cap="none" baseline="0"/>
        </a:p>
      </dgm:t>
    </dgm:pt>
    <dgm:pt modelId="{CD2DE8E0-81B8-4FED-BABA-70146B42D83F}" type="parTrans" cxnId="{AEB460A0-B1ED-4B5A-86EC-10582C28B10A}">
      <dgm:prSet/>
      <dgm:spPr/>
      <dgm:t>
        <a:bodyPr/>
        <a:lstStyle/>
        <a:p>
          <a:endParaRPr lang="de-CH" sz="2400" cap="none" baseline="0"/>
        </a:p>
      </dgm:t>
    </dgm:pt>
    <dgm:pt modelId="{869EE638-288E-428A-9960-431F2025CC87}" type="sibTrans" cxnId="{AEB460A0-B1ED-4B5A-86EC-10582C28B10A}">
      <dgm:prSet/>
      <dgm:spPr/>
      <dgm:t>
        <a:bodyPr/>
        <a:lstStyle/>
        <a:p>
          <a:pPr>
            <a:lnSpc>
              <a:spcPct val="100000"/>
            </a:lnSpc>
          </a:pPr>
          <a:endParaRPr lang="de-CH" sz="2400" cap="none" baseline="0"/>
        </a:p>
      </dgm:t>
    </dgm:pt>
    <dgm:pt modelId="{23406333-ABFD-4B40-871D-8B7009F2BEE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CH" sz="2400" cap="none" baseline="0"/>
            <a:t>Zweifach-Authentifizierung</a:t>
          </a:r>
        </a:p>
      </dgm:t>
    </dgm:pt>
    <dgm:pt modelId="{CCFFDDF4-86C0-4CF0-AB6B-E78B7632BE3C}" type="parTrans" cxnId="{CF75C2F0-CEBF-45CF-AF4E-D0C209A7F3B0}">
      <dgm:prSet/>
      <dgm:spPr/>
      <dgm:t>
        <a:bodyPr/>
        <a:lstStyle/>
        <a:p>
          <a:endParaRPr lang="de-CH" sz="2400" cap="none" baseline="0"/>
        </a:p>
      </dgm:t>
    </dgm:pt>
    <dgm:pt modelId="{B04153B5-4AD5-411F-BB20-97AAD01D0D44}" type="sibTrans" cxnId="{CF75C2F0-CEBF-45CF-AF4E-D0C209A7F3B0}">
      <dgm:prSet/>
      <dgm:spPr/>
      <dgm:t>
        <a:bodyPr/>
        <a:lstStyle/>
        <a:p>
          <a:pPr>
            <a:lnSpc>
              <a:spcPct val="100000"/>
            </a:lnSpc>
          </a:pPr>
          <a:endParaRPr lang="de-CH" sz="2400" cap="none" baseline="0"/>
        </a:p>
      </dgm:t>
    </dgm:pt>
    <dgm:pt modelId="{591C67AF-36C2-472C-BB10-55BB62D2568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CH" sz="2400" cap="none" baseline="0"/>
            <a:t>aktuelle Updates aufspielen</a:t>
          </a:r>
        </a:p>
      </dgm:t>
    </dgm:pt>
    <dgm:pt modelId="{7F883881-E947-4225-8EBC-547147414644}" type="parTrans" cxnId="{985FD2A0-E841-4B46-BBAE-FE944E825AE2}">
      <dgm:prSet/>
      <dgm:spPr/>
      <dgm:t>
        <a:bodyPr/>
        <a:lstStyle/>
        <a:p>
          <a:endParaRPr lang="de-CH" sz="2400" cap="none" baseline="0"/>
        </a:p>
      </dgm:t>
    </dgm:pt>
    <dgm:pt modelId="{B4602B60-185B-41DB-AA1A-32F762C7B576}" type="sibTrans" cxnId="{985FD2A0-E841-4B46-BBAE-FE944E825AE2}">
      <dgm:prSet/>
      <dgm:spPr/>
      <dgm:t>
        <a:bodyPr/>
        <a:lstStyle/>
        <a:p>
          <a:pPr>
            <a:lnSpc>
              <a:spcPct val="100000"/>
            </a:lnSpc>
          </a:pPr>
          <a:endParaRPr lang="de-CH" sz="2400" cap="none" baseline="0"/>
        </a:p>
      </dgm:t>
    </dgm:pt>
    <dgm:pt modelId="{71E0AC68-F814-4222-AB4B-BB439423197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CH" sz="2400" cap="none" baseline="0"/>
            <a:t>Festplatte verschlüsseln</a:t>
          </a:r>
        </a:p>
      </dgm:t>
    </dgm:pt>
    <dgm:pt modelId="{DDE7048D-E6F0-4809-B8EC-E4889E8DE73C}" type="parTrans" cxnId="{34EFD68E-E9C5-4D45-8764-7DFCAA38932A}">
      <dgm:prSet/>
      <dgm:spPr/>
      <dgm:t>
        <a:bodyPr/>
        <a:lstStyle/>
        <a:p>
          <a:endParaRPr lang="de-CH" sz="2400" cap="none" baseline="0"/>
        </a:p>
      </dgm:t>
    </dgm:pt>
    <dgm:pt modelId="{AAAF2981-1DF6-49EA-8465-156F19191461}" type="sibTrans" cxnId="{34EFD68E-E9C5-4D45-8764-7DFCAA38932A}">
      <dgm:prSet/>
      <dgm:spPr/>
      <dgm:t>
        <a:bodyPr/>
        <a:lstStyle/>
        <a:p>
          <a:pPr>
            <a:lnSpc>
              <a:spcPct val="100000"/>
            </a:lnSpc>
          </a:pPr>
          <a:endParaRPr lang="de-CH" sz="2400" cap="none" baseline="0"/>
        </a:p>
      </dgm:t>
    </dgm:pt>
    <dgm:pt modelId="{AD6F3E78-2527-4297-9058-AE809453C864}" type="pres">
      <dgm:prSet presAssocID="{1A574902-60BA-4D4D-BC99-10DB30A09B7A}" presName="root" presStyleCnt="0">
        <dgm:presLayoutVars>
          <dgm:dir/>
          <dgm:resizeHandles val="exact"/>
        </dgm:presLayoutVars>
      </dgm:prSet>
      <dgm:spPr/>
    </dgm:pt>
    <dgm:pt modelId="{9281985C-45CE-464D-AFF7-A8D5664039D5}" type="pres">
      <dgm:prSet presAssocID="{999151E0-FF95-4E83-9590-A7F2DE6FCA68}" presName="compNode" presStyleCnt="0"/>
      <dgm:spPr/>
    </dgm:pt>
    <dgm:pt modelId="{605C5792-6967-47F0-934E-4687C3C6F6FD}" type="pres">
      <dgm:prSet presAssocID="{999151E0-FF95-4E83-9590-A7F2DE6FCA68}" presName="iconBgRect" presStyleLbl="bgShp" presStyleIdx="0" presStyleCnt="4"/>
      <dgm:spPr/>
    </dgm:pt>
    <dgm:pt modelId="{3A658EB7-74C8-403B-AC96-0A0969D55915}" type="pres">
      <dgm:prSet presAssocID="{999151E0-FF95-4E83-9590-A7F2DE6FCA6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E3703946-AB79-4B83-96E9-7CB71B9B5F32}" type="pres">
      <dgm:prSet presAssocID="{999151E0-FF95-4E83-9590-A7F2DE6FCA68}" presName="spaceRect" presStyleCnt="0"/>
      <dgm:spPr/>
    </dgm:pt>
    <dgm:pt modelId="{7229DCB2-D228-4409-B3A1-A3D0986CC608}" type="pres">
      <dgm:prSet presAssocID="{999151E0-FF95-4E83-9590-A7F2DE6FCA68}" presName="textRect" presStyleLbl="revTx" presStyleIdx="0" presStyleCnt="4" custScaleX="145914">
        <dgm:presLayoutVars>
          <dgm:chMax val="1"/>
          <dgm:chPref val="1"/>
        </dgm:presLayoutVars>
      </dgm:prSet>
      <dgm:spPr/>
    </dgm:pt>
    <dgm:pt modelId="{F7895718-A217-4BC2-83FF-127550280527}" type="pres">
      <dgm:prSet presAssocID="{869EE638-288E-428A-9960-431F2025CC87}" presName="sibTrans" presStyleCnt="0"/>
      <dgm:spPr/>
    </dgm:pt>
    <dgm:pt modelId="{33946423-3095-415C-97C7-4415E4E95CBA}" type="pres">
      <dgm:prSet presAssocID="{23406333-ABFD-4B40-871D-8B7009F2BEE5}" presName="compNode" presStyleCnt="0"/>
      <dgm:spPr/>
    </dgm:pt>
    <dgm:pt modelId="{DF26855C-FDBB-45C0-8B7A-E951AFD7467F}" type="pres">
      <dgm:prSet presAssocID="{23406333-ABFD-4B40-871D-8B7009F2BEE5}" presName="iconBgRect" presStyleLbl="bgShp" presStyleIdx="1" presStyleCnt="4"/>
      <dgm:spPr/>
    </dgm:pt>
    <dgm:pt modelId="{9ED0565D-43E5-455A-9586-042BCF5ABA61}" type="pres">
      <dgm:prSet presAssocID="{23406333-ABFD-4B40-871D-8B7009F2BEE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ute zwei Stecknadeln mit Weg mit einfarbiger Füllung"/>
        </a:ext>
      </dgm:extLst>
    </dgm:pt>
    <dgm:pt modelId="{34CF23F9-4733-475B-BA06-51365F9DFC20}" type="pres">
      <dgm:prSet presAssocID="{23406333-ABFD-4B40-871D-8B7009F2BEE5}" presName="spaceRect" presStyleCnt="0"/>
      <dgm:spPr/>
    </dgm:pt>
    <dgm:pt modelId="{425E4EE8-918A-4719-8B36-8E5B959275BB}" type="pres">
      <dgm:prSet presAssocID="{23406333-ABFD-4B40-871D-8B7009F2BEE5}" presName="textRect" presStyleLbl="revTx" presStyleIdx="1" presStyleCnt="4" custScaleX="145914">
        <dgm:presLayoutVars>
          <dgm:chMax val="1"/>
          <dgm:chPref val="1"/>
        </dgm:presLayoutVars>
      </dgm:prSet>
      <dgm:spPr/>
    </dgm:pt>
    <dgm:pt modelId="{A934B8EE-B9A3-4476-B27B-7FFD88BEF925}" type="pres">
      <dgm:prSet presAssocID="{B04153B5-4AD5-411F-BB20-97AAD01D0D44}" presName="sibTrans" presStyleCnt="0"/>
      <dgm:spPr/>
    </dgm:pt>
    <dgm:pt modelId="{AB2C77EA-828C-49D1-9C04-C8E49CA96E4D}" type="pres">
      <dgm:prSet presAssocID="{591C67AF-36C2-472C-BB10-55BB62D25681}" presName="compNode" presStyleCnt="0"/>
      <dgm:spPr/>
    </dgm:pt>
    <dgm:pt modelId="{E8CF0E39-5DA7-4E7B-9743-DD907A092DA8}" type="pres">
      <dgm:prSet presAssocID="{591C67AF-36C2-472C-BB10-55BB62D25681}" presName="iconBgRect" presStyleLbl="bgShp" presStyleIdx="2" presStyleCnt="4"/>
      <dgm:spPr/>
    </dgm:pt>
    <dgm:pt modelId="{784209FA-D734-4B05-9341-650F299516BD}" type="pres">
      <dgm:prSet presAssocID="{591C67AF-36C2-472C-BB10-55BB62D2568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4E11ABB9-B21E-4478-81FD-F576CF20E0B7}" type="pres">
      <dgm:prSet presAssocID="{591C67AF-36C2-472C-BB10-55BB62D25681}" presName="spaceRect" presStyleCnt="0"/>
      <dgm:spPr/>
    </dgm:pt>
    <dgm:pt modelId="{90A592E1-0BD0-42B6-9ABA-B922DE0550F8}" type="pres">
      <dgm:prSet presAssocID="{591C67AF-36C2-472C-BB10-55BB62D25681}" presName="textRect" presStyleLbl="revTx" presStyleIdx="2" presStyleCnt="4" custScaleX="145914">
        <dgm:presLayoutVars>
          <dgm:chMax val="1"/>
          <dgm:chPref val="1"/>
        </dgm:presLayoutVars>
      </dgm:prSet>
      <dgm:spPr/>
    </dgm:pt>
    <dgm:pt modelId="{475378DA-0241-4944-87E1-7ADE3848016F}" type="pres">
      <dgm:prSet presAssocID="{B4602B60-185B-41DB-AA1A-32F762C7B576}" presName="sibTrans" presStyleCnt="0"/>
      <dgm:spPr/>
    </dgm:pt>
    <dgm:pt modelId="{5F2C7943-8C36-48AD-94BB-69DC08A514F0}" type="pres">
      <dgm:prSet presAssocID="{71E0AC68-F814-4222-AB4B-BB439423197A}" presName="compNode" presStyleCnt="0"/>
      <dgm:spPr/>
    </dgm:pt>
    <dgm:pt modelId="{28EC144A-D3CC-4032-B0F2-3E02178597FA}" type="pres">
      <dgm:prSet presAssocID="{71E0AC68-F814-4222-AB4B-BB439423197A}" presName="iconBgRect" presStyleLbl="bgShp" presStyleIdx="3" presStyleCnt="4"/>
      <dgm:spPr/>
    </dgm:pt>
    <dgm:pt modelId="{DD488AAB-805C-454B-9BEF-6E1624932BAC}" type="pres">
      <dgm:prSet presAssocID="{71E0AC68-F814-4222-AB4B-BB43942319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rren"/>
        </a:ext>
      </dgm:extLst>
    </dgm:pt>
    <dgm:pt modelId="{C01C55CD-E194-4937-BCF5-8FE5A82FD3BE}" type="pres">
      <dgm:prSet presAssocID="{71E0AC68-F814-4222-AB4B-BB439423197A}" presName="spaceRect" presStyleCnt="0"/>
      <dgm:spPr/>
    </dgm:pt>
    <dgm:pt modelId="{16E918DD-656C-4920-90A5-6E46A2578623}" type="pres">
      <dgm:prSet presAssocID="{71E0AC68-F814-4222-AB4B-BB439423197A}" presName="textRect" presStyleLbl="revTx" presStyleIdx="3" presStyleCnt="4" custScaleX="145914">
        <dgm:presLayoutVars>
          <dgm:chMax val="1"/>
          <dgm:chPref val="1"/>
        </dgm:presLayoutVars>
      </dgm:prSet>
      <dgm:spPr/>
    </dgm:pt>
  </dgm:ptLst>
  <dgm:cxnLst>
    <dgm:cxn modelId="{34EFD68E-E9C5-4D45-8764-7DFCAA38932A}" srcId="{1A574902-60BA-4D4D-BC99-10DB30A09B7A}" destId="{71E0AC68-F814-4222-AB4B-BB439423197A}" srcOrd="3" destOrd="0" parTransId="{DDE7048D-E6F0-4809-B8EC-E4889E8DE73C}" sibTransId="{AAAF2981-1DF6-49EA-8465-156F19191461}"/>
    <dgm:cxn modelId="{A82A9992-7540-41EB-8028-EDCFB1520015}" type="presOf" srcId="{999151E0-FF95-4E83-9590-A7F2DE6FCA68}" destId="{7229DCB2-D228-4409-B3A1-A3D0986CC608}" srcOrd="0" destOrd="0" presId="urn:microsoft.com/office/officeart/2018/5/layout/IconCircleLabelList"/>
    <dgm:cxn modelId="{AEB460A0-B1ED-4B5A-86EC-10582C28B10A}" srcId="{1A574902-60BA-4D4D-BC99-10DB30A09B7A}" destId="{999151E0-FF95-4E83-9590-A7F2DE6FCA68}" srcOrd="0" destOrd="0" parTransId="{CD2DE8E0-81B8-4FED-BABA-70146B42D83F}" sibTransId="{869EE638-288E-428A-9960-431F2025CC87}"/>
    <dgm:cxn modelId="{985FD2A0-E841-4B46-BBAE-FE944E825AE2}" srcId="{1A574902-60BA-4D4D-BC99-10DB30A09B7A}" destId="{591C67AF-36C2-472C-BB10-55BB62D25681}" srcOrd="2" destOrd="0" parTransId="{7F883881-E947-4225-8EBC-547147414644}" sibTransId="{B4602B60-185B-41DB-AA1A-32F762C7B576}"/>
    <dgm:cxn modelId="{0A2236A4-440D-4B42-B53D-6C08462AF64E}" type="presOf" srcId="{71E0AC68-F814-4222-AB4B-BB439423197A}" destId="{16E918DD-656C-4920-90A5-6E46A2578623}" srcOrd="0" destOrd="0" presId="urn:microsoft.com/office/officeart/2018/5/layout/IconCircleLabelList"/>
    <dgm:cxn modelId="{FE8DFDA6-6E4E-42C3-91AE-A50CDD0F66C8}" type="presOf" srcId="{591C67AF-36C2-472C-BB10-55BB62D25681}" destId="{90A592E1-0BD0-42B6-9ABA-B922DE0550F8}" srcOrd="0" destOrd="0" presId="urn:microsoft.com/office/officeart/2018/5/layout/IconCircleLabelList"/>
    <dgm:cxn modelId="{CA83F3B7-F966-44D1-952C-52A2B337BD3C}" type="presOf" srcId="{1A574902-60BA-4D4D-BC99-10DB30A09B7A}" destId="{AD6F3E78-2527-4297-9058-AE809453C864}" srcOrd="0" destOrd="0" presId="urn:microsoft.com/office/officeart/2018/5/layout/IconCircleLabelList"/>
    <dgm:cxn modelId="{742F21BF-AB28-4C60-BEA4-EE5D6D032F01}" type="presOf" srcId="{23406333-ABFD-4B40-871D-8B7009F2BEE5}" destId="{425E4EE8-918A-4719-8B36-8E5B959275BB}" srcOrd="0" destOrd="0" presId="urn:microsoft.com/office/officeart/2018/5/layout/IconCircleLabelList"/>
    <dgm:cxn modelId="{CF75C2F0-CEBF-45CF-AF4E-D0C209A7F3B0}" srcId="{1A574902-60BA-4D4D-BC99-10DB30A09B7A}" destId="{23406333-ABFD-4B40-871D-8B7009F2BEE5}" srcOrd="1" destOrd="0" parTransId="{CCFFDDF4-86C0-4CF0-AB6B-E78B7632BE3C}" sibTransId="{B04153B5-4AD5-411F-BB20-97AAD01D0D44}"/>
    <dgm:cxn modelId="{65637D63-C87C-480D-B2A8-ADA00F52236B}" type="presParOf" srcId="{AD6F3E78-2527-4297-9058-AE809453C864}" destId="{9281985C-45CE-464D-AFF7-A8D5664039D5}" srcOrd="0" destOrd="0" presId="urn:microsoft.com/office/officeart/2018/5/layout/IconCircleLabelList"/>
    <dgm:cxn modelId="{015E1E78-8A4A-41FE-98C4-6A960B34E6E3}" type="presParOf" srcId="{9281985C-45CE-464D-AFF7-A8D5664039D5}" destId="{605C5792-6967-47F0-934E-4687C3C6F6FD}" srcOrd="0" destOrd="0" presId="urn:microsoft.com/office/officeart/2018/5/layout/IconCircleLabelList"/>
    <dgm:cxn modelId="{595A3560-7223-40FF-99B1-CEC841954DA6}" type="presParOf" srcId="{9281985C-45CE-464D-AFF7-A8D5664039D5}" destId="{3A658EB7-74C8-403B-AC96-0A0969D55915}" srcOrd="1" destOrd="0" presId="urn:microsoft.com/office/officeart/2018/5/layout/IconCircleLabelList"/>
    <dgm:cxn modelId="{10C09C1B-0611-4AD0-B827-E7E5668E3652}" type="presParOf" srcId="{9281985C-45CE-464D-AFF7-A8D5664039D5}" destId="{E3703946-AB79-4B83-96E9-7CB71B9B5F32}" srcOrd="2" destOrd="0" presId="urn:microsoft.com/office/officeart/2018/5/layout/IconCircleLabelList"/>
    <dgm:cxn modelId="{79E37BC1-48FB-4CFF-B322-9D3229D34D6E}" type="presParOf" srcId="{9281985C-45CE-464D-AFF7-A8D5664039D5}" destId="{7229DCB2-D228-4409-B3A1-A3D0986CC608}" srcOrd="3" destOrd="0" presId="urn:microsoft.com/office/officeart/2018/5/layout/IconCircleLabelList"/>
    <dgm:cxn modelId="{49447945-B363-4474-A0DE-D1E976F28B72}" type="presParOf" srcId="{AD6F3E78-2527-4297-9058-AE809453C864}" destId="{F7895718-A217-4BC2-83FF-127550280527}" srcOrd="1" destOrd="0" presId="urn:microsoft.com/office/officeart/2018/5/layout/IconCircleLabelList"/>
    <dgm:cxn modelId="{628671D9-D66D-4543-8091-D61801F7B137}" type="presParOf" srcId="{AD6F3E78-2527-4297-9058-AE809453C864}" destId="{33946423-3095-415C-97C7-4415E4E95CBA}" srcOrd="2" destOrd="0" presId="urn:microsoft.com/office/officeart/2018/5/layout/IconCircleLabelList"/>
    <dgm:cxn modelId="{B791A70D-540F-416A-BA42-878337B6C7C3}" type="presParOf" srcId="{33946423-3095-415C-97C7-4415E4E95CBA}" destId="{DF26855C-FDBB-45C0-8B7A-E951AFD7467F}" srcOrd="0" destOrd="0" presId="urn:microsoft.com/office/officeart/2018/5/layout/IconCircleLabelList"/>
    <dgm:cxn modelId="{D2F2138A-160D-4C30-B8A5-0385C23D2308}" type="presParOf" srcId="{33946423-3095-415C-97C7-4415E4E95CBA}" destId="{9ED0565D-43E5-455A-9586-042BCF5ABA61}" srcOrd="1" destOrd="0" presId="urn:microsoft.com/office/officeart/2018/5/layout/IconCircleLabelList"/>
    <dgm:cxn modelId="{0FA43797-4B3D-4D15-AEE9-05EBB6385AEC}" type="presParOf" srcId="{33946423-3095-415C-97C7-4415E4E95CBA}" destId="{34CF23F9-4733-475B-BA06-51365F9DFC20}" srcOrd="2" destOrd="0" presId="urn:microsoft.com/office/officeart/2018/5/layout/IconCircleLabelList"/>
    <dgm:cxn modelId="{A5E98FB7-21D6-4608-8FF7-82C9EDFD3BD2}" type="presParOf" srcId="{33946423-3095-415C-97C7-4415E4E95CBA}" destId="{425E4EE8-918A-4719-8B36-8E5B959275BB}" srcOrd="3" destOrd="0" presId="urn:microsoft.com/office/officeart/2018/5/layout/IconCircleLabelList"/>
    <dgm:cxn modelId="{4A1CF945-9820-4ACA-991B-2F3F691C8699}" type="presParOf" srcId="{AD6F3E78-2527-4297-9058-AE809453C864}" destId="{A934B8EE-B9A3-4476-B27B-7FFD88BEF925}" srcOrd="3" destOrd="0" presId="urn:microsoft.com/office/officeart/2018/5/layout/IconCircleLabelList"/>
    <dgm:cxn modelId="{A1B001C3-D1A7-4EBB-A280-5104FA366104}" type="presParOf" srcId="{AD6F3E78-2527-4297-9058-AE809453C864}" destId="{AB2C77EA-828C-49D1-9C04-C8E49CA96E4D}" srcOrd="4" destOrd="0" presId="urn:microsoft.com/office/officeart/2018/5/layout/IconCircleLabelList"/>
    <dgm:cxn modelId="{22C9AE8C-D6E1-4517-B156-F17FC97A6FF2}" type="presParOf" srcId="{AB2C77EA-828C-49D1-9C04-C8E49CA96E4D}" destId="{E8CF0E39-5DA7-4E7B-9743-DD907A092DA8}" srcOrd="0" destOrd="0" presId="urn:microsoft.com/office/officeart/2018/5/layout/IconCircleLabelList"/>
    <dgm:cxn modelId="{31DF65CA-65A1-474B-9E06-D027BFCA956B}" type="presParOf" srcId="{AB2C77EA-828C-49D1-9C04-C8E49CA96E4D}" destId="{784209FA-D734-4B05-9341-650F299516BD}" srcOrd="1" destOrd="0" presId="urn:microsoft.com/office/officeart/2018/5/layout/IconCircleLabelList"/>
    <dgm:cxn modelId="{F4C714D1-5494-4C3B-A2A7-9F05ED02B43F}" type="presParOf" srcId="{AB2C77EA-828C-49D1-9C04-C8E49CA96E4D}" destId="{4E11ABB9-B21E-4478-81FD-F576CF20E0B7}" srcOrd="2" destOrd="0" presId="urn:microsoft.com/office/officeart/2018/5/layout/IconCircleLabelList"/>
    <dgm:cxn modelId="{30A5D198-5FB2-4CBA-B8E2-AFF2F1BE238D}" type="presParOf" srcId="{AB2C77EA-828C-49D1-9C04-C8E49CA96E4D}" destId="{90A592E1-0BD0-42B6-9ABA-B922DE0550F8}" srcOrd="3" destOrd="0" presId="urn:microsoft.com/office/officeart/2018/5/layout/IconCircleLabelList"/>
    <dgm:cxn modelId="{A56274FF-F1F0-4D06-9F33-4A97131A2489}" type="presParOf" srcId="{AD6F3E78-2527-4297-9058-AE809453C864}" destId="{475378DA-0241-4944-87E1-7ADE3848016F}" srcOrd="5" destOrd="0" presId="urn:microsoft.com/office/officeart/2018/5/layout/IconCircleLabelList"/>
    <dgm:cxn modelId="{F78B7BD4-F9D8-48FD-876A-8765BC755917}" type="presParOf" srcId="{AD6F3E78-2527-4297-9058-AE809453C864}" destId="{5F2C7943-8C36-48AD-94BB-69DC08A514F0}" srcOrd="6" destOrd="0" presId="urn:microsoft.com/office/officeart/2018/5/layout/IconCircleLabelList"/>
    <dgm:cxn modelId="{FF2C4CC1-EB6F-496B-A03A-8E6561C95C6A}" type="presParOf" srcId="{5F2C7943-8C36-48AD-94BB-69DC08A514F0}" destId="{28EC144A-D3CC-4032-B0F2-3E02178597FA}" srcOrd="0" destOrd="0" presId="urn:microsoft.com/office/officeart/2018/5/layout/IconCircleLabelList"/>
    <dgm:cxn modelId="{591D45FF-8B1D-4E2E-B64C-C5627976F065}" type="presParOf" srcId="{5F2C7943-8C36-48AD-94BB-69DC08A514F0}" destId="{DD488AAB-805C-454B-9BEF-6E1624932BAC}" srcOrd="1" destOrd="0" presId="urn:microsoft.com/office/officeart/2018/5/layout/IconCircleLabelList"/>
    <dgm:cxn modelId="{0B613BA1-A9F6-481B-B0AB-EDBE52434B63}" type="presParOf" srcId="{5F2C7943-8C36-48AD-94BB-69DC08A514F0}" destId="{C01C55CD-E194-4937-BCF5-8FE5A82FD3BE}" srcOrd="2" destOrd="0" presId="urn:microsoft.com/office/officeart/2018/5/layout/IconCircleLabelList"/>
    <dgm:cxn modelId="{AE0A3DB5-63F3-4D98-A7D5-E762412A9886}" type="presParOf" srcId="{5F2C7943-8C36-48AD-94BB-69DC08A514F0}" destId="{16E918DD-656C-4920-90A5-6E46A257862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574902-60BA-4D4D-BC99-10DB30A09B7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de-CH"/>
        </a:p>
      </dgm:t>
    </dgm:pt>
    <dgm:pt modelId="{E3FA21B9-25B1-4907-9C87-5C365FF93D4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CH" sz="2400" cap="none" baseline="0" dirty="0"/>
            <a:t>Antiviren-Software</a:t>
          </a:r>
        </a:p>
      </dgm:t>
    </dgm:pt>
    <dgm:pt modelId="{757B0D0D-4975-484E-B51E-C10ED29EE007}" type="parTrans" cxnId="{132D35C8-20AB-4C0D-91B6-25D361FC7F18}">
      <dgm:prSet/>
      <dgm:spPr/>
      <dgm:t>
        <a:bodyPr/>
        <a:lstStyle/>
        <a:p>
          <a:endParaRPr lang="de-CH" sz="2400" cap="none" baseline="0"/>
        </a:p>
      </dgm:t>
    </dgm:pt>
    <dgm:pt modelId="{10CBB60B-9BD9-41FE-B820-F7E915C8429B}" type="sibTrans" cxnId="{132D35C8-20AB-4C0D-91B6-25D361FC7F18}">
      <dgm:prSet/>
      <dgm:spPr/>
      <dgm:t>
        <a:bodyPr/>
        <a:lstStyle/>
        <a:p>
          <a:pPr>
            <a:lnSpc>
              <a:spcPct val="100000"/>
            </a:lnSpc>
          </a:pPr>
          <a:endParaRPr lang="de-CH" sz="2400" cap="none" baseline="0"/>
        </a:p>
      </dgm:t>
    </dgm:pt>
    <dgm:pt modelId="{C16B2B99-842F-4C30-9F17-A4917874841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CH" sz="2400" cap="none" baseline="0" dirty="0"/>
            <a:t>Bildschirm sperren, wenn Platz verlassen</a:t>
          </a:r>
        </a:p>
      </dgm:t>
    </dgm:pt>
    <dgm:pt modelId="{F03EF74C-ED84-47FE-8CC5-D81EF5F9F4CD}" type="parTrans" cxnId="{8E1F8A2F-AA17-4A71-805E-034287C72700}">
      <dgm:prSet/>
      <dgm:spPr/>
      <dgm:t>
        <a:bodyPr/>
        <a:lstStyle/>
        <a:p>
          <a:endParaRPr lang="de-CH" sz="2400" cap="none" baseline="0"/>
        </a:p>
      </dgm:t>
    </dgm:pt>
    <dgm:pt modelId="{D1562101-D181-4C2E-B0A3-970602C4153E}" type="sibTrans" cxnId="{8E1F8A2F-AA17-4A71-805E-034287C72700}">
      <dgm:prSet/>
      <dgm:spPr/>
      <dgm:t>
        <a:bodyPr/>
        <a:lstStyle/>
        <a:p>
          <a:pPr>
            <a:lnSpc>
              <a:spcPct val="100000"/>
            </a:lnSpc>
          </a:pPr>
          <a:endParaRPr lang="de-CH" sz="2400" cap="none" baseline="0"/>
        </a:p>
      </dgm:t>
    </dgm:pt>
    <dgm:pt modelId="{D7F702AE-D391-41C9-B2AB-88C2A9EF7B8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CH" sz="2400" cap="none" baseline="0" dirty="0"/>
            <a:t>PC am Arbeitsende herunterfahren</a:t>
          </a:r>
        </a:p>
      </dgm:t>
    </dgm:pt>
    <dgm:pt modelId="{79D67911-20DD-4E2A-ADEE-11CB3910C798}" type="parTrans" cxnId="{4E98CAB9-5EFA-477A-8BDB-6A722978256A}">
      <dgm:prSet/>
      <dgm:spPr/>
      <dgm:t>
        <a:bodyPr/>
        <a:lstStyle/>
        <a:p>
          <a:endParaRPr lang="de-CH" sz="2400" cap="none" baseline="0"/>
        </a:p>
      </dgm:t>
    </dgm:pt>
    <dgm:pt modelId="{20476254-9777-42AA-859A-509F8FC2298E}" type="sibTrans" cxnId="{4E98CAB9-5EFA-477A-8BDB-6A722978256A}">
      <dgm:prSet/>
      <dgm:spPr/>
      <dgm:t>
        <a:bodyPr/>
        <a:lstStyle/>
        <a:p>
          <a:endParaRPr lang="de-CH" sz="2400" cap="none" baseline="0"/>
        </a:p>
      </dgm:t>
    </dgm:pt>
    <dgm:pt modelId="{AD6F3E78-2527-4297-9058-AE809453C864}" type="pres">
      <dgm:prSet presAssocID="{1A574902-60BA-4D4D-BC99-10DB30A09B7A}" presName="root" presStyleCnt="0">
        <dgm:presLayoutVars>
          <dgm:dir/>
          <dgm:resizeHandles val="exact"/>
        </dgm:presLayoutVars>
      </dgm:prSet>
      <dgm:spPr/>
    </dgm:pt>
    <dgm:pt modelId="{C297880A-AF74-4AAE-999E-4FF50AB4CD58}" type="pres">
      <dgm:prSet presAssocID="{E3FA21B9-25B1-4907-9C87-5C365FF93D49}" presName="compNode" presStyleCnt="0"/>
      <dgm:spPr/>
    </dgm:pt>
    <dgm:pt modelId="{F44D5CCC-47A4-4556-9B24-F3C32DB10A16}" type="pres">
      <dgm:prSet presAssocID="{E3FA21B9-25B1-4907-9C87-5C365FF93D49}" presName="iconBgRect" presStyleLbl="bgShp" presStyleIdx="0" presStyleCnt="3"/>
      <dgm:spPr/>
    </dgm:pt>
    <dgm:pt modelId="{E61326C4-C5B4-45D4-A326-1B8BFC9782EE}" type="pres">
      <dgm:prSet presAssocID="{E3FA21B9-25B1-4907-9C87-5C365FF93D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im mit einfarbiger Füllung"/>
        </a:ext>
      </dgm:extLst>
    </dgm:pt>
    <dgm:pt modelId="{28922EF4-1E9C-4656-9DA3-DC5680BD9790}" type="pres">
      <dgm:prSet presAssocID="{E3FA21B9-25B1-4907-9C87-5C365FF93D49}" presName="spaceRect" presStyleCnt="0"/>
      <dgm:spPr/>
    </dgm:pt>
    <dgm:pt modelId="{30A08ABF-C9AF-4991-B08F-ED4FAA1B7997}" type="pres">
      <dgm:prSet presAssocID="{E3FA21B9-25B1-4907-9C87-5C365FF93D49}" presName="textRect" presStyleLbl="revTx" presStyleIdx="0" presStyleCnt="3" custScaleX="181380" custLinFactNeighborX="-11121">
        <dgm:presLayoutVars>
          <dgm:chMax val="1"/>
          <dgm:chPref val="1"/>
        </dgm:presLayoutVars>
      </dgm:prSet>
      <dgm:spPr/>
    </dgm:pt>
    <dgm:pt modelId="{65CDBEB2-DB0F-4529-A205-83F69F08741E}" type="pres">
      <dgm:prSet presAssocID="{10CBB60B-9BD9-41FE-B820-F7E915C8429B}" presName="sibTrans" presStyleCnt="0"/>
      <dgm:spPr/>
    </dgm:pt>
    <dgm:pt modelId="{CA359A47-F11B-4A06-8749-711380D5340A}" type="pres">
      <dgm:prSet presAssocID="{C16B2B99-842F-4C30-9F17-A49178748416}" presName="compNode" presStyleCnt="0"/>
      <dgm:spPr/>
    </dgm:pt>
    <dgm:pt modelId="{18EABF3C-0190-400F-AC48-8B14B39A7AA8}" type="pres">
      <dgm:prSet presAssocID="{C16B2B99-842F-4C30-9F17-A49178748416}" presName="iconBgRect" presStyleLbl="bgShp" presStyleIdx="1" presStyleCnt="3"/>
      <dgm:spPr/>
    </dgm:pt>
    <dgm:pt modelId="{9843A4F1-EEA3-4C92-918C-0D18A4BD11D8}" type="pres">
      <dgm:prSet presAssocID="{C16B2B99-842F-4C30-9F17-A491787484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C09E84BD-0050-41DC-B9B4-C51AB3BFEDB6}" type="pres">
      <dgm:prSet presAssocID="{C16B2B99-842F-4C30-9F17-A49178748416}" presName="spaceRect" presStyleCnt="0"/>
      <dgm:spPr/>
    </dgm:pt>
    <dgm:pt modelId="{AC4FDF42-BFEF-4F6C-973B-3BDE78A035D0}" type="pres">
      <dgm:prSet presAssocID="{C16B2B99-842F-4C30-9F17-A49178748416}" presName="textRect" presStyleLbl="revTx" presStyleIdx="1" presStyleCnt="3" custScaleX="181380" custLinFactNeighborX="-11121">
        <dgm:presLayoutVars>
          <dgm:chMax val="1"/>
          <dgm:chPref val="1"/>
        </dgm:presLayoutVars>
      </dgm:prSet>
      <dgm:spPr/>
    </dgm:pt>
    <dgm:pt modelId="{A5D30941-1080-459C-83FC-9E4853C51563}" type="pres">
      <dgm:prSet presAssocID="{D1562101-D181-4C2E-B0A3-970602C4153E}" presName="sibTrans" presStyleCnt="0"/>
      <dgm:spPr/>
    </dgm:pt>
    <dgm:pt modelId="{FB81EDB6-79D8-4FC2-BC2D-13D679EE8643}" type="pres">
      <dgm:prSet presAssocID="{D7F702AE-D391-41C9-B2AB-88C2A9EF7B8E}" presName="compNode" presStyleCnt="0"/>
      <dgm:spPr/>
    </dgm:pt>
    <dgm:pt modelId="{8BD8AB37-A79E-49A4-A012-499C4447AEF0}" type="pres">
      <dgm:prSet presAssocID="{D7F702AE-D391-41C9-B2AB-88C2A9EF7B8E}" presName="iconBgRect" presStyleLbl="bgShp" presStyleIdx="2" presStyleCnt="3"/>
      <dgm:spPr/>
    </dgm:pt>
    <dgm:pt modelId="{521759CE-5675-44C3-8C2C-C01385719515}" type="pres">
      <dgm:prSet presAssocID="{D7F702AE-D391-41C9-B2AB-88C2A9EF7B8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nden mit einfarbiger Füllung"/>
        </a:ext>
      </dgm:extLst>
    </dgm:pt>
    <dgm:pt modelId="{8725B5A0-BE4C-40FD-88B7-C5AF152CF8AF}" type="pres">
      <dgm:prSet presAssocID="{D7F702AE-D391-41C9-B2AB-88C2A9EF7B8E}" presName="spaceRect" presStyleCnt="0"/>
      <dgm:spPr/>
    </dgm:pt>
    <dgm:pt modelId="{383163FD-55AA-4E45-8B1A-3C984BE8DCC0}" type="pres">
      <dgm:prSet presAssocID="{D7F702AE-D391-41C9-B2AB-88C2A9EF7B8E}" presName="textRect" presStyleLbl="revTx" presStyleIdx="2" presStyleCnt="3" custScaleX="181380" custLinFactNeighborX="-11121">
        <dgm:presLayoutVars>
          <dgm:chMax val="1"/>
          <dgm:chPref val="1"/>
        </dgm:presLayoutVars>
      </dgm:prSet>
      <dgm:spPr/>
    </dgm:pt>
  </dgm:ptLst>
  <dgm:cxnLst>
    <dgm:cxn modelId="{84B7E805-7045-4E1F-AFE8-AE7B2A32E55D}" type="presOf" srcId="{E3FA21B9-25B1-4907-9C87-5C365FF93D49}" destId="{30A08ABF-C9AF-4991-B08F-ED4FAA1B7997}" srcOrd="0" destOrd="0" presId="urn:microsoft.com/office/officeart/2018/5/layout/IconCircleLabelList"/>
    <dgm:cxn modelId="{C78BFA1A-FF58-49D2-BCB3-F16D6032AE57}" type="presOf" srcId="{C16B2B99-842F-4C30-9F17-A49178748416}" destId="{AC4FDF42-BFEF-4F6C-973B-3BDE78A035D0}" srcOrd="0" destOrd="0" presId="urn:microsoft.com/office/officeart/2018/5/layout/IconCircleLabelList"/>
    <dgm:cxn modelId="{8E1F8A2F-AA17-4A71-805E-034287C72700}" srcId="{1A574902-60BA-4D4D-BC99-10DB30A09B7A}" destId="{C16B2B99-842F-4C30-9F17-A49178748416}" srcOrd="1" destOrd="0" parTransId="{F03EF74C-ED84-47FE-8CC5-D81EF5F9F4CD}" sibTransId="{D1562101-D181-4C2E-B0A3-970602C4153E}"/>
    <dgm:cxn modelId="{CA83F3B7-F966-44D1-952C-52A2B337BD3C}" type="presOf" srcId="{1A574902-60BA-4D4D-BC99-10DB30A09B7A}" destId="{AD6F3E78-2527-4297-9058-AE809453C864}" srcOrd="0" destOrd="0" presId="urn:microsoft.com/office/officeart/2018/5/layout/IconCircleLabelList"/>
    <dgm:cxn modelId="{4E98CAB9-5EFA-477A-8BDB-6A722978256A}" srcId="{1A574902-60BA-4D4D-BC99-10DB30A09B7A}" destId="{D7F702AE-D391-41C9-B2AB-88C2A9EF7B8E}" srcOrd="2" destOrd="0" parTransId="{79D67911-20DD-4E2A-ADEE-11CB3910C798}" sibTransId="{20476254-9777-42AA-859A-509F8FC2298E}"/>
    <dgm:cxn modelId="{132D35C8-20AB-4C0D-91B6-25D361FC7F18}" srcId="{1A574902-60BA-4D4D-BC99-10DB30A09B7A}" destId="{E3FA21B9-25B1-4907-9C87-5C365FF93D49}" srcOrd="0" destOrd="0" parTransId="{757B0D0D-4975-484E-B51E-C10ED29EE007}" sibTransId="{10CBB60B-9BD9-41FE-B820-F7E915C8429B}"/>
    <dgm:cxn modelId="{568842EF-0F03-490A-8A39-EB33E01BC9D9}" type="presOf" srcId="{D7F702AE-D391-41C9-B2AB-88C2A9EF7B8E}" destId="{383163FD-55AA-4E45-8B1A-3C984BE8DCC0}" srcOrd="0" destOrd="0" presId="urn:microsoft.com/office/officeart/2018/5/layout/IconCircleLabelList"/>
    <dgm:cxn modelId="{69B6806A-C688-4BB6-8B95-82E76FFFEF2B}" type="presParOf" srcId="{AD6F3E78-2527-4297-9058-AE809453C864}" destId="{C297880A-AF74-4AAE-999E-4FF50AB4CD58}" srcOrd="0" destOrd="0" presId="urn:microsoft.com/office/officeart/2018/5/layout/IconCircleLabelList"/>
    <dgm:cxn modelId="{148DFAB7-0B21-4801-A499-237BF02A1DD8}" type="presParOf" srcId="{C297880A-AF74-4AAE-999E-4FF50AB4CD58}" destId="{F44D5CCC-47A4-4556-9B24-F3C32DB10A16}" srcOrd="0" destOrd="0" presId="urn:microsoft.com/office/officeart/2018/5/layout/IconCircleLabelList"/>
    <dgm:cxn modelId="{E58D0BE2-0E47-4CE1-B273-E9926A6008D1}" type="presParOf" srcId="{C297880A-AF74-4AAE-999E-4FF50AB4CD58}" destId="{E61326C4-C5B4-45D4-A326-1B8BFC9782EE}" srcOrd="1" destOrd="0" presId="urn:microsoft.com/office/officeart/2018/5/layout/IconCircleLabelList"/>
    <dgm:cxn modelId="{D3939A57-AC91-436B-B4A7-E10782310775}" type="presParOf" srcId="{C297880A-AF74-4AAE-999E-4FF50AB4CD58}" destId="{28922EF4-1E9C-4656-9DA3-DC5680BD9790}" srcOrd="2" destOrd="0" presId="urn:microsoft.com/office/officeart/2018/5/layout/IconCircleLabelList"/>
    <dgm:cxn modelId="{55B1377F-CE9E-484E-91A6-D0FFC4BF8D31}" type="presParOf" srcId="{C297880A-AF74-4AAE-999E-4FF50AB4CD58}" destId="{30A08ABF-C9AF-4991-B08F-ED4FAA1B7997}" srcOrd="3" destOrd="0" presId="urn:microsoft.com/office/officeart/2018/5/layout/IconCircleLabelList"/>
    <dgm:cxn modelId="{94ABE752-1BA1-4A6C-AB0E-A4D6AD86C911}" type="presParOf" srcId="{AD6F3E78-2527-4297-9058-AE809453C864}" destId="{65CDBEB2-DB0F-4529-A205-83F69F08741E}" srcOrd="1" destOrd="0" presId="urn:microsoft.com/office/officeart/2018/5/layout/IconCircleLabelList"/>
    <dgm:cxn modelId="{FDFFAC37-D5AF-40FE-8DE6-B5A93EA0531F}" type="presParOf" srcId="{AD6F3E78-2527-4297-9058-AE809453C864}" destId="{CA359A47-F11B-4A06-8749-711380D5340A}" srcOrd="2" destOrd="0" presId="urn:microsoft.com/office/officeart/2018/5/layout/IconCircleLabelList"/>
    <dgm:cxn modelId="{7403450B-6E6D-4135-8B43-75C9561FC1AD}" type="presParOf" srcId="{CA359A47-F11B-4A06-8749-711380D5340A}" destId="{18EABF3C-0190-400F-AC48-8B14B39A7AA8}" srcOrd="0" destOrd="0" presId="urn:microsoft.com/office/officeart/2018/5/layout/IconCircleLabelList"/>
    <dgm:cxn modelId="{CD71F7EF-EBC0-4723-8910-1F2EA2A05AAE}" type="presParOf" srcId="{CA359A47-F11B-4A06-8749-711380D5340A}" destId="{9843A4F1-EEA3-4C92-918C-0D18A4BD11D8}" srcOrd="1" destOrd="0" presId="urn:microsoft.com/office/officeart/2018/5/layout/IconCircleLabelList"/>
    <dgm:cxn modelId="{9D614F26-3723-452F-AD06-7635DB579F51}" type="presParOf" srcId="{CA359A47-F11B-4A06-8749-711380D5340A}" destId="{C09E84BD-0050-41DC-B9B4-C51AB3BFEDB6}" srcOrd="2" destOrd="0" presId="urn:microsoft.com/office/officeart/2018/5/layout/IconCircleLabelList"/>
    <dgm:cxn modelId="{5E322E73-8A8C-49FB-A109-342D3631782D}" type="presParOf" srcId="{CA359A47-F11B-4A06-8749-711380D5340A}" destId="{AC4FDF42-BFEF-4F6C-973B-3BDE78A035D0}" srcOrd="3" destOrd="0" presId="urn:microsoft.com/office/officeart/2018/5/layout/IconCircleLabelList"/>
    <dgm:cxn modelId="{471A6F66-1F67-473E-9C59-5F4EEBAFE9F8}" type="presParOf" srcId="{AD6F3E78-2527-4297-9058-AE809453C864}" destId="{A5D30941-1080-459C-83FC-9E4853C51563}" srcOrd="3" destOrd="0" presId="urn:microsoft.com/office/officeart/2018/5/layout/IconCircleLabelList"/>
    <dgm:cxn modelId="{FED805A3-0A81-4BCC-85A7-1E35F3B10FEE}" type="presParOf" srcId="{AD6F3E78-2527-4297-9058-AE809453C864}" destId="{FB81EDB6-79D8-4FC2-BC2D-13D679EE8643}" srcOrd="4" destOrd="0" presId="urn:microsoft.com/office/officeart/2018/5/layout/IconCircleLabelList"/>
    <dgm:cxn modelId="{010CCE5B-5BA3-45FD-BCAF-15C384EC42AD}" type="presParOf" srcId="{FB81EDB6-79D8-4FC2-BC2D-13D679EE8643}" destId="{8BD8AB37-A79E-49A4-A012-499C4447AEF0}" srcOrd="0" destOrd="0" presId="urn:microsoft.com/office/officeart/2018/5/layout/IconCircleLabelList"/>
    <dgm:cxn modelId="{1FA654E6-D5A5-438F-820A-AD886A3CBC13}" type="presParOf" srcId="{FB81EDB6-79D8-4FC2-BC2D-13D679EE8643}" destId="{521759CE-5675-44C3-8C2C-C01385719515}" srcOrd="1" destOrd="0" presId="urn:microsoft.com/office/officeart/2018/5/layout/IconCircleLabelList"/>
    <dgm:cxn modelId="{89FE3FF5-5069-4C9F-904E-9F06F43F3DD5}" type="presParOf" srcId="{FB81EDB6-79D8-4FC2-BC2D-13D679EE8643}" destId="{8725B5A0-BE4C-40FD-88B7-C5AF152CF8AF}" srcOrd="2" destOrd="0" presId="urn:microsoft.com/office/officeart/2018/5/layout/IconCircleLabelList"/>
    <dgm:cxn modelId="{3731D6C7-F25F-4352-A79F-FA9C62FC8A06}" type="presParOf" srcId="{FB81EDB6-79D8-4FC2-BC2D-13D679EE8643}" destId="{383163FD-55AA-4E45-8B1A-3C984BE8DCC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97EC1-13C2-4A50-A4EE-2643BC2C2558}">
      <dsp:nvSpPr>
        <dsp:cNvPr id="0" name=""/>
        <dsp:cNvSpPr/>
      </dsp:nvSpPr>
      <dsp:spPr>
        <a:xfrm>
          <a:off x="0" y="621188"/>
          <a:ext cx="5181600" cy="3108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100" kern="1200" dirty="0"/>
            <a:t>Rechner und Bildschirm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2400" kern="1200"/>
            <a:t>All-In One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2400" kern="1200"/>
            <a:t>Tower und Bildschirm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2400" kern="1200"/>
            <a:t>Convertible, Dockingstation, Bildschirm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2400" kern="1200"/>
            <a:t>Notebook, Dockingstation, Bildschirm</a:t>
          </a:r>
        </a:p>
      </dsp:txBody>
      <dsp:txXfrm>
        <a:off x="0" y="621188"/>
        <a:ext cx="5181600" cy="310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2C60C-C10B-4CB0-8CBD-E85F0B87D2A9}">
      <dsp:nvSpPr>
        <dsp:cNvPr id="0" name=""/>
        <dsp:cNvSpPr/>
      </dsp:nvSpPr>
      <dsp:spPr>
        <a:xfrm>
          <a:off x="632" y="572231"/>
          <a:ext cx="2466826" cy="14800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kern="1200"/>
            <a:t>Tastatur und Maus</a:t>
          </a:r>
        </a:p>
      </dsp:txBody>
      <dsp:txXfrm>
        <a:off x="632" y="572231"/>
        <a:ext cx="2466826" cy="1480095"/>
      </dsp:txXfrm>
    </dsp:sp>
    <dsp:sp modelId="{F0F5F3D8-63BD-48B9-8001-2DE1EE40C47F}">
      <dsp:nvSpPr>
        <dsp:cNvPr id="0" name=""/>
        <dsp:cNvSpPr/>
      </dsp:nvSpPr>
      <dsp:spPr>
        <a:xfrm>
          <a:off x="2714141" y="572231"/>
          <a:ext cx="2466826" cy="1480095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kern="1200"/>
            <a:t>Stift und/oder Digitalisiertablett</a:t>
          </a:r>
        </a:p>
      </dsp:txBody>
      <dsp:txXfrm>
        <a:off x="2714141" y="572231"/>
        <a:ext cx="2466826" cy="1480095"/>
      </dsp:txXfrm>
    </dsp:sp>
    <dsp:sp modelId="{B05CBBC5-1527-4AFD-839C-403993696B1C}">
      <dsp:nvSpPr>
        <dsp:cNvPr id="0" name=""/>
        <dsp:cNvSpPr/>
      </dsp:nvSpPr>
      <dsp:spPr>
        <a:xfrm>
          <a:off x="632" y="2299010"/>
          <a:ext cx="2466826" cy="1480095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kern="1200"/>
            <a:t>Kabel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/>
            <a:t>Strom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 dirty="0"/>
            <a:t>HDMI/DisplayPort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/>
            <a:t>USB-C</a:t>
          </a:r>
        </a:p>
      </dsp:txBody>
      <dsp:txXfrm>
        <a:off x="632" y="2299010"/>
        <a:ext cx="2466826" cy="1480095"/>
      </dsp:txXfrm>
    </dsp:sp>
    <dsp:sp modelId="{06D84438-9DA7-432F-974D-6F86D0FB493F}">
      <dsp:nvSpPr>
        <dsp:cNvPr id="0" name=""/>
        <dsp:cNvSpPr/>
      </dsp:nvSpPr>
      <dsp:spPr>
        <a:xfrm>
          <a:off x="2714141" y="2299010"/>
          <a:ext cx="2466826" cy="1480095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300" kern="1200" dirty="0"/>
            <a:t>evtl. Batterien</a:t>
          </a:r>
        </a:p>
      </dsp:txBody>
      <dsp:txXfrm>
        <a:off x="2714141" y="2299010"/>
        <a:ext cx="2466826" cy="1480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C7FD4-DD32-4139-BB73-32B900FB095A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/>
            <a:t>mit Kabel verbinden (HDMI oder DisplayPort)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/>
            <a:t>Rechner an Netzwerk anschliessen (RJ45)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/>
            <a:t>Stromkabel anschliessen</a:t>
          </a:r>
        </a:p>
      </dsp:txBody>
      <dsp:txXfrm rot="-5400000">
        <a:off x="3785616" y="197117"/>
        <a:ext cx="6675221" cy="1012303"/>
      </dsp:txXfrm>
    </dsp:sp>
    <dsp:sp modelId="{DDA98D60-3612-4FFD-897B-B05400830D13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Rechner und Bildschirm platzieren</a:t>
          </a:r>
        </a:p>
      </dsp:txBody>
      <dsp:txXfrm>
        <a:off x="68454" y="70578"/>
        <a:ext cx="3648708" cy="1265378"/>
      </dsp:txXfrm>
    </dsp:sp>
    <dsp:sp modelId="{31540472-A2FC-4DE6-82AC-C5068AE3BEF9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/>
            <a:t>auspacken und platzieren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/>
            <a:t>an Rechner einstecken (oder später mit Bluetooth verbinden)</a:t>
          </a:r>
        </a:p>
      </dsp:txBody>
      <dsp:txXfrm rot="-5400000">
        <a:off x="3785616" y="1669517"/>
        <a:ext cx="6675221" cy="1012303"/>
      </dsp:txXfrm>
    </dsp:sp>
    <dsp:sp modelId="{BDB94E3D-F55F-4D0F-999D-D02D1381835A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Tastatur u. Maus</a:t>
          </a:r>
        </a:p>
      </dsp:txBody>
      <dsp:txXfrm>
        <a:off x="68454" y="1542979"/>
        <a:ext cx="3648708" cy="1265378"/>
      </dsp:txXfrm>
    </dsp:sp>
    <dsp:sp modelId="{26B73EBC-9A8D-428F-9162-499E810985B6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/>
            <a:t>Windows-Installation durchgehen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800" kern="1200" dirty="0"/>
            <a:t>weitere Installationen (Drucker, Antiviren, Apps etc.)</a:t>
          </a:r>
        </a:p>
      </dsp:txBody>
      <dsp:txXfrm rot="-5400000">
        <a:off x="3785616" y="3141918"/>
        <a:ext cx="6675221" cy="1012303"/>
      </dsp:txXfrm>
    </dsp:sp>
    <dsp:sp modelId="{E63811E4-6D1B-49DB-85AF-03E7276CF31D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900" kern="1200"/>
            <a:t>Rechner einschalten</a:t>
          </a:r>
        </a:p>
      </dsp:txBody>
      <dsp:txXfrm>
        <a:off x="68454" y="3015380"/>
        <a:ext cx="3648708" cy="12653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C5792-6967-47F0-934E-4687C3C6F6FD}">
      <dsp:nvSpPr>
        <dsp:cNvPr id="0" name=""/>
        <dsp:cNvSpPr/>
      </dsp:nvSpPr>
      <dsp:spPr>
        <a:xfrm>
          <a:off x="931303" y="36234"/>
          <a:ext cx="957533" cy="9575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58EB7-74C8-403B-AC96-0A0969D55915}">
      <dsp:nvSpPr>
        <dsp:cNvPr id="0" name=""/>
        <dsp:cNvSpPr/>
      </dsp:nvSpPr>
      <dsp:spPr>
        <a:xfrm>
          <a:off x="1135368" y="240298"/>
          <a:ext cx="549404" cy="549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9DCB2-D228-4409-B3A1-A3D0986CC608}">
      <dsp:nvSpPr>
        <dsp:cNvPr id="0" name=""/>
        <dsp:cNvSpPr/>
      </dsp:nvSpPr>
      <dsp:spPr>
        <a:xfrm>
          <a:off x="264845" y="1292015"/>
          <a:ext cx="2290450" cy="73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CH" sz="2400" kern="1200" cap="none" baseline="0"/>
            <a:t>Sicheres Kennwort</a:t>
          </a:r>
          <a:br>
            <a:rPr lang="de-CH" sz="2400" kern="1200" cap="none" baseline="0"/>
          </a:br>
          <a:r>
            <a:rPr lang="de-CH" sz="1600" kern="1200" cap="none" baseline="0"/>
            <a:t>(neu: </a:t>
          </a:r>
          <a:r>
            <a:rPr lang="de-CH" sz="1600" kern="1200" cap="none" baseline="0" err="1"/>
            <a:t>Passkey</a:t>
          </a:r>
          <a:r>
            <a:rPr lang="de-CH" sz="1600" kern="1200" cap="none" baseline="0"/>
            <a:t>)</a:t>
          </a:r>
          <a:endParaRPr lang="de-CH" sz="2400" kern="1200" cap="none" baseline="0"/>
        </a:p>
      </dsp:txBody>
      <dsp:txXfrm>
        <a:off x="264845" y="1292015"/>
        <a:ext cx="2290450" cy="732324"/>
      </dsp:txXfrm>
    </dsp:sp>
    <dsp:sp modelId="{DF26855C-FDBB-45C0-8B7A-E951AFD7467F}">
      <dsp:nvSpPr>
        <dsp:cNvPr id="0" name=""/>
        <dsp:cNvSpPr/>
      </dsp:nvSpPr>
      <dsp:spPr>
        <a:xfrm>
          <a:off x="3496456" y="36234"/>
          <a:ext cx="957533" cy="9575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0565D-43E5-455A-9586-042BCF5ABA61}">
      <dsp:nvSpPr>
        <dsp:cNvPr id="0" name=""/>
        <dsp:cNvSpPr/>
      </dsp:nvSpPr>
      <dsp:spPr>
        <a:xfrm>
          <a:off x="3700521" y="240298"/>
          <a:ext cx="549404" cy="549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E4EE8-918A-4719-8B36-8E5B959275BB}">
      <dsp:nvSpPr>
        <dsp:cNvPr id="0" name=""/>
        <dsp:cNvSpPr/>
      </dsp:nvSpPr>
      <dsp:spPr>
        <a:xfrm>
          <a:off x="2829998" y="1292015"/>
          <a:ext cx="2290450" cy="73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CH" sz="2400" kern="1200" cap="none" baseline="0"/>
            <a:t>Zweifach-Authentifizierung</a:t>
          </a:r>
        </a:p>
      </dsp:txBody>
      <dsp:txXfrm>
        <a:off x="2829998" y="1292015"/>
        <a:ext cx="2290450" cy="732324"/>
      </dsp:txXfrm>
    </dsp:sp>
    <dsp:sp modelId="{E8CF0E39-5DA7-4E7B-9743-DD907A092DA8}">
      <dsp:nvSpPr>
        <dsp:cNvPr id="0" name=""/>
        <dsp:cNvSpPr/>
      </dsp:nvSpPr>
      <dsp:spPr>
        <a:xfrm>
          <a:off x="6061609" y="36234"/>
          <a:ext cx="957533" cy="9575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209FA-D734-4B05-9341-650F299516BD}">
      <dsp:nvSpPr>
        <dsp:cNvPr id="0" name=""/>
        <dsp:cNvSpPr/>
      </dsp:nvSpPr>
      <dsp:spPr>
        <a:xfrm>
          <a:off x="6265674" y="240298"/>
          <a:ext cx="549404" cy="549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592E1-0BD0-42B6-9ABA-B922DE0550F8}">
      <dsp:nvSpPr>
        <dsp:cNvPr id="0" name=""/>
        <dsp:cNvSpPr/>
      </dsp:nvSpPr>
      <dsp:spPr>
        <a:xfrm>
          <a:off x="5395151" y="1292015"/>
          <a:ext cx="2290450" cy="73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CH" sz="2400" kern="1200" cap="none" baseline="0"/>
            <a:t>aktuelle Updates aufspielen</a:t>
          </a:r>
        </a:p>
      </dsp:txBody>
      <dsp:txXfrm>
        <a:off x="5395151" y="1292015"/>
        <a:ext cx="2290450" cy="732324"/>
      </dsp:txXfrm>
    </dsp:sp>
    <dsp:sp modelId="{28EC144A-D3CC-4032-B0F2-3E02178597FA}">
      <dsp:nvSpPr>
        <dsp:cNvPr id="0" name=""/>
        <dsp:cNvSpPr/>
      </dsp:nvSpPr>
      <dsp:spPr>
        <a:xfrm>
          <a:off x="8626762" y="36234"/>
          <a:ext cx="957533" cy="9575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88AAB-805C-454B-9BEF-6E1624932BAC}">
      <dsp:nvSpPr>
        <dsp:cNvPr id="0" name=""/>
        <dsp:cNvSpPr/>
      </dsp:nvSpPr>
      <dsp:spPr>
        <a:xfrm>
          <a:off x="8830827" y="240298"/>
          <a:ext cx="549404" cy="5494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918DD-656C-4920-90A5-6E46A2578623}">
      <dsp:nvSpPr>
        <dsp:cNvPr id="0" name=""/>
        <dsp:cNvSpPr/>
      </dsp:nvSpPr>
      <dsp:spPr>
        <a:xfrm>
          <a:off x="7960304" y="1292015"/>
          <a:ext cx="2290450" cy="732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CH" sz="2400" kern="1200" cap="none" baseline="0"/>
            <a:t>Festplatte verschlüsseln</a:t>
          </a:r>
        </a:p>
      </dsp:txBody>
      <dsp:txXfrm>
        <a:off x="7960304" y="1292015"/>
        <a:ext cx="2290450" cy="732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D5CCC-47A4-4556-9B24-F3C32DB10A16}">
      <dsp:nvSpPr>
        <dsp:cNvPr id="0" name=""/>
        <dsp:cNvSpPr/>
      </dsp:nvSpPr>
      <dsp:spPr>
        <a:xfrm>
          <a:off x="1395076" y="797"/>
          <a:ext cx="1027230" cy="10272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326C4-C5B4-45D4-A326-1B8BFC9782EE}">
      <dsp:nvSpPr>
        <dsp:cNvPr id="0" name=""/>
        <dsp:cNvSpPr/>
      </dsp:nvSpPr>
      <dsp:spPr>
        <a:xfrm>
          <a:off x="1613994" y="219715"/>
          <a:ext cx="589394" cy="589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08ABF-C9AF-4991-B08F-ED4FAA1B7997}">
      <dsp:nvSpPr>
        <dsp:cNvPr id="0" name=""/>
        <dsp:cNvSpPr/>
      </dsp:nvSpPr>
      <dsp:spPr>
        <a:xfrm>
          <a:off x="194210" y="1347985"/>
          <a:ext cx="3054410" cy="711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CH" sz="2400" kern="1200" cap="none" baseline="0" dirty="0"/>
            <a:t>Antiviren-Software</a:t>
          </a:r>
        </a:p>
      </dsp:txBody>
      <dsp:txXfrm>
        <a:off x="194210" y="1347985"/>
        <a:ext cx="3054410" cy="711791"/>
      </dsp:txXfrm>
    </dsp:sp>
    <dsp:sp modelId="{18EABF3C-0190-400F-AC48-8B14B39A7AA8}">
      <dsp:nvSpPr>
        <dsp:cNvPr id="0" name=""/>
        <dsp:cNvSpPr/>
      </dsp:nvSpPr>
      <dsp:spPr>
        <a:xfrm>
          <a:off x="4744184" y="797"/>
          <a:ext cx="1027230" cy="10272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3A4F1-EEA3-4C92-918C-0D18A4BD11D8}">
      <dsp:nvSpPr>
        <dsp:cNvPr id="0" name=""/>
        <dsp:cNvSpPr/>
      </dsp:nvSpPr>
      <dsp:spPr>
        <a:xfrm>
          <a:off x="4963102" y="219715"/>
          <a:ext cx="589394" cy="589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FDF42-BFEF-4F6C-973B-3BDE78A035D0}">
      <dsp:nvSpPr>
        <dsp:cNvPr id="0" name=""/>
        <dsp:cNvSpPr/>
      </dsp:nvSpPr>
      <dsp:spPr>
        <a:xfrm>
          <a:off x="3543318" y="1347985"/>
          <a:ext cx="3054410" cy="711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CH" sz="2400" kern="1200" cap="none" baseline="0" dirty="0"/>
            <a:t>Bildschirm sperren, wenn Platz verlassen</a:t>
          </a:r>
        </a:p>
      </dsp:txBody>
      <dsp:txXfrm>
        <a:off x="3543318" y="1347985"/>
        <a:ext cx="3054410" cy="711791"/>
      </dsp:txXfrm>
    </dsp:sp>
    <dsp:sp modelId="{8BD8AB37-A79E-49A4-A012-499C4447AEF0}">
      <dsp:nvSpPr>
        <dsp:cNvPr id="0" name=""/>
        <dsp:cNvSpPr/>
      </dsp:nvSpPr>
      <dsp:spPr>
        <a:xfrm>
          <a:off x="8093292" y="797"/>
          <a:ext cx="1027230" cy="10272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759CE-5675-44C3-8C2C-C01385719515}">
      <dsp:nvSpPr>
        <dsp:cNvPr id="0" name=""/>
        <dsp:cNvSpPr/>
      </dsp:nvSpPr>
      <dsp:spPr>
        <a:xfrm>
          <a:off x="8312210" y="219715"/>
          <a:ext cx="589394" cy="589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163FD-55AA-4E45-8B1A-3C984BE8DCC0}">
      <dsp:nvSpPr>
        <dsp:cNvPr id="0" name=""/>
        <dsp:cNvSpPr/>
      </dsp:nvSpPr>
      <dsp:spPr>
        <a:xfrm>
          <a:off x="6892426" y="1347985"/>
          <a:ext cx="3054410" cy="711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CH" sz="2400" kern="1200" cap="none" baseline="0" dirty="0"/>
            <a:t>PC am Arbeitsende herunterfahren</a:t>
          </a:r>
        </a:p>
      </dsp:txBody>
      <dsp:txXfrm>
        <a:off x="6892426" y="1347985"/>
        <a:ext cx="3054410" cy="711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6538-0F78-4314-B091-B39D6D17383C}" type="datetimeFigureOut">
              <a:rPr lang="de-CH" smtClean="0"/>
              <a:t>09.02.2024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0BB95-F680-45EC-9724-29A0721BF3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232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dirty="0">
                <a:solidFill>
                  <a:srgbClr val="1D2125"/>
                </a:solidFill>
                <a:effectLst/>
                <a:latin typeface="-apple-system"/>
              </a:rPr>
              <a:t>Welche Hardware benötigen Sie, damit Sie am PC arbeiten können?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BB95-F680-45EC-9724-29A0721BF36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011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B9CB-A4FA-F7D6-BCC2-8AFF7B09D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64EC1FB-0A51-9041-760F-BBED37669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3BF5E4-C523-2D0E-303D-24A8C8484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de-DE" b="0" i="0" dirty="0">
              <a:solidFill>
                <a:srgbClr val="1D2125"/>
              </a:solidFill>
              <a:effectLst/>
              <a:latin typeface="-apple-system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F0F0D9-9543-31EE-337A-5C9BF7D79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BB95-F680-45EC-9724-29A0721BF362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5263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21777-F22B-9193-6F26-0C6F98C96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3149B68-6578-E500-97C1-9CBAE41B6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85DB905-94FE-573E-AE49-420621D12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i="0" dirty="0">
                <a:solidFill>
                  <a:srgbClr val="1D2125"/>
                </a:solidFill>
                <a:effectLst/>
                <a:latin typeface="-apple-system"/>
              </a:rPr>
              <a:t>Welche </a:t>
            </a:r>
            <a:r>
              <a:rPr lang="de-DE" b="0" i="0" dirty="0" err="1">
                <a:solidFill>
                  <a:srgbClr val="1D2125"/>
                </a:solidFill>
                <a:effectLst/>
                <a:latin typeface="-apple-system"/>
              </a:rPr>
              <a:t>Sicherheitsmassnahmen</a:t>
            </a:r>
            <a:r>
              <a:rPr lang="de-DE" b="0" i="0" dirty="0">
                <a:solidFill>
                  <a:srgbClr val="1D2125"/>
                </a:solidFill>
                <a:effectLst/>
                <a:latin typeface="-apple-system"/>
              </a:rPr>
              <a:t> richten Sie ein?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b="0" i="0" dirty="0">
                <a:solidFill>
                  <a:srgbClr val="1D2125"/>
                </a:solidFill>
                <a:effectLst/>
                <a:latin typeface="-apple-system"/>
              </a:rPr>
              <a:t>Sicheres Kennwort erstellen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b="0" i="0" dirty="0">
                <a:solidFill>
                  <a:srgbClr val="1D2125"/>
                </a:solidFill>
                <a:effectLst/>
                <a:latin typeface="-apple-system"/>
              </a:rPr>
              <a:t>Zweifach-Authentifizierung für bestimmte SW einrichten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b="0" i="0" dirty="0">
                <a:solidFill>
                  <a:srgbClr val="1D2125"/>
                </a:solidFill>
                <a:effectLst/>
                <a:latin typeface="-apple-system"/>
              </a:rPr>
              <a:t>immer wieder Updates aufspielen (in Betrieben meist automatisch eingestellt)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b="0" i="0" dirty="0">
                <a:solidFill>
                  <a:srgbClr val="1D2125"/>
                </a:solidFill>
                <a:effectLst/>
                <a:latin typeface="-apple-system"/>
              </a:rPr>
              <a:t>Daten auf Festplatte verschlüsseln (in Windows Standard)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b="0" i="0" dirty="0">
                <a:solidFill>
                  <a:srgbClr val="1D2125"/>
                </a:solidFill>
                <a:effectLst/>
                <a:latin typeface="-apple-system"/>
              </a:rPr>
              <a:t>Antiviren-Software installieren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b="0" i="0" dirty="0">
                <a:solidFill>
                  <a:srgbClr val="1D2125"/>
                </a:solidFill>
                <a:effectLst/>
                <a:latin typeface="-apple-system"/>
              </a:rPr>
              <a:t>PC sperren, wenn Arbeitsplatz verlässt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de-DE" b="0" i="0" dirty="0">
                <a:solidFill>
                  <a:srgbClr val="1D2125"/>
                </a:solidFill>
                <a:effectLst/>
                <a:latin typeface="-apple-system"/>
              </a:rPr>
              <a:t>den PC am Endes des Arbeitstages herunterfahren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1787A9-FA2B-6779-3BC3-973816D8C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0BB95-F680-45EC-9724-29A0721BF362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793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BB273-008A-084F-4BCF-68671D749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E637C3-C58E-36FE-3984-D717D6AB2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E517B9-7A13-396B-59B7-7854ADA7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D043-D98A-4A2E-8E1C-5888E6736B65}" type="datetime1">
              <a:rPr lang="de-CH" smtClean="0"/>
              <a:t>09.02.2024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C86E7B-D4B1-78BB-4974-E5D7B3AE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42AE3-193A-D5CF-70ED-982F4C7A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335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B30CA-0E4C-19EC-3E65-7AD252EC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735B5AE-6D5E-1EC3-016E-7A96DDD52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170F08-B106-34D5-7335-AEAD8FB47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C99BCF-3A0E-9394-F6B6-0F53ED86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855A-56AE-468E-8161-93ECC3A5C5B2}" type="datetime1">
              <a:rPr lang="de-CH" smtClean="0"/>
              <a:t>09.02.2024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2C60C8-8ADE-84B3-D4B1-E6992F39C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13E7AA-C4B5-B6C0-3049-0B941620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987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1A63B-FD2C-DA41-57C6-D591AF53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33052B-889F-F17F-47C7-BAEFEED6F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DCC321-A1E0-7E7D-6980-3673259F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F907-59B0-490E-8673-6B9D359D7730}" type="datetime1">
              <a:rPr lang="de-CH" smtClean="0"/>
              <a:t>09.02.2024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B671D4-ADFA-636F-7709-7F6A8E2C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AFEFF-2746-ACC1-FF8D-5FE7DC4E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101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C7FF923-08D8-07A8-1D03-00578ACCA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8ADFA9-FFB3-53B9-E690-46892D684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F1136A-3C62-08CD-545E-29DC2157F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38FB-36A3-439C-8E91-C9EF6240524B}" type="datetime1">
              <a:rPr lang="de-CH" smtClean="0"/>
              <a:t>09.02.2024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B0F901-E700-208D-A5AC-54DFA51C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223AB0-1837-B402-5BCC-E411901D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573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861F6-98A3-F715-7393-8EC85420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C0E781-7E7A-F356-E363-3F7DD895E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D097B2-8CF7-B9AF-187E-1F6E781A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0ADE-9160-4A0E-9294-4B48BB6BF814}" type="datetime1">
              <a:rPr lang="de-CH" smtClean="0"/>
              <a:t>09.02.2024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42154-3A7B-14A7-8F16-78FBBFB1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81521-592F-9D60-4919-2D38E601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722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CC82A36-A34F-08FC-4F95-52ADBC2CE59B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C861F6-98A3-F715-7393-8EC85420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C0E781-7E7A-F356-E363-3F7DD895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13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D097B2-8CF7-B9AF-187E-1F6E781A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4015-F3D4-4119-AE7B-3329AE0CAD78}" type="datetime1">
              <a:rPr lang="de-CH" smtClean="0"/>
              <a:t>09.02.2024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42154-3A7B-14A7-8F16-78FBBFB1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A81521-592F-9D60-4919-2D38E601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E7C055C-506C-F07C-A9D5-2A10A54534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055401"/>
            <a:ext cx="10515600" cy="20613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6C6044E-CDEF-2D06-8914-4242DFFB8473}"/>
              </a:ext>
            </a:extLst>
          </p:cNvPr>
          <p:cNvSpPr/>
          <p:nvPr userDrawn="1"/>
        </p:nvSpPr>
        <p:spPr>
          <a:xfrm>
            <a:off x="11087343" y="-1104657"/>
            <a:ext cx="2209314" cy="22093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 descr="Ein Bild, das gelb, Quadrat, Rechteck, Farbigkeit enthält.&#10;&#10;Automatisch generierte Beschreibung">
            <a:extLst>
              <a:ext uri="{FF2B5EF4-FFF2-40B4-BE49-F238E27FC236}">
                <a16:creationId xmlns:a16="http://schemas.microsoft.com/office/drawing/2014/main" id="{689757AD-C6FF-5E12-DD1C-E2DFFCC39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058" y="0"/>
            <a:ext cx="627942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8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6BB0A-E6C1-E6C3-EFC9-2783B787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A5C57E-B881-DA5E-3017-8CB9BAA65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56A66E-384D-A414-AFC2-38BC855D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C81C-6314-4CC5-8D48-4B7CE9853B85}" type="datetime1">
              <a:rPr lang="de-CH" smtClean="0"/>
              <a:t>09.02.2024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33AAAD-C454-CB95-7828-261A3DFA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9C6578-44B3-6E12-6F87-55508EDE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206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D671A-D087-C0C0-1CCF-20BE5D63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93E995-9450-3020-22A9-51F90A625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064C26-8D9C-A9C2-57B3-C9EC1E264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76F21A-6F9F-B4E0-031C-9EE93075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CBC-2321-49BE-AE73-F27B991035E6}" type="datetime1">
              <a:rPr lang="de-CH" smtClean="0"/>
              <a:t>09.02.2024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639A26-743F-77D0-54D0-B41E5BE5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E364E5-088C-0873-2CCF-E612C42B8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997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64FC3-5D57-17D9-0954-6D4A874C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29E399-698F-D86D-F320-60BEB882F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6A0107-6C92-8158-0BCD-486776DC3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FA7298-907C-BD36-BEAF-DC9A3E91E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541386-D0F5-A7DE-07BF-59DFF3C3E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F7C3A19-BB45-DE7C-6D1B-E3C80606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0906-29EB-4EE6-9A49-FAE02A8F0271}" type="datetime1">
              <a:rPr lang="de-CH" smtClean="0"/>
              <a:t>09.02.2024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9A93271-8403-DA66-95BD-9F3A45ED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931FE9D-DFE0-F839-DBCB-ED2B4EC1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974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DE256-12ED-A28F-B6B4-B155C3E88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00796D-9781-4D64-307A-BB6C8B58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FCF3-BD4D-4AE7-97B0-B1AAD6F0BBDA}" type="datetime1">
              <a:rPr lang="de-CH" smtClean="0"/>
              <a:t>09.02.2024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C45F6B-4653-F9A4-F04F-137C7432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2A4F2B-F39A-C5E2-4449-32AEDF5A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095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B22E0-4107-0490-8320-D2AA1C15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DE4-4311-4A7A-B6CF-1AEE7B30CD4E}" type="datetime1">
              <a:rPr lang="de-CH" smtClean="0"/>
              <a:t>09.02.2024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AF51C2-8E58-BC3F-F4E4-1D947120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F41E62-D592-6672-F390-9F91C4E0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187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7FA8B-EA1D-968B-1341-BFA6F14F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77479E-F846-3204-D176-1CDD41D39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BBE6FD-7BBE-0085-B9BA-8F37410E0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1BBDAB-AEA0-9471-EAD2-EF8ED2B3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DC4BE-5A1A-408D-B331-C034A23036E6}" type="datetime1">
              <a:rPr lang="de-CH" smtClean="0"/>
              <a:t>09.02.2024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F071D6-958C-B306-7EF2-580C93D2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AA09A9-4DB8-A0AD-C52C-A51CDBA5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519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068A8535-1170-75E1-F869-80935DA10DAD}"/>
              </a:ext>
            </a:extLst>
          </p:cNvPr>
          <p:cNvSpPr/>
          <p:nvPr userDrawn="1"/>
        </p:nvSpPr>
        <p:spPr>
          <a:xfrm>
            <a:off x="11087343" y="-1104657"/>
            <a:ext cx="2209314" cy="22093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7395EB5-861B-F493-6E7D-250E412F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5AE0DE-BC31-3B2A-6AD5-264DC13CB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30FD59-C00C-6400-45C5-9743F1B85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06EBE4-0A00-46A6-9DB8-3E86426A1AA7}" type="datetime1">
              <a:rPr lang="de-CH" smtClean="0"/>
              <a:t>09.02.2024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CD82F1-4694-65C1-E813-6184ABEC0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9C1872-F7C4-94C9-4643-0947F91F0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F35A03-7260-45B8-A089-ABE78434C86A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 descr="Ein Bild, das gelb, Quadrat, Rechteck, Farbigkeit enthält.&#10;&#10;Automatisch generierte Beschreibung">
            <a:extLst>
              <a:ext uri="{FF2B5EF4-FFF2-40B4-BE49-F238E27FC236}">
                <a16:creationId xmlns:a16="http://schemas.microsoft.com/office/drawing/2014/main" id="{5EC0579E-97A0-6E6B-722E-C61342E12F2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058" y="0"/>
            <a:ext cx="627942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AE394F-AFF1-4485-AF1F-7387A2F04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Mit einem Router verbundene Netzwerkkabel">
            <a:extLst>
              <a:ext uri="{FF2B5EF4-FFF2-40B4-BE49-F238E27FC236}">
                <a16:creationId xmlns:a16="http://schemas.microsoft.com/office/drawing/2014/main" id="{C283329A-73A8-290A-8006-F86B9DE4DF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01" r="1" b="184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120F26-E7A2-5439-E317-5CD1768FA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554845"/>
            <a:ext cx="10656891" cy="3902673"/>
          </a:xfrm>
        </p:spPr>
        <p:txBody>
          <a:bodyPr anchor="t">
            <a:normAutofit/>
          </a:bodyPr>
          <a:lstStyle/>
          <a:p>
            <a:pPr algn="l"/>
            <a:r>
              <a:rPr lang="de-CH" sz="5200" dirty="0" err="1">
                <a:solidFill>
                  <a:srgbClr val="FFFFFF"/>
                </a:solidFill>
              </a:rPr>
              <a:t>HKBe</a:t>
            </a:r>
            <a:r>
              <a:rPr lang="de-CH" sz="5200" dirty="0">
                <a:solidFill>
                  <a:srgbClr val="FFFFFF"/>
                </a:solidFill>
              </a:rPr>
              <a:t> Lernfeld 1, Lernpfad 5</a:t>
            </a:r>
            <a:br>
              <a:rPr lang="de-CH" sz="5200" dirty="0">
                <a:solidFill>
                  <a:srgbClr val="FFFFFF"/>
                </a:solidFill>
              </a:rPr>
            </a:br>
            <a:r>
              <a:rPr lang="de-CH" sz="5200" dirty="0">
                <a:solidFill>
                  <a:srgbClr val="FFFFFF"/>
                </a:solidFill>
              </a:rPr>
              <a:t>Hardware, Software &amp; Ökologie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rgbClr val="000000">
                  <a:alpha val="30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CBE31C-89B1-F239-9916-97F89C517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523" y="4718033"/>
            <a:ext cx="10678296" cy="1175039"/>
          </a:xfrm>
        </p:spPr>
        <p:txBody>
          <a:bodyPr anchor="b">
            <a:normAutofit/>
          </a:bodyPr>
          <a:lstStyle/>
          <a:p>
            <a:pPr algn="l"/>
            <a:r>
              <a:rPr lang="de-CH" b="1" dirty="0">
                <a:solidFill>
                  <a:srgbClr val="FFFFFF"/>
                </a:solidFill>
              </a:rPr>
              <a:t>Auftrag 68</a:t>
            </a:r>
          </a:p>
          <a:p>
            <a:pPr algn="l">
              <a:tabLst>
                <a:tab pos="10490200" algn="r"/>
              </a:tabLst>
            </a:pPr>
            <a:r>
              <a:rPr lang="de-CH" dirty="0">
                <a:solidFill>
                  <a:srgbClr val="FFFFFF"/>
                </a:solidFill>
              </a:rPr>
              <a:t>PC-Arbeitsplatz einrichten	von Jürg Lippuner</a:t>
            </a:r>
          </a:p>
        </p:txBody>
      </p:sp>
    </p:spTree>
    <p:extLst>
      <p:ext uri="{BB962C8B-B14F-4D97-AF65-F5344CB8AC3E}">
        <p14:creationId xmlns:p14="http://schemas.microsoft.com/office/powerpoint/2010/main" val="1373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63983-1192-5EAB-5A5D-A0CB8E06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0" i="0" dirty="0">
                <a:solidFill>
                  <a:srgbClr val="1D2125"/>
                </a:solidFill>
                <a:effectLst/>
                <a:latin typeface="-apple-system"/>
              </a:rPr>
              <a:t>Welche Hardware?</a:t>
            </a:r>
            <a:endParaRPr lang="de-CH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223A38B-BBB3-CDB9-B008-D6068A68E5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0206283"/>
              </p:ext>
            </p:extLst>
          </p:nvPr>
        </p:nvGraphicFramePr>
        <p:xfrm>
          <a:off x="838200" y="1263764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5A4154A0-92C1-E2F7-51AE-51D025D9A7D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4036997"/>
              </p:ext>
            </p:extLst>
          </p:nvPr>
        </p:nvGraphicFramePr>
        <p:xfrm>
          <a:off x="6172200" y="1263764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BD3E77FA-0AC5-596F-B796-C9F6B79408EB}"/>
              </a:ext>
            </a:extLst>
          </p:cNvPr>
          <p:cNvSpPr/>
          <p:nvPr/>
        </p:nvSpPr>
        <p:spPr>
          <a:xfrm>
            <a:off x="838200" y="5579829"/>
            <a:ext cx="10515599" cy="5988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Drucker und Netzwerk im Normalfall schon vorhanden.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B54C30D-6B29-7977-3FC6-F7CA9770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599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74BF9-6715-A432-4DB2-05460D3B5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312CD-54BD-4926-7C24-333730CF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0" i="0">
                <a:solidFill>
                  <a:srgbClr val="1D2125"/>
                </a:solidFill>
                <a:effectLst/>
                <a:latin typeface="-apple-system"/>
              </a:rPr>
              <a:t>Welche Arbeitsschritte?</a:t>
            </a:r>
            <a:endParaRPr lang="de-CH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9BFC3073-A028-307C-2B85-02EC911F8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2317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406710-C8B0-F1C1-1529-A7C757788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850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94C09C-171C-746E-F3A6-900720395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A7209-DB86-EF86-C745-2AAD0A55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0" i="0" dirty="0">
                <a:solidFill>
                  <a:srgbClr val="FFFFFF"/>
                </a:solidFill>
                <a:effectLst/>
                <a:latin typeface="-apple-system"/>
              </a:rPr>
              <a:t>Welche </a:t>
            </a:r>
            <a:r>
              <a:rPr lang="de-CH" sz="4000" b="0" i="0" dirty="0">
                <a:solidFill>
                  <a:srgbClr val="FFFFFF"/>
                </a:solidFill>
                <a:effectLst/>
                <a:latin typeface="-apple-system"/>
              </a:rPr>
              <a:t>Sicherheitsmassnahmen</a:t>
            </a:r>
            <a:r>
              <a:rPr lang="de-DE" sz="4000" b="0" i="0" dirty="0">
                <a:solidFill>
                  <a:srgbClr val="FFFFFF"/>
                </a:solidFill>
                <a:effectLst/>
                <a:latin typeface="-apple-system"/>
              </a:rPr>
              <a:t>?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2737755-DB6D-0EA2-E67D-30815EC47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71123"/>
              </p:ext>
            </p:extLst>
          </p:nvPr>
        </p:nvGraphicFramePr>
        <p:xfrm>
          <a:off x="838200" y="1825625"/>
          <a:ext cx="10515600" cy="206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Inhaltsplatzhalter 3">
            <a:extLst>
              <a:ext uri="{FF2B5EF4-FFF2-40B4-BE49-F238E27FC236}">
                <a16:creationId xmlns:a16="http://schemas.microsoft.com/office/drawing/2014/main" id="{FDAF15F3-02D6-C8DE-548E-ABBA533F1010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03794163"/>
              </p:ext>
            </p:extLst>
          </p:nvPr>
        </p:nvGraphicFramePr>
        <p:xfrm>
          <a:off x="838200" y="4254369"/>
          <a:ext cx="10515600" cy="206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F0717C5-89A0-0B8D-0F18-B7FDC8CD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5A03-7260-45B8-A089-ABE78434C86A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182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Breitbild</PresentationFormat>
  <Paragraphs>51</Paragraphs>
  <Slides>4</Slides>
  <Notes>3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-apple-system</vt:lpstr>
      <vt:lpstr>Aptos</vt:lpstr>
      <vt:lpstr>Aptos Display</vt:lpstr>
      <vt:lpstr>Arial</vt:lpstr>
      <vt:lpstr>Office</vt:lpstr>
      <vt:lpstr>HKBe Lernfeld 1, Lernpfad 5 Hardware, Software &amp; Ökologie</vt:lpstr>
      <vt:lpstr>Welche Hardware?</vt:lpstr>
      <vt:lpstr>Welche Arbeitsschritte?</vt:lpstr>
      <vt:lpstr>Welche Sicherheitsmassnahmen?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HKBe Lernfeld 1, Lernpfad 5 Hardware, Software &amp; Ökologie</dc:title>
  <dc:creator>Lippuner Jürg BZBS</dc:creator>
  <cp:lastModifiedBy>Lippuner Jürg BZBS</cp:lastModifiedBy>
  <cp:revision>2</cp:revision>
  <dcterms:created xsi:type="dcterms:W3CDTF">2024-02-07T16:32:05Z</dcterms:created>
  <dcterms:modified xsi:type="dcterms:W3CDTF">2024-02-09T13:25:13Z</dcterms:modified>
</cp:coreProperties>
</file>