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1"/>
  </p:notesMasterIdLst>
  <p:handoutMasterIdLst>
    <p:handoutMasterId r:id="rId12"/>
  </p:handoutMasterIdLst>
  <p:sldIdLst>
    <p:sldId id="258" r:id="rId5"/>
    <p:sldId id="257" r:id="rId6"/>
    <p:sldId id="293" r:id="rId7"/>
    <p:sldId id="259" r:id="rId8"/>
    <p:sldId id="260" r:id="rId9"/>
    <p:sldId id="294" r:id="rId10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39" autoAdjust="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D692DCA-595E-42D6-B905-4249014B1533}" type="datetime1">
              <a:rPr lang="de-DE" smtClean="0"/>
              <a:t>20.08.2024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0E0FA-8D3A-4B45-A241-16949C514CA0}" type="datetime1">
              <a:rPr lang="de-DE" noProof="0" smtClean="0"/>
              <a:pPr/>
              <a:t>20.08.2024</a:t>
            </a:fld>
            <a:endParaRPr lang="de-DE" noProof="0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 dirty="0"/>
              <a:t>Textmasterformate durch Klicken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84ECAD9-32EE-4091-BDA5-6BD15ACC5E58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598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EFE87-FD64-4C31-B64B-B358B8E8E3E0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0C45B00-06F4-4C8D-A518-E31F3B24947C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cxnSp>
        <p:nvCxnSpPr>
          <p:cNvPr id="15" name="Gerader Verbinder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807A0-2E2E-49BD-9623-9ECB675C43C6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B832C7A-91BE-49C4-8C20-61DBB227EFF2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950098F-F7F5-47E7-9E70-55076ABBD7D0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735C8C4-173E-47B1-BC8D-70B32D1FFA35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8" name="Bildplatzhalter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75827D8-3C30-4432-A427-84CAEB2453BE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90A9CFE4-5C45-48B6-94AE-239F669C2CB0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12" name="Datumsplatzhalter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25A19C5-DFA1-4B16-B888-5681C72A64E7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3" name="Fußzeilenplatzhalter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9717E9C-248D-4A7A-A695-7FB93DC585F6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BE2C78-7BA9-41F7-92BA-F1F41DC673F9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6394450" y="0"/>
            <a:ext cx="153926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FFED1D-AE10-49DC-B816-4365C8575FED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86028FDE-6655-4B55-B3B4-5B366034E8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de-DE" noProof="0"/>
              <a:t>Master-Untertitelformat bearbeiten</a:t>
            </a:r>
            <a:endParaRPr lang="de-DE" noProof="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6311900" y="0"/>
            <a:ext cx="15392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1E5C2F-FA5C-4DA9-A6AA-65DC0C232EE7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311090-5FA7-4C32-A9C3-9BD7F5B9B9DE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F8BFD9B-5ED1-42F9-9C8D-9A96B517A8EA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2" name="Bildplatzhalter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de-DE" sz="14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bschnitts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C0AA2882-5B07-4960-BA6E-33702DE7B1BA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12" name="Bildplatzhalter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de-DE" sz="14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7D64A9-7C51-4F55-82EC-E1DFFCE545AB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noProof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de-DE" noProof="0"/>
              <a:t>Mastertextformat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FB8160-44A7-4F56-AA4A-D5172B2E1157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noProof="0"/>
              <a:t>Mastertitelformat bearbeiten</a:t>
            </a:r>
            <a:endParaRPr lang="de-DE" noProof="0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640A9C-8473-4DF8-893D-500B090655BA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198724F-2570-4671-BC97-1632EA4B6A9A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de-DE" noProof="0" dirty="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de-DE" noProof="0" dirty="0"/>
              <a:t>Textmasterformate durch Klicken bearbeiten</a:t>
            </a:r>
          </a:p>
          <a:p>
            <a:pPr lvl="1" rtl="0"/>
            <a:r>
              <a:rPr lang="de-DE" noProof="0" dirty="0"/>
              <a:t>Zweite Ebene</a:t>
            </a:r>
          </a:p>
          <a:p>
            <a:pPr lvl="2" rtl="0"/>
            <a:r>
              <a:rPr lang="de-DE" noProof="0" dirty="0"/>
              <a:t>Dritte Ebene</a:t>
            </a:r>
          </a:p>
          <a:p>
            <a:pPr lvl="3" rtl="0"/>
            <a:r>
              <a:rPr lang="de-DE" noProof="0" dirty="0"/>
              <a:t>Vierte Ebene</a:t>
            </a:r>
          </a:p>
          <a:p>
            <a:pPr lvl="4" rtl="0"/>
            <a:r>
              <a:rPr lang="de-DE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41B5299-E1B6-495B-A545-A2AEB4711549}" type="datetime1">
              <a:rPr lang="de-DE" noProof="0" smtClean="0"/>
              <a:t>20.08.2024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noProof="0" dirty="0"/>
              <a:t>Fußzeile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de-DE" noProof="0" smtClean="0"/>
              <a:pPr/>
              <a:t>‹Nr.›</a:t>
            </a:fld>
            <a:endParaRPr lang="de-DE" noProof="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platzhalter 5" descr="Einige Personen, die sich unterhalten">
            <a:extLst>
              <a:ext uri="{FF2B5EF4-FFF2-40B4-BE49-F238E27FC236}">
                <a16:creationId xmlns:a16="http://schemas.microsoft.com/office/drawing/2014/main" id="{C7D5F6B1-1228-4C2A-AE2C-950C34054CE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6311900" cy="6858000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017FF9C-6A7E-4A79-81BB-438E8EA967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de-CH" dirty="0"/>
              <a:t>Fragen zur Aufbewahrung</a:t>
            </a:r>
            <a:br>
              <a:rPr lang="de-CH" dirty="0"/>
            </a:br>
            <a:br>
              <a:rPr lang="de-CH" dirty="0"/>
            </a:br>
            <a:r>
              <a:rPr lang="de-CH" dirty="0"/>
              <a:t>Lösungen</a:t>
            </a:r>
            <a:endParaRPr lang="de-DE" dirty="0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FFFB5E3C-FE17-44EA-B59B-183125D08F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20000"/>
          </a:bodyPr>
          <a:lstStyle/>
          <a:p>
            <a:r>
              <a:rPr lang="de-CH" dirty="0"/>
              <a:t>HKB.C LJ1_LF3_A4</a:t>
            </a:r>
          </a:p>
          <a:p>
            <a:endParaRPr lang="de-CH" dirty="0"/>
          </a:p>
          <a:p>
            <a:r>
              <a:rPr lang="de-CH" dirty="0"/>
              <a:t>Jürg Lippuner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636633A-D40A-432E-8116-20024A17711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883" y="296863"/>
            <a:ext cx="627942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9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CCC2B-89C0-454F-AD13-4598AF184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Was muss aufbewahrt werden?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49A70D-B6A1-4DE9-ABB9-AEE791121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Geschäftsbücher</a:t>
            </a:r>
          </a:p>
          <a:p>
            <a:r>
              <a:rPr lang="de-CH" dirty="0"/>
              <a:t>Buchungsbelege</a:t>
            </a:r>
          </a:p>
          <a:p>
            <a:r>
              <a:rPr lang="de-CH" dirty="0"/>
              <a:t>Geschäftsbericht</a:t>
            </a:r>
          </a:p>
          <a:p>
            <a:r>
              <a:rPr lang="de-CH" dirty="0"/>
              <a:t>Revisionsbericht</a:t>
            </a:r>
          </a:p>
        </p:txBody>
      </p:sp>
    </p:spTree>
    <p:extLst>
      <p:ext uri="{BB962C8B-B14F-4D97-AF65-F5344CB8AC3E}">
        <p14:creationId xmlns:p14="http://schemas.microsoft.com/office/powerpoint/2010/main" val="83175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800762-8344-4CB8-9B3F-3368720A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 welcher Form muss der</a:t>
            </a:r>
            <a:b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Geschäfts- und Revisionsbericht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65F6EF-07DD-447A-8FAB-D47BD3EF4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schriftlich und unterzeichnet</a:t>
            </a:r>
          </a:p>
          <a:p>
            <a:pPr>
              <a:tabLst>
                <a:tab pos="1881188" algn="l"/>
              </a:tabLst>
            </a:pPr>
            <a:r>
              <a:rPr lang="de-CH" dirty="0"/>
              <a:t>wichtig: 	digital, nur mit</a:t>
            </a:r>
            <a:br>
              <a:rPr lang="de-CH" dirty="0"/>
            </a:br>
            <a:r>
              <a:rPr lang="de-CH" dirty="0"/>
              <a:t>	qualifizierter elektronischer Signatur)</a:t>
            </a:r>
          </a:p>
        </p:txBody>
      </p:sp>
    </p:spTree>
    <p:extLst>
      <p:ext uri="{BB962C8B-B14F-4D97-AF65-F5344CB8AC3E}">
        <p14:creationId xmlns:p14="http://schemas.microsoft.com/office/powerpoint/2010/main" val="4214221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CB0385-59F5-471C-B0E2-033D530D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Was muss zwingend auf dem</a:t>
            </a:r>
            <a:b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Geschäfts- und Revisionsbericht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6E52A7-7422-4209-838B-1045C9476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b="1" dirty="0"/>
              <a:t>Unterschrift</a:t>
            </a:r>
            <a:br>
              <a:rPr lang="de-CH" dirty="0"/>
            </a:br>
            <a:r>
              <a:rPr lang="de-CH" dirty="0"/>
              <a:t>nur Mitarbeitende, die auch im Handelsregister eingetragen</a:t>
            </a:r>
          </a:p>
        </p:txBody>
      </p:sp>
    </p:spTree>
    <p:extLst>
      <p:ext uri="{BB962C8B-B14F-4D97-AF65-F5344CB8AC3E}">
        <p14:creationId xmlns:p14="http://schemas.microsoft.com/office/powerpoint/2010/main" val="3965518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FEF17-123B-41FB-94E2-4D1576EC5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Wie lange müssen Unterlagen</a:t>
            </a:r>
            <a:b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aufbewahrt werden?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46AE88-E715-4D26-ABFE-FEB71276D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mind. 10 Jahre</a:t>
            </a:r>
          </a:p>
        </p:txBody>
      </p:sp>
    </p:spTree>
    <p:extLst>
      <p:ext uri="{BB962C8B-B14F-4D97-AF65-F5344CB8AC3E}">
        <p14:creationId xmlns:p14="http://schemas.microsoft.com/office/powerpoint/2010/main" val="411535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B7F210-A1FB-4242-A308-90ED42514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sz="4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Wann beginnt die Frist?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71BC3F-2E31-489C-843B-B4EF70F1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mit dem Ablauf des Geschäftsjahres</a:t>
            </a:r>
          </a:p>
        </p:txBody>
      </p:sp>
    </p:spTree>
    <p:extLst>
      <p:ext uri="{BB962C8B-B14F-4D97-AF65-F5344CB8AC3E}">
        <p14:creationId xmlns:p14="http://schemas.microsoft.com/office/powerpoint/2010/main" val="3990028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ptos">
      <a:majorFont>
        <a:latin typeface="Aptos"/>
        <a:ea typeface=""/>
        <a:cs typeface=""/>
      </a:majorFont>
      <a:minorFont>
        <a:latin typeface="Aptos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496_TF33476885.potx" id="{92ADD164-3649-4567-B32F-0DEC3D707E51}" vid="{6637D9DD-3961-48BF-86D5-CF3F7F5C6878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2c90c696-4c7e-4434-bf39-1366930cdf95" xsi:nil="true"/>
    <Owner xmlns="2c90c696-4c7e-4434-bf39-1366930cdf95">
      <UserInfo>
        <DisplayName/>
        <AccountId xsi:nil="true"/>
        <AccountType/>
      </UserInfo>
    </Owner>
    <Students xmlns="2c90c696-4c7e-4434-bf39-1366930cdf95">
      <UserInfo>
        <DisplayName/>
        <AccountId xsi:nil="true"/>
        <AccountType/>
      </UserInfo>
    </Students>
    <Student_Groups xmlns="2c90c696-4c7e-4434-bf39-1366930cdf95">
      <UserInfo>
        <DisplayName/>
        <AccountId xsi:nil="true"/>
        <AccountType/>
      </UserInfo>
    </Student_Groups>
    <Self_Registration_Enabled0 xmlns="2c90c696-4c7e-4434-bf39-1366930cdf95" xsi:nil="true"/>
    <LMS_Mappings xmlns="2c90c696-4c7e-4434-bf39-1366930cdf95" xsi:nil="true"/>
    <CultureName xmlns="2c90c696-4c7e-4434-bf39-1366930cdf95" xsi:nil="true"/>
    <Has_Teacher_Only_SectionGroup xmlns="2c90c696-4c7e-4434-bf39-1366930cdf95" xsi:nil="true"/>
    <DefaultSectionNames xmlns="2c90c696-4c7e-4434-bf39-1366930cdf95" xsi:nil="true"/>
    <AppVersion xmlns="2c90c696-4c7e-4434-bf39-1366930cdf95" xsi:nil="true"/>
    <Invited_Teachers xmlns="2c90c696-4c7e-4434-bf39-1366930cdf95" xsi:nil="true"/>
    <Invited_Students xmlns="2c90c696-4c7e-4434-bf39-1366930cdf95" xsi:nil="true"/>
    <Teachers xmlns="2c90c696-4c7e-4434-bf39-1366930cdf95">
      <UserInfo>
        <DisplayName/>
        <AccountId xsi:nil="true"/>
        <AccountType/>
      </UserInfo>
    </Teachers>
    <Self_Registration_Enabled xmlns="2c90c696-4c7e-4434-bf39-1366930cdf95" xsi:nil="true"/>
    <Templates xmlns="2c90c696-4c7e-4434-bf39-1366930cdf95" xsi:nil="true"/>
    <Math_Settings xmlns="2c90c696-4c7e-4434-bf39-1366930cdf95" xsi:nil="true"/>
    <Is_Collaboration_Space_Locked xmlns="2c90c696-4c7e-4434-bf39-1366930cdf95" xsi:nil="true"/>
    <Teams_Channel_Section_Location xmlns="2c90c696-4c7e-4434-bf39-1366930cdf95" xsi:nil="true"/>
    <Distribution_Groups xmlns="2c90c696-4c7e-4434-bf39-1366930cdf95" xsi:nil="true"/>
    <_activity xmlns="2c90c696-4c7e-4434-bf39-1366930cdf95" xsi:nil="true"/>
    <NotebookType xmlns="2c90c696-4c7e-4434-bf39-1366930cdf95" xsi:nil="true"/>
    <FolderType xmlns="2c90c696-4c7e-4434-bf39-1366930cdf95" xsi:nil="true"/>
    <TeamsChannelId xmlns="2c90c696-4c7e-4434-bf39-1366930cdf95" xsi:nil="true"/>
    <IsNotebookLocked xmlns="2c90c696-4c7e-4434-bf39-1366930cdf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63806FAC4CDF4F80D8854CF7497E98" ma:contentTypeVersion="42" ma:contentTypeDescription="Ein neues Dokument erstellen." ma:contentTypeScope="" ma:versionID="6960e983083cca3311ea72b448694497">
  <xsd:schema xmlns:xsd="http://www.w3.org/2001/XMLSchema" xmlns:xs="http://www.w3.org/2001/XMLSchema" xmlns:p="http://schemas.microsoft.com/office/2006/metadata/properties" xmlns:ns3="852be11b-12a6-4629-ac18-6d176b9b8f65" xmlns:ns4="2c90c696-4c7e-4434-bf39-1366930cdf95" targetNamespace="http://schemas.microsoft.com/office/2006/metadata/properties" ma:root="true" ma:fieldsID="bcb2536990163c78a4381f48a7084e42" ns3:_="" ns4:_="">
    <xsd:import namespace="852be11b-12a6-4629-ac18-6d176b9b8f65"/>
    <xsd:import namespace="2c90c696-4c7e-4434-bf39-1366930cdf9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CultureName" minOccurs="0"/>
                <xsd:element ref="ns4:Has_Teacher_Only_SectionGroup" minOccurs="0"/>
                <xsd:element ref="ns4:Is_Collaboration_Space_Locked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Templates" minOccurs="0"/>
                <xsd:element ref="ns4:Self_Registration_Enabled0" minOccurs="0"/>
                <xsd:element ref="ns4:MediaServiceAutoTags" minOccurs="0"/>
                <xsd:element ref="ns4:TeamsChannelId" minOccurs="0"/>
                <xsd:element ref="ns4:IsNotebookLocked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ath_Settings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Teams_Channel_Section_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be11b-12a6-4629-ac18-6d176b9b8f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Zuletzt freigegeben nach Benutz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Zuletzt freigegeben nach Zeitpunkt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0c696-4c7e-4434-bf39-1366930cdf95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1" nillable="true" ma:displayName="Self Registration Enabled" ma:internalName="Self_Registration_Enabled0">
      <xsd:simpleType>
        <xsd:restriction base="dms:Boolean"/>
      </xsd:simpleType>
    </xsd:element>
    <xsd:element name="MediaServiceAutoTags" ma:index="32" nillable="true" ma:displayName="MediaServiceAutoTags" ma:description="" ma:internalName="MediaServiceAutoTags" ma:readOnly="true">
      <xsd:simpleType>
        <xsd:restriction base="dms:Text"/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Location" ma:index="35" nillable="true" ma:displayName="MediaServiceLocation" ma:description="" ma:indexed="true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9" nillable="true" ma:displayName="Math Settings" ma:internalName="Math_Settings">
      <xsd:simpleType>
        <xsd:restriction base="dms:Text"/>
      </xsd:simpleType>
    </xsd:element>
    <xsd:element name="Distribution_Groups" ma:index="4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1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eams_Channel_Section_Location" ma:index="44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5" nillable="true" ma:displayName="Length (seconds)" ma:internalName="MediaLengthInSeconds" ma:readOnly="true">
      <xsd:simpleType>
        <xsd:restriction base="dms:Unknown"/>
      </xsd:simpleType>
    </xsd:element>
    <xsd:element name="_activity" ma:index="46" nillable="true" ma:displayName="_activity" ma:hidden="true" ma:internalName="_activity">
      <xsd:simpleType>
        <xsd:restriction base="dms:Note"/>
      </xsd:simpleType>
    </xsd:element>
    <xsd:element name="MediaServiceObjectDetectorVersions" ma:index="4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E879E6-8FFE-4154-8F2A-F7518B89B376}">
  <ds:schemaRefs>
    <ds:schemaRef ds:uri="http://schemas.microsoft.com/office/2006/documentManagement/types"/>
    <ds:schemaRef ds:uri="852be11b-12a6-4629-ac18-6d176b9b8f65"/>
    <ds:schemaRef ds:uri="2c90c696-4c7e-4434-bf39-1366930cdf95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0C88F4-002C-4F1D-AC6C-FFF737084B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2be11b-12a6-4629-ac18-6d176b9b8f65"/>
    <ds:schemaRef ds:uri="2c90c696-4c7e-4434-bf39-1366930cd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Klassische Town-Hall-Präsentation für Unternehmen</Template>
  <TotalTime>0</TotalTime>
  <Words>96</Words>
  <Application>Microsoft Office PowerPoint</Application>
  <PresentationFormat>Breitbild</PresentationFormat>
  <Paragraphs>19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Calibri</vt:lpstr>
      <vt:lpstr>Wingdings</vt:lpstr>
      <vt:lpstr>RetrospectVTI</vt:lpstr>
      <vt:lpstr>Fragen zur Aufbewahrung  Lösungen</vt:lpstr>
      <vt:lpstr>Was muss aufbewahrt werden?</vt:lpstr>
      <vt:lpstr>In welcher Form muss der Geschäfts- und Revisionsbericht sein?</vt:lpstr>
      <vt:lpstr>Was muss zwingend auf dem Geschäfts- und Revisionsbericht sein?</vt:lpstr>
      <vt:lpstr>Wie lange müssen Unterlagen aufbewahrt werden?</vt:lpstr>
      <vt:lpstr>Wann beginnt die Frist?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Fragen zur Aufbewahrung  Lösungen</dc:title>
  <dc:creator>Lippuner Jürg BZBS</dc:creator>
  <cp:lastModifiedBy>Lippuner Jürg BZBS</cp:lastModifiedBy>
  <cp:revision>2</cp:revision>
  <dcterms:created xsi:type="dcterms:W3CDTF">2024-08-20T07:51:07Z</dcterms:created>
  <dcterms:modified xsi:type="dcterms:W3CDTF">2024-08-20T09:29:57Z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0x010100D563806FAC4CDF4F80D8854CF7497E98</vt:lpwstr>
  </property>
</Properties>
</file>