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4"/>
  </p:sldMasterIdLst>
  <p:notesMasterIdLst>
    <p:notesMasterId r:id="rId11"/>
  </p:notesMasterIdLst>
  <p:handoutMasterIdLst>
    <p:handoutMasterId r:id="rId12"/>
  </p:handoutMasterIdLst>
  <p:sldIdLst>
    <p:sldId id="258" r:id="rId5"/>
    <p:sldId id="257" r:id="rId6"/>
    <p:sldId id="293" r:id="rId7"/>
    <p:sldId id="259" r:id="rId8"/>
    <p:sldId id="260" r:id="rId9"/>
    <p:sldId id="294" r:id="rId10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39" autoAdjust="0"/>
  </p:normalViewPr>
  <p:slideViewPr>
    <p:cSldViewPr snapToGrid="0">
      <p:cViewPr varScale="1">
        <p:scale>
          <a:sx n="109" d="100"/>
          <a:sy n="109" d="100"/>
        </p:scale>
        <p:origin x="5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623AA0E9-8CD0-4A6E-A65E-A06028B83F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5E2408B-C9AB-4665-AC99-B057BD0A4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D692DCA-595E-42D6-B905-4249014B1533}" type="datetime1">
              <a:rPr lang="de-DE" smtClean="0"/>
              <a:t>20.08.2024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CD1B215-531B-4869-BD98-BD3B1390B1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0B53F21-4D67-455D-8074-E9E6EC26FA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858E0-3D38-47B7-97D4-4FE08D90D35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1443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0E0FA-8D3A-4B45-A241-16949C514CA0}" type="datetime1">
              <a:rPr lang="de-DE" noProof="0" smtClean="0"/>
              <a:pPr/>
              <a:t>20.08.2024</a:t>
            </a:fld>
            <a:endParaRPr lang="de-DE" noProof="0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 dirty="0"/>
              <a:t>Textmasterformate durch Klicken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4ECAD9-32EE-4091-BDA5-6BD15ACC5E58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10661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84ECAD9-32EE-4091-BDA5-6BD15ACC5E58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5981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9">
            <a:extLst>
              <a:ext uri="{FF2B5EF4-FFF2-40B4-BE49-F238E27FC236}">
                <a16:creationId xmlns:a16="http://schemas.microsoft.com/office/drawing/2014/main" id="{D1D313A2-A4D4-40DF-A0C2-C29F641685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4EFE87-FD64-4C31-B64B-B358B8E8E3E0}" type="datetime1">
              <a:rPr lang="de-DE" noProof="0" smtClean="0"/>
              <a:t>20.08.2024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de-DE" noProof="0" smtClean="0"/>
              <a:t>‹Nr.›</a:t>
            </a:fld>
            <a:endParaRPr lang="de-DE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12850" y="4508500"/>
            <a:ext cx="511810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de-DE" noProof="0"/>
              <a:t>Master-Untertitelformat bearbeiten</a:t>
            </a:r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2850" y="2057400"/>
            <a:ext cx="5118100" cy="1929066"/>
          </a:xfrm>
        </p:spPr>
        <p:txBody>
          <a:bodyPr rtlCol="0" anchor="b">
            <a:noAutofit/>
          </a:bodyPr>
          <a:lstStyle>
            <a:lvl1pPr algn="l">
              <a:lnSpc>
                <a:spcPct val="90000"/>
              </a:lnSpc>
              <a:defRPr sz="5400" b="1" spc="-50" baseline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67270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de-DE" noProof="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2200" y="786383"/>
            <a:ext cx="3068833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58984" y="812800"/>
            <a:ext cx="5713841" cy="4868609"/>
          </a:xfrm>
        </p:spPr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92200" y="3043050"/>
            <a:ext cx="3068832" cy="2638359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139700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624142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sp>
        <p:nvSpPr>
          <p:cNvPr id="12" name="Datumsplatzhalter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0C45B00-06F4-4C8D-A518-E31F3B24947C}" type="datetime1">
              <a:rPr lang="de-DE" noProof="0" smtClean="0"/>
              <a:t>20.08.2024</a:t>
            </a:fld>
            <a:endParaRPr lang="de-DE" noProof="0" dirty="0"/>
          </a:p>
        </p:txBody>
      </p:sp>
      <p:sp>
        <p:nvSpPr>
          <p:cNvPr id="13" name="Fußzeilenplatzhalter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noProof="0" dirty="0"/>
              <a:t>Fußzeile</a:t>
            </a:r>
          </a:p>
        </p:txBody>
      </p:sp>
      <p:sp>
        <p:nvSpPr>
          <p:cNvPr id="14" name="Foliennummernplatzhalter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cxnSp>
        <p:nvCxnSpPr>
          <p:cNvPr id="15" name="Gerader Verbinder 19">
            <a:extLst>
              <a:ext uri="{FF2B5EF4-FFF2-40B4-BE49-F238E27FC236}">
                <a16:creationId xmlns:a16="http://schemas.microsoft.com/office/drawing/2014/main" id="{D84C14C5-D99C-45CD-8001-AC745F4FB49B}"/>
              </a:ext>
            </a:extLst>
          </p:cNvPr>
          <p:cNvCxnSpPr>
            <a:cxnSpLocks/>
          </p:cNvCxnSpPr>
          <p:nvPr userDrawn="1"/>
        </p:nvCxnSpPr>
        <p:spPr>
          <a:xfrm flipH="1">
            <a:off x="1092200" y="6446838"/>
            <a:ext cx="164343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9">
            <a:extLst>
              <a:ext uri="{FF2B5EF4-FFF2-40B4-BE49-F238E27FC236}">
                <a16:creationId xmlns:a16="http://schemas.microsoft.com/office/drawing/2014/main" id="{019842DD-D0AB-4E35-9AB2-7DBB6E266120}"/>
              </a:ext>
            </a:extLst>
          </p:cNvPr>
          <p:cNvCxnSpPr>
            <a:cxnSpLocks/>
          </p:cNvCxnSpPr>
          <p:nvPr userDrawn="1"/>
        </p:nvCxnSpPr>
        <p:spPr>
          <a:xfrm flipH="1">
            <a:off x="8420100" y="6429376"/>
            <a:ext cx="1000462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9">
            <a:extLst>
              <a:ext uri="{FF2B5EF4-FFF2-40B4-BE49-F238E27FC236}">
                <a16:creationId xmlns:a16="http://schemas.microsoft.com/office/drawing/2014/main" id="{832851A7-B301-4616-9843-9A0D06646DF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765675" y="6446838"/>
            <a:ext cx="407258" cy="635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20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D807A0-2E2E-49BD-9623-9ECB675C43C6}" type="datetime1">
              <a:rPr lang="de-DE" noProof="0" smtClean="0"/>
              <a:t>20.08.2024</a:t>
            </a:fld>
            <a:endParaRPr lang="de-DE" noProof="0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265082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de-DE" noProof="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2003424"/>
            <a:ext cx="1036320" cy="18573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377398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sp>
        <p:nvSpPr>
          <p:cNvPr id="12" name="Datumsplatzhalter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B832C7A-91BE-49C4-8C20-61DBB227EFF2}" type="datetime1">
              <a:rPr lang="de-DE" noProof="0" smtClean="0"/>
              <a:t>20.08.2024</a:t>
            </a:fld>
            <a:endParaRPr lang="de-DE" noProof="0" dirty="0"/>
          </a:p>
        </p:txBody>
      </p:sp>
      <p:sp>
        <p:nvSpPr>
          <p:cNvPr id="13" name="Fußzeilenplatzhalter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noProof="0" dirty="0"/>
              <a:t>Fußzeile</a:t>
            </a:r>
          </a:p>
        </p:txBody>
      </p:sp>
      <p:sp>
        <p:nvSpPr>
          <p:cNvPr id="14" name="Foliennummernplatzhalter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BC7DA98-7B92-4F45-80F8-1AEF72A601CF}"/>
              </a:ext>
            </a:extLst>
          </p:cNvPr>
          <p:cNvSpPr/>
          <p:nvPr userDrawn="1"/>
        </p:nvSpPr>
        <p:spPr>
          <a:xfrm>
            <a:off x="1078230" y="2003423"/>
            <a:ext cx="3576082" cy="185737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314700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DF96815B-4256-4CE0-9FCF-3A2967CF5792}"/>
              </a:ext>
            </a:extLst>
          </p:cNvPr>
          <p:cNvSpPr/>
          <p:nvPr userDrawn="1"/>
        </p:nvSpPr>
        <p:spPr>
          <a:xfrm>
            <a:off x="1092200" y="993775"/>
            <a:ext cx="1036320" cy="936626"/>
          </a:xfrm>
          <a:prstGeom prst="rect">
            <a:avLst/>
          </a:prstGeom>
          <a:solidFill>
            <a:schemeClr val="tx2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181282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ildplatzhalter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0" name="Parallelogramm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12" name="Datumsplatzhalter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950098F-F7F5-47E7-9E70-55076ABBD7D0}" type="datetime1">
              <a:rPr lang="de-DE" noProof="0" smtClean="0"/>
              <a:t>20.08.2024</a:t>
            </a:fld>
            <a:endParaRPr lang="de-DE" noProof="0" dirty="0"/>
          </a:p>
        </p:txBody>
      </p:sp>
      <p:sp>
        <p:nvSpPr>
          <p:cNvPr id="13" name="Fußzeilenplatzhalter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noProof="0" dirty="0"/>
              <a:t>Fußzeile</a:t>
            </a:r>
          </a:p>
        </p:txBody>
      </p:sp>
      <p:sp>
        <p:nvSpPr>
          <p:cNvPr id="14" name="Foliennummernplatzhalter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95430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84722" y="548355"/>
            <a:ext cx="6054846" cy="634336"/>
          </a:xfrm>
        </p:spPr>
        <p:txBody>
          <a:bodyPr rtlCol="0" anchor="ctr">
            <a:noAutofit/>
          </a:bodyPr>
          <a:lstStyle>
            <a:lvl1pPr>
              <a:lnSpc>
                <a:spcPct val="90000"/>
              </a:lnSpc>
              <a:defRPr sz="36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00833" y="1611313"/>
            <a:ext cx="6072099" cy="3755104"/>
          </a:xfrm>
        </p:spPr>
        <p:txBody>
          <a:bodyPr rtlCol="0"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12" name="Datumsplatzhalter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735C8C4-173E-47B1-BC8D-70B32D1FFA35}" type="datetime1">
              <a:rPr lang="de-DE" noProof="0" smtClean="0"/>
              <a:t>20.08.2024</a:t>
            </a:fld>
            <a:endParaRPr lang="de-DE" noProof="0" dirty="0"/>
          </a:p>
        </p:txBody>
      </p:sp>
      <p:sp>
        <p:nvSpPr>
          <p:cNvPr id="13" name="Fußzeilenplatzhalter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noProof="0" dirty="0"/>
              <a:t>Fußzeile</a:t>
            </a:r>
          </a:p>
        </p:txBody>
      </p:sp>
      <p:sp>
        <p:nvSpPr>
          <p:cNvPr id="14" name="Foliennummernplatzhalter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18" name="Bildplatzhalter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noProof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75104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ildplatzhalter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541486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0" name="Parallelogramm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68577" y="880375"/>
            <a:ext cx="6054846" cy="634336"/>
          </a:xfrm>
        </p:spPr>
        <p:txBody>
          <a:bodyPr rtlCol="0" anchor="ctr">
            <a:noAutofit/>
          </a:bodyPr>
          <a:lstStyle>
            <a:lvl1pPr algn="ctr">
              <a:lnSpc>
                <a:spcPct val="90000"/>
              </a:lnSpc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12" name="Datumsplatzhalter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75827D8-3C30-4432-A427-84CAEB2453BE}" type="datetime1">
              <a:rPr lang="de-DE" noProof="0" smtClean="0"/>
              <a:t>20.08.2024</a:t>
            </a:fld>
            <a:endParaRPr lang="de-DE" noProof="0" dirty="0"/>
          </a:p>
        </p:txBody>
      </p:sp>
      <p:sp>
        <p:nvSpPr>
          <p:cNvPr id="13" name="Fußzeilenplatzhalter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noProof="0" dirty="0"/>
              <a:t>Fußzeile</a:t>
            </a:r>
          </a:p>
        </p:txBody>
      </p:sp>
      <p:sp>
        <p:nvSpPr>
          <p:cNvPr id="14" name="Foliennummernplatzhalter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AF446475-024F-4C71-99D3-501468ACAD11}"/>
              </a:ext>
            </a:extLst>
          </p:cNvPr>
          <p:cNvSpPr/>
          <p:nvPr userDrawn="1"/>
        </p:nvSpPr>
        <p:spPr>
          <a:xfrm>
            <a:off x="5577840" y="0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76760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de-DE" noProof="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3373" y="943430"/>
            <a:ext cx="4699452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12" name="Datumsplatzhalter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90A9CFE4-5C45-48B6-94AE-239F669C2CB0}" type="datetime1">
              <a:rPr lang="de-DE" noProof="0" smtClean="0"/>
              <a:t>20.08.2024</a:t>
            </a:fld>
            <a:endParaRPr lang="de-DE" noProof="0" dirty="0"/>
          </a:p>
        </p:txBody>
      </p:sp>
      <p:sp>
        <p:nvSpPr>
          <p:cNvPr id="13" name="Fußzeilenplatzhalter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noProof="0" dirty="0"/>
              <a:t>Fußzeile</a:t>
            </a:r>
          </a:p>
        </p:txBody>
      </p:sp>
      <p:sp>
        <p:nvSpPr>
          <p:cNvPr id="14" name="Foliennummernplatzhalter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EF73BF96-A07C-4AAA-A37F-65151BD22A70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012771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de-DE" noProof="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 userDrawn="1"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518529" y="943430"/>
            <a:ext cx="4654296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12" name="Datumsplatzhalter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25A19C5-DFA1-4B16-B888-5681C72A64E7}" type="datetime1">
              <a:rPr lang="de-DE" noProof="0" smtClean="0"/>
              <a:t>20.08.2024</a:t>
            </a:fld>
            <a:endParaRPr lang="de-DE" noProof="0" dirty="0"/>
          </a:p>
        </p:txBody>
      </p:sp>
      <p:sp>
        <p:nvSpPr>
          <p:cNvPr id="13" name="Fußzeilenplatzhalter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noProof="0" dirty="0"/>
              <a:t>Fußzeile</a:t>
            </a:r>
          </a:p>
        </p:txBody>
      </p:sp>
      <p:sp>
        <p:nvSpPr>
          <p:cNvPr id="14" name="Foliennummernplatzhalter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6127F28F-6C7B-471B-9839-EF88426C1976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498616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Bildplatzhalt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/>
          </a:solidFill>
        </p:spPr>
        <p:txBody>
          <a:bodyPr lIns="457200" tIns="457200"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 algn="ctr">
              <a:defRPr sz="44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29717E9C-248D-4A7A-A695-7FB93DC585F6}" type="datetime1">
              <a:rPr lang="de-DE" noProof="0" smtClean="0"/>
              <a:t>20.08.2024</a:t>
            </a:fld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 dirty="0"/>
              <a:t>Fußzeile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A98EE3D-8CD1-4C3F-BD1C-C98C9596463C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4A4DE4A-F8EF-47D5-8C37-A9021C2BB6A3}"/>
              </a:ext>
            </a:extLst>
          </p:cNvPr>
          <p:cNvSpPr/>
          <p:nvPr userDrawn="1"/>
        </p:nvSpPr>
        <p:spPr>
          <a:xfrm>
            <a:off x="3536950" y="4535901"/>
            <a:ext cx="5118100" cy="125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59869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BE2C78-7BA9-41F7-92BA-F1F41DC673F9}" type="datetime1">
              <a:rPr lang="de-DE" noProof="0" smtClean="0"/>
              <a:t>20.08.2024</a:t>
            </a:fld>
            <a:endParaRPr lang="de-DE" noProof="0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55604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elogramm 14">
            <a:extLst>
              <a:ext uri="{FF2B5EF4-FFF2-40B4-BE49-F238E27FC236}">
                <a16:creationId xmlns:a16="http://schemas.microsoft.com/office/drawing/2014/main" id="{F5AA8A10-E19C-430B-9D5D-8D12F92BFEC5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de-DE" noProof="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A7C93D4F-3003-4D58-9AFB-356A0F800F42}"/>
              </a:ext>
            </a:extLst>
          </p:cNvPr>
          <p:cNvSpPr/>
          <p:nvPr userDrawn="1"/>
        </p:nvSpPr>
        <p:spPr>
          <a:xfrm>
            <a:off x="6394450" y="0"/>
            <a:ext cx="153926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FFED1D-AE10-49DC-B816-4365C8575FED}" type="datetime1">
              <a:rPr lang="de-DE" noProof="0" smtClean="0"/>
              <a:t>20.08.2024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de-DE" noProof="0" smtClean="0"/>
              <a:t>‹Nr.›</a:t>
            </a:fld>
            <a:endParaRPr lang="de-DE" noProof="0" dirty="0"/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86028FDE-6655-4B55-B3B4-5B366034E8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 rtlCol="0"/>
          <a:lstStyle/>
          <a:p>
            <a:pPr rt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6000" b="1" spc="-5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632171" y="4508500"/>
            <a:ext cx="452628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de-DE" noProof="0"/>
              <a:t>Master-Untertitelformat bearbeiten</a:t>
            </a:r>
            <a:endParaRPr lang="de-DE" noProof="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D3E1BBA-670B-4CAE-B839-50ADB23DDBC6}"/>
              </a:ext>
            </a:extLst>
          </p:cNvPr>
          <p:cNvSpPr/>
          <p:nvPr userDrawn="1"/>
        </p:nvSpPr>
        <p:spPr>
          <a:xfrm>
            <a:off x="6311900" y="0"/>
            <a:ext cx="15392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66393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1346200"/>
            <a:ext cx="2448033" cy="4530725"/>
          </a:xfrm>
        </p:spPr>
        <p:txBody>
          <a:bodyPr vert="eaVert"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92200" y="1346200"/>
            <a:ext cx="7480300" cy="4530723"/>
          </a:xfrm>
        </p:spPr>
        <p:txBody>
          <a:bodyPr vert="eaVert" lIns="45720" tIns="0" rIns="45720" bIns="0"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1E5C2F-FA5C-4DA9-A6AA-65DC0C232EE7}" type="datetime1">
              <a:rPr lang="de-DE" noProof="0" smtClean="0"/>
              <a:t>20.08.2024</a:t>
            </a:fld>
            <a:endParaRPr lang="de-DE" noProof="0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de-DE" noProof="0" smtClean="0"/>
              <a:t>‹Nr.›</a:t>
            </a:fld>
            <a:endParaRPr lang="de-DE" noProof="0" dirty="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6B443CC6-CDCA-4595-ADAE-DCB961FF1A8E}"/>
              </a:ext>
            </a:extLst>
          </p:cNvPr>
          <p:cNvSpPr/>
          <p:nvPr userDrawn="1"/>
        </p:nvSpPr>
        <p:spPr>
          <a:xfrm rot="16200000">
            <a:off x="8871481" y="-14658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94068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311090-5FA7-4C32-A9C3-9BD7F5B9B9DE}" type="datetime1">
              <a:rPr lang="de-DE" noProof="0" smtClean="0"/>
              <a:t>20.08.2024</a:t>
            </a:fld>
            <a:endParaRPr lang="de-DE" noProof="0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01827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nitts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lelogramm 14">
            <a:extLst>
              <a:ext uri="{FF2B5EF4-FFF2-40B4-BE49-F238E27FC236}">
                <a16:creationId xmlns:a16="http://schemas.microsoft.com/office/drawing/2014/main" id="{98B82A56-7790-48EC-983D-AB8F703699B2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de-DE" noProof="0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CF8BFD9B-5ED1-42F9-9C8D-9A96B517A8EA}" type="datetime1">
              <a:rPr lang="de-DE" noProof="0" smtClean="0"/>
              <a:t>20.08.2024</a:t>
            </a:fld>
            <a:endParaRPr lang="de-DE" noProof="0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noProof="0" dirty="0"/>
              <a:t>Fußzeile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12" name="Bildplatzhalter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 rtlCol="0"/>
          <a:lstStyle/>
          <a:p>
            <a:pPr rt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2451099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de-DE" sz="1400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41599" y="3746500"/>
            <a:ext cx="8331202" cy="1308100"/>
          </a:xfrm>
        </p:spPr>
        <p:txBody>
          <a:bodyPr rtlCol="0" anchor="b" anchorCtr="0">
            <a:noAutofit/>
          </a:bodyPr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6416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7528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5969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Abschnitts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C0AA2882-5B07-4960-BA6E-33702DE7B1BA}" type="datetime1">
              <a:rPr lang="de-DE" noProof="0" smtClean="0"/>
              <a:t>20.08.2024</a:t>
            </a:fld>
            <a:endParaRPr lang="de-DE" noProof="0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noProof="0" dirty="0"/>
              <a:t>Fußzeile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12" name="Bildplatzhalter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1735138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de-DE" sz="1400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30399" y="3746500"/>
            <a:ext cx="8331202" cy="1308100"/>
          </a:xfrm>
        </p:spPr>
        <p:txBody>
          <a:bodyPr rtlCol="0" anchor="b" anchorCtr="0">
            <a:noAutofit/>
          </a:bodyPr>
          <a:lstStyle>
            <a:lvl1pPr algn="ctr"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9304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5369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7664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7D64A9-7C51-4F55-82EC-E1DFFCE545AB}" type="datetime1">
              <a:rPr lang="de-DE" noProof="0" smtClean="0"/>
              <a:t>20.08.2024</a:t>
            </a:fld>
            <a:endParaRPr lang="de-DE" noProof="0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38797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 algn="l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186731" y="2958274"/>
            <a:ext cx="4639736" cy="2910821"/>
          </a:xfrm>
        </p:spPr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605395" y="2958273"/>
            <a:ext cx="4639736" cy="2910821"/>
          </a:xfrm>
        </p:spPr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FB8160-44A7-4F56-AA4A-D5172B2E1157}" type="datetime1">
              <a:rPr lang="de-DE" noProof="0" smtClean="0"/>
              <a:t>20.08.2024</a:t>
            </a:fld>
            <a:endParaRPr lang="de-DE" noProof="0" dirty="0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</a:t>
            </a:r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195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640A9C-8473-4DF8-893D-500B090655BA}" type="datetime1">
              <a:rPr lang="de-DE" noProof="0" smtClean="0"/>
              <a:t>20.08.2024</a:t>
            </a:fld>
            <a:endParaRPr lang="de-DE" noProof="0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18001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m 14">
            <a:extLst>
              <a:ext uri="{FF2B5EF4-FFF2-40B4-BE49-F238E27FC236}">
                <a16:creationId xmlns:a16="http://schemas.microsoft.com/office/drawing/2014/main" id="{AF082EE3-41AA-4817-A1CC-C33DDB8F675F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de-DE" noProof="0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E198724F-2570-4671-BC97-1632EA4B6A9A}" type="datetime1">
              <a:rPr lang="de-DE" noProof="0" smtClean="0"/>
              <a:t>20.08.2024</a:t>
            </a:fld>
            <a:endParaRPr lang="de-DE" noProof="0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noProof="0" dirty="0"/>
              <a:t>Fußzeile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de-DE" noProof="0" smtClean="0"/>
              <a:pPr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0105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elogramm 14">
            <a:extLst>
              <a:ext uri="{FF2B5EF4-FFF2-40B4-BE49-F238E27FC236}">
                <a16:creationId xmlns:a16="http://schemas.microsoft.com/office/drawing/2014/main" id="{D20796F3-5674-4AF5-9623-575731F82E52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de-DE" noProof="0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de-DE" noProof="0" dirty="0"/>
              <a:t>Textmasterformate durch Klicken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41B5299-E1B6-495B-A545-A2AEB4711549}" type="datetime1">
              <a:rPr lang="de-DE" noProof="0" smtClean="0"/>
              <a:t>20.08.2024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de-DE" noProof="0" dirty="0"/>
              <a:t>Fußzeile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F25E55C-1C16-46C6-B789-A4B2BCEF8F86}"/>
              </a:ext>
            </a:extLst>
          </p:cNvPr>
          <p:cNvSpPr/>
          <p:nvPr userDrawn="1"/>
        </p:nvSpPr>
        <p:spPr>
          <a:xfrm>
            <a:off x="0" y="1011981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8" r:id="rId2"/>
    <p:sldLayoutId id="2147483707" r:id="rId3"/>
    <p:sldLayoutId id="2147483708" r:id="rId4"/>
    <p:sldLayoutId id="2147483719" r:id="rId5"/>
    <p:sldLayoutId id="2147483709" r:id="rId6"/>
    <p:sldLayoutId id="2147483716" r:id="rId7"/>
    <p:sldLayoutId id="2147483710" r:id="rId8"/>
    <p:sldLayoutId id="2147483711" r:id="rId9"/>
    <p:sldLayoutId id="2147483712" r:id="rId10"/>
    <p:sldLayoutId id="2147483727" r:id="rId11"/>
    <p:sldLayoutId id="2147483720" r:id="rId12"/>
    <p:sldLayoutId id="2147483721" r:id="rId13"/>
    <p:sldLayoutId id="2147483725" r:id="rId14"/>
    <p:sldLayoutId id="2147483726" r:id="rId15"/>
    <p:sldLayoutId id="2147483722" r:id="rId16"/>
    <p:sldLayoutId id="2147483723" r:id="rId17"/>
    <p:sldLayoutId id="2147483715" r:id="rId18"/>
    <p:sldLayoutId id="2147483713" r:id="rId19"/>
    <p:sldLayoutId id="2147483714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 userDrawn="1">
          <p15:clr>
            <a:srgbClr val="F26B43"/>
          </p15:clr>
        </p15:guide>
        <p15:guide id="2" pos="688" userDrawn="1">
          <p15:clr>
            <a:srgbClr val="F26B43"/>
          </p15:clr>
        </p15:guide>
        <p15:guide id="3" pos="7038" userDrawn="1">
          <p15:clr>
            <a:srgbClr val="F26B43"/>
          </p15:clr>
        </p15:guide>
        <p15:guide id="4" orient="horz" pos="3702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platzhalter 5" descr="Einige Personen, die sich unterhalten">
            <a:extLst>
              <a:ext uri="{FF2B5EF4-FFF2-40B4-BE49-F238E27FC236}">
                <a16:creationId xmlns:a16="http://schemas.microsoft.com/office/drawing/2014/main" id="{C7D5F6B1-1228-4C2A-AE2C-950C34054CE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311900" cy="6858000"/>
          </a:xfr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A017FF9C-6A7E-4A79-81BB-438E8EA9676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de-CH" dirty="0"/>
              <a:t>Fragen zur Aufbewahrung</a:t>
            </a:r>
            <a:br>
              <a:rPr lang="de-CH" dirty="0"/>
            </a:br>
            <a:br>
              <a:rPr lang="de-CH" dirty="0"/>
            </a:br>
            <a:r>
              <a:rPr lang="de-CH" dirty="0"/>
              <a:t>Lösungen</a:t>
            </a:r>
            <a:endParaRPr lang="de-DE" dirty="0"/>
          </a:p>
        </p:txBody>
      </p:sp>
      <p:sp>
        <p:nvSpPr>
          <p:cNvPr id="4" name="Untertitel 3">
            <a:extLst>
              <a:ext uri="{FF2B5EF4-FFF2-40B4-BE49-F238E27FC236}">
                <a16:creationId xmlns:a16="http://schemas.microsoft.com/office/drawing/2014/main" id="{FFFB5E3C-FE17-44EA-B59B-183125D08F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r>
              <a:rPr lang="de-CH" dirty="0"/>
              <a:t>HKB.C LJ1_LF3_A4</a:t>
            </a:r>
          </a:p>
          <a:p>
            <a:endParaRPr lang="de-CH" dirty="0"/>
          </a:p>
          <a:p>
            <a:r>
              <a:rPr lang="de-CH" dirty="0"/>
              <a:t>Jürg Lippuner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636633A-D40A-432E-8116-20024A177113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883" y="296863"/>
            <a:ext cx="627942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296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ECCC2B-89C0-454F-AD13-4598AF184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44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Was muss aufbewahrt werden?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49A70D-B6A1-4DE9-ABB9-AEE791121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Geschäftsbücher</a:t>
            </a:r>
          </a:p>
          <a:p>
            <a:r>
              <a:rPr lang="de-CH" dirty="0"/>
              <a:t>Buchungsbelege</a:t>
            </a:r>
          </a:p>
          <a:p>
            <a:r>
              <a:rPr lang="de-CH" dirty="0"/>
              <a:t>Geschäftsbericht</a:t>
            </a:r>
          </a:p>
          <a:p>
            <a:r>
              <a:rPr lang="de-CH" dirty="0"/>
              <a:t>Revisionsbericht</a:t>
            </a:r>
          </a:p>
        </p:txBody>
      </p:sp>
    </p:spTree>
    <p:extLst>
      <p:ext uri="{BB962C8B-B14F-4D97-AF65-F5344CB8AC3E}">
        <p14:creationId xmlns:p14="http://schemas.microsoft.com/office/powerpoint/2010/main" val="831750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800762-8344-4CB8-9B3F-3368720AE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44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 welcher Form muss der</a:t>
            </a:r>
            <a:br>
              <a:rPr lang="de-CH" sz="44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de-CH" sz="44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Geschäfts- und Revisionsbericht sein?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65F6EF-07DD-447A-8FAB-D47BD3EF4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schriftlich und unterzeichnet</a:t>
            </a:r>
          </a:p>
          <a:p>
            <a:pPr>
              <a:tabLst>
                <a:tab pos="1881188" algn="l"/>
              </a:tabLst>
            </a:pPr>
            <a:r>
              <a:rPr lang="de-CH" dirty="0"/>
              <a:t>wichtig: 	digital, nur mit</a:t>
            </a:r>
            <a:br>
              <a:rPr lang="de-CH" dirty="0"/>
            </a:br>
            <a:r>
              <a:rPr lang="de-CH" dirty="0"/>
              <a:t>	qualifizierter elektronischer Signatur)</a:t>
            </a:r>
          </a:p>
        </p:txBody>
      </p:sp>
    </p:spTree>
    <p:extLst>
      <p:ext uri="{BB962C8B-B14F-4D97-AF65-F5344CB8AC3E}">
        <p14:creationId xmlns:p14="http://schemas.microsoft.com/office/powerpoint/2010/main" val="4214221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CB0385-59F5-471C-B0E2-033D530D0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44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Was muss zwingend auf dem</a:t>
            </a:r>
            <a:br>
              <a:rPr lang="de-CH" sz="44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de-CH" sz="44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Geschäfts- und Revisionsbericht sein?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6E52A7-7422-4209-838B-1045C9476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b="1" dirty="0"/>
              <a:t>Unterschrift</a:t>
            </a:r>
            <a:br>
              <a:rPr lang="de-CH" dirty="0"/>
            </a:br>
            <a:r>
              <a:rPr lang="de-CH" dirty="0"/>
              <a:t>nur Mitarbeitende, die auch im Handelsregister eingetragen</a:t>
            </a:r>
          </a:p>
        </p:txBody>
      </p:sp>
    </p:spTree>
    <p:extLst>
      <p:ext uri="{BB962C8B-B14F-4D97-AF65-F5344CB8AC3E}">
        <p14:creationId xmlns:p14="http://schemas.microsoft.com/office/powerpoint/2010/main" val="3965518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EFEF17-123B-41FB-94E2-4D1576EC5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44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Wie lange müssen Unterlagen</a:t>
            </a:r>
            <a:br>
              <a:rPr lang="de-CH" sz="44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de-CH" sz="44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aufbewahrt werden?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46AE88-E715-4D26-ABFE-FEB71276D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mind. 10 Jahre</a:t>
            </a:r>
          </a:p>
        </p:txBody>
      </p:sp>
    </p:spTree>
    <p:extLst>
      <p:ext uri="{BB962C8B-B14F-4D97-AF65-F5344CB8AC3E}">
        <p14:creationId xmlns:p14="http://schemas.microsoft.com/office/powerpoint/2010/main" val="4115358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B7F210-A1FB-4242-A308-90ED42514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44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Wann beginnt die Frist?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71BC3F-2E31-489C-843B-B4EF70F1D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mit dem Ablauf des Geschäftsjahres</a:t>
            </a:r>
          </a:p>
        </p:txBody>
      </p:sp>
    </p:spTree>
    <p:extLst>
      <p:ext uri="{BB962C8B-B14F-4D97-AF65-F5344CB8AC3E}">
        <p14:creationId xmlns:p14="http://schemas.microsoft.com/office/powerpoint/2010/main" val="39900288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Aptos">
      <a:majorFont>
        <a:latin typeface="Aptos"/>
        <a:ea typeface=""/>
        <a:cs typeface=""/>
      </a:majorFont>
      <a:minorFont>
        <a:latin typeface="Aptos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2167496_TF33476885.potx" id="{92ADD164-3649-4567-B32F-0DEC3D707E51}" vid="{6637D9DD-3961-48BF-86D5-CF3F7F5C6878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2c90c696-4c7e-4434-bf39-1366930cdf95" xsi:nil="true"/>
    <Owner xmlns="2c90c696-4c7e-4434-bf39-1366930cdf95">
      <UserInfo>
        <DisplayName/>
        <AccountId xsi:nil="true"/>
        <AccountType/>
      </UserInfo>
    </Owner>
    <Students xmlns="2c90c696-4c7e-4434-bf39-1366930cdf95">
      <UserInfo>
        <DisplayName/>
        <AccountId xsi:nil="true"/>
        <AccountType/>
      </UserInfo>
    </Students>
    <Student_Groups xmlns="2c90c696-4c7e-4434-bf39-1366930cdf95">
      <UserInfo>
        <DisplayName/>
        <AccountId xsi:nil="true"/>
        <AccountType/>
      </UserInfo>
    </Student_Groups>
    <Self_Registration_Enabled0 xmlns="2c90c696-4c7e-4434-bf39-1366930cdf95" xsi:nil="true"/>
    <LMS_Mappings xmlns="2c90c696-4c7e-4434-bf39-1366930cdf95" xsi:nil="true"/>
    <CultureName xmlns="2c90c696-4c7e-4434-bf39-1366930cdf95" xsi:nil="true"/>
    <Has_Teacher_Only_SectionGroup xmlns="2c90c696-4c7e-4434-bf39-1366930cdf95" xsi:nil="true"/>
    <DefaultSectionNames xmlns="2c90c696-4c7e-4434-bf39-1366930cdf95" xsi:nil="true"/>
    <AppVersion xmlns="2c90c696-4c7e-4434-bf39-1366930cdf95" xsi:nil="true"/>
    <Invited_Teachers xmlns="2c90c696-4c7e-4434-bf39-1366930cdf95" xsi:nil="true"/>
    <Invited_Students xmlns="2c90c696-4c7e-4434-bf39-1366930cdf95" xsi:nil="true"/>
    <Teachers xmlns="2c90c696-4c7e-4434-bf39-1366930cdf95">
      <UserInfo>
        <DisplayName/>
        <AccountId xsi:nil="true"/>
        <AccountType/>
      </UserInfo>
    </Teachers>
    <Self_Registration_Enabled xmlns="2c90c696-4c7e-4434-bf39-1366930cdf95" xsi:nil="true"/>
    <Templates xmlns="2c90c696-4c7e-4434-bf39-1366930cdf95" xsi:nil="true"/>
    <Math_Settings xmlns="2c90c696-4c7e-4434-bf39-1366930cdf95" xsi:nil="true"/>
    <Is_Collaboration_Space_Locked xmlns="2c90c696-4c7e-4434-bf39-1366930cdf95" xsi:nil="true"/>
    <Teams_Channel_Section_Location xmlns="2c90c696-4c7e-4434-bf39-1366930cdf95" xsi:nil="true"/>
    <Distribution_Groups xmlns="2c90c696-4c7e-4434-bf39-1366930cdf95" xsi:nil="true"/>
    <_activity xmlns="2c90c696-4c7e-4434-bf39-1366930cdf95" xsi:nil="true"/>
    <NotebookType xmlns="2c90c696-4c7e-4434-bf39-1366930cdf95" xsi:nil="true"/>
    <FolderType xmlns="2c90c696-4c7e-4434-bf39-1366930cdf95" xsi:nil="true"/>
    <TeamsChannelId xmlns="2c90c696-4c7e-4434-bf39-1366930cdf95" xsi:nil="true"/>
    <IsNotebookLocked xmlns="2c90c696-4c7e-4434-bf39-1366930cdf9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563806FAC4CDF4F80D8854CF7497E98" ma:contentTypeVersion="42" ma:contentTypeDescription="Ein neues Dokument erstellen." ma:contentTypeScope="" ma:versionID="6960e983083cca3311ea72b448694497">
  <xsd:schema xmlns:xsd="http://www.w3.org/2001/XMLSchema" xmlns:xs="http://www.w3.org/2001/XMLSchema" xmlns:p="http://schemas.microsoft.com/office/2006/metadata/properties" xmlns:ns3="852be11b-12a6-4629-ac18-6d176b9b8f65" xmlns:ns4="2c90c696-4c7e-4434-bf39-1366930cdf95" targetNamespace="http://schemas.microsoft.com/office/2006/metadata/properties" ma:root="true" ma:fieldsID="bcb2536990163c78a4381f48a7084e42" ns3:_="" ns4:_="">
    <xsd:import namespace="852be11b-12a6-4629-ac18-6d176b9b8f65"/>
    <xsd:import namespace="2c90c696-4c7e-4434-bf39-1366930cdf9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CultureName" minOccurs="0"/>
                <xsd:element ref="ns4:Has_Teacher_Only_SectionGroup" minOccurs="0"/>
                <xsd:element ref="ns4:Is_Collaboration_Space_Locked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Templates" minOccurs="0"/>
                <xsd:element ref="ns4:Self_Registration_Enabled0" minOccurs="0"/>
                <xsd:element ref="ns4:MediaServiceAutoTags" minOccurs="0"/>
                <xsd:element ref="ns4:TeamsChannelId" minOccurs="0"/>
                <xsd:element ref="ns4:IsNotebookLocked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ath_Settings" minOccurs="0"/>
                <xsd:element ref="ns4:Distribution_Groups" minOccurs="0"/>
                <xsd:element ref="ns4:LMS_Mappings" minOccurs="0"/>
                <xsd:element ref="ns4:MediaServiceAutoKeyPoints" minOccurs="0"/>
                <xsd:element ref="ns4:MediaServiceKeyPoints" minOccurs="0"/>
                <xsd:element ref="ns4:Teams_Channel_Section_Location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be11b-12a6-4629-ac18-6d176b9b8f6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Freigabehinweishash" ma:description="" ma:hidden="true" ma:internalName="SharingHintHash" ma:readOnly="true">
      <xsd:simpleType>
        <xsd:restriction base="dms:Text"/>
      </xsd:simpleType>
    </xsd:element>
    <xsd:element name="LastSharedByUser" ma:index="25" nillable="true" ma:displayName="Zuletzt freigegeben nach Benutz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6" nillable="true" ma:displayName="Zuletzt freigegeben nach Zeitpunkt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90c696-4c7e-4434-bf39-1366930cdf95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dexed="tru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Templates" ma:index="30" nillable="true" ma:displayName="Templates" ma:internalName="Templates">
      <xsd:simpleType>
        <xsd:restriction base="dms:Note">
          <xsd:maxLength value="255"/>
        </xsd:restriction>
      </xsd:simpleType>
    </xsd:element>
    <xsd:element name="Self_Registration_Enabled0" ma:index="31" nillable="true" ma:displayName="Self Registration Enabled" ma:internalName="Self_Registration_Enabled0">
      <xsd:simpleType>
        <xsd:restriction base="dms:Boolean"/>
      </xsd:simpleType>
    </xsd:element>
    <xsd:element name="MediaServiceAutoTags" ma:index="32" nillable="true" ma:displayName="MediaServiceAutoTags" ma:description="" ma:internalName="MediaServiceAutoTags" ma:readOnly="true">
      <xsd:simpleType>
        <xsd:restriction base="dms:Text"/>
      </xsd:simpleType>
    </xsd:element>
    <xsd:element name="TeamsChannelId" ma:index="33" nillable="true" ma:displayName="Teams Channel Id" ma:internalName="TeamsChannelId">
      <xsd:simpleType>
        <xsd:restriction base="dms:Text"/>
      </xsd:simpleType>
    </xsd:element>
    <xsd:element name="IsNotebookLocked" ma:index="34" nillable="true" ma:displayName="Is Notebook Locked" ma:internalName="IsNotebookLocked">
      <xsd:simpleType>
        <xsd:restriction base="dms:Boolean"/>
      </xsd:simpleType>
    </xsd:element>
    <xsd:element name="MediaServiceLocation" ma:index="35" nillable="true" ma:displayName="MediaServiceLocation" ma:description="" ma:indexed="true" ma:internalName="MediaServiceLocation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  <xsd:element name="Math_Settings" ma:index="39" nillable="true" ma:displayName="Math Settings" ma:internalName="Math_Settings">
      <xsd:simpleType>
        <xsd:restriction base="dms:Text"/>
      </xsd:simpleType>
    </xsd:element>
    <xsd:element name="Distribution_Groups" ma:index="4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1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4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eams_Channel_Section_Location" ma:index="44" nillable="true" ma:displayName="Teams Channel Section Location" ma:internalName="Teams_Channel_Section_Location">
      <xsd:simpleType>
        <xsd:restriction base="dms:Text"/>
      </xsd:simpleType>
    </xsd:element>
    <xsd:element name="MediaLengthInSeconds" ma:index="45" nillable="true" ma:displayName="Length (seconds)" ma:internalName="MediaLengthInSeconds" ma:readOnly="true">
      <xsd:simpleType>
        <xsd:restriction base="dms:Unknown"/>
      </xsd:simpleType>
    </xsd:element>
    <xsd:element name="_activity" ma:index="46" nillable="true" ma:displayName="_activity" ma:hidden="true" ma:internalName="_activity">
      <xsd:simpleType>
        <xsd:restriction base="dms:Note"/>
      </xsd:simpleType>
    </xsd:element>
    <xsd:element name="MediaServiceObjectDetectorVersions" ma:index="4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48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4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0A2CB4-6869-426F-8BC4-A32C90CBE2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E879E6-8FFE-4154-8F2A-F7518B89B376}">
  <ds:schemaRefs>
    <ds:schemaRef ds:uri="http://schemas.microsoft.com/office/2006/documentManagement/types"/>
    <ds:schemaRef ds:uri="852be11b-12a6-4629-ac18-6d176b9b8f65"/>
    <ds:schemaRef ds:uri="2c90c696-4c7e-4434-bf39-1366930cdf95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40C88F4-002C-4F1D-AC6C-FFF737084B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2be11b-12a6-4629-ac18-6d176b9b8f65"/>
    <ds:schemaRef ds:uri="2c90c696-4c7e-4434-bf39-1366930cdf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Klassische Town-Hall-Präsentation für Unternehmen</Template>
  <TotalTime>0</TotalTime>
  <Words>96</Words>
  <Application>Microsoft Office PowerPoint</Application>
  <PresentationFormat>Breitbild</PresentationFormat>
  <Paragraphs>19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Aptos</vt:lpstr>
      <vt:lpstr>Calibri</vt:lpstr>
      <vt:lpstr>Wingdings</vt:lpstr>
      <vt:lpstr>RetrospectVTI</vt:lpstr>
      <vt:lpstr>Fragen zur Aufbewahrung  Lösungen</vt:lpstr>
      <vt:lpstr>Was muss aufbewahrt werden?</vt:lpstr>
      <vt:lpstr>In welcher Form muss der Geschäfts- und Revisionsbericht sein?</vt:lpstr>
      <vt:lpstr>Was muss zwingend auf dem Geschäfts- und Revisionsbericht sein?</vt:lpstr>
      <vt:lpstr>Wie lange müssen Unterlagen aufbewahrt werden?</vt:lpstr>
      <vt:lpstr>Wann beginnt die Frist?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Fragen zur Aufbewahrung  Lösungen</dc:title>
  <dc:creator>Lippuner Jürg BZBS</dc:creator>
  <cp:lastModifiedBy>Lippuner Jürg BZBS</cp:lastModifiedBy>
  <cp:revision>2</cp:revision>
  <dcterms:created xsi:type="dcterms:W3CDTF">2024-08-20T07:51:07Z</dcterms:created>
  <dcterms:modified xsi:type="dcterms:W3CDTF">2024-08-20T09:29:57Z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0x010100D563806FAC4CDF4F80D8854CF7497E98</vt:lpwstr>
  </property>
</Properties>
</file>