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handoutMasterIdLst>
    <p:handoutMasterId r:id="rId12"/>
  </p:handoutMasterIdLst>
  <p:sldIdLst>
    <p:sldId id="2561" r:id="rId5"/>
    <p:sldId id="2563" r:id="rId6"/>
    <p:sldId id="2566" r:id="rId7"/>
    <p:sldId id="2567" r:id="rId8"/>
    <p:sldId id="2569" r:id="rId9"/>
    <p:sldId id="2570" r:id="rId10"/>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4E4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81872" autoAdjust="0"/>
  </p:normalViewPr>
  <p:slideViewPr>
    <p:cSldViewPr snapToGrid="0">
      <p:cViewPr varScale="1">
        <p:scale>
          <a:sx n="126" d="100"/>
          <a:sy n="126" d="100"/>
        </p:scale>
        <p:origin x="3168" y="132"/>
      </p:cViewPr>
      <p:guideLst/>
    </p:cSldViewPr>
  </p:slideViewPr>
  <p:notesTextViewPr>
    <p:cViewPr>
      <p:scale>
        <a:sx n="3" d="2"/>
        <a:sy n="3" d="2"/>
      </p:scale>
      <p:origin x="0" y="0"/>
    </p:cViewPr>
  </p:notesTextViewPr>
  <p:sorterViewPr>
    <p:cViewPr>
      <p:scale>
        <a:sx n="100" d="100"/>
        <a:sy n="100" d="100"/>
      </p:scale>
      <p:origin x="0" y="-140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umsplatzhalt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D1EC30-5B0B-48D0-A1A8-66A96720DF24}" type="datetimeFigureOut">
              <a:rPr lang="en-US" smtClean="0"/>
              <a:t>11/27/2025</a:t>
            </a:fld>
            <a:endParaRPr lang="en-US"/>
          </a:p>
        </p:txBody>
      </p:sp>
      <p:sp>
        <p:nvSpPr>
          <p:cNvPr id="4" name="Fußzeilenplatzhalt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Foliennummernplatzhalt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B8FBFCE-2205-4B9C-81E5-532E0690D8C1}" type="slidenum">
              <a:rPr lang="en-US" smtClean="0"/>
              <a:t>‹Nr.›</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9F68A4D-42A7-45F7-9930-00E8DCB48D7E}" type="datetimeFigureOut">
              <a:rPr lang="en-US" smtClean="0"/>
              <a:t>11/27/2025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FDD6F49-EBB7-4CCF-97A8-E526BB28BB69}" type="slidenum">
              <a:rPr lang="en-US" smtClean="0"/>
              <a:t>‹Nr.›</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BFDD6F49-EBB7-4CCF-97A8-E526BB28BB69}" type="slidenum">
              <a:rPr lang="en-US" smtClean="0"/>
              <a:t>1</a:t>
            </a:fld>
            <a:endParaRPr lang="en-US"/>
          </a:p>
        </p:txBody>
      </p:sp>
    </p:spTree>
    <p:extLst>
      <p:ext uri="{BB962C8B-B14F-4D97-AF65-F5344CB8AC3E}">
        <p14:creationId xmlns:p14="http://schemas.microsoft.com/office/powerpoint/2010/main" val="272506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noProof="0" dirty="0"/>
              <a:t>Creative Commons (CC) ist ein Lizenzsystem, das es Urhebern ermöglicht, ihre Werke unter bestimmten Bedingungen frei zugänglich zu machen. Die verschiedenen Lizenztypen legen fest, ob ein Werk bearbeitet, kommerziell genutzt oder nur unter gleichen Bedingungen weitergegeben werden darf. Die sechs wichtigsten CC-Lizenzen sind: CC BY, CC BY-SA, CC BY-ND, CC BY-NC, CC BY-NC-SA und CC BY-NC-ND. Jede dieser Lizenzen enthält klare Vorgaben zur Nutzung, um rechtliche Sicherheit und Transparenz zu gewährleisten. CC BY erlaubt die freie Nutzung, solange der Urheber genannt wird. CC BY-SA verlangt zusätzlich, dass abgeleitete Werke unter denselben Bedingungen weitergegeben werden. CC BY-ND untersagt jegliche Bearbeitung, während CC BY-NC die kommerzielle Nutzung ausschliesst. CC BY-NC-SA kombiniert die Einschränkungen von Nicht-Kommerzialisierung und Weitergabe unter gleichen Bedingungen. Schliesslich verbietet CC BY-NC-ND sowohl kommerzielle Nutzung als auch Bearbeitung. Diese Lizenzen sind besonders wichtig für Lehrmaterialien, kreative Projekte und digitale Inhalte, da sie eine einfache und standardisierte Möglichkeit bieten, Werke zu teilen und gleichzeitig die Rechte der Urheber zu schützen. Durch die Verwendung von CC-Lizenzen können Nutzer sicherstellen, dass sie Inhalte legal verwenden, ohne individuelle Genehmigungen einholen zu müssen. Dies fördert die Verbreitung von Wissen und Kreativität weltweit und erleichtert die Zusammenarbeit in Bildung, Forschung und Medien.</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2</a:t>
            </a:fld>
            <a:endParaRPr lang="en-US"/>
          </a:p>
        </p:txBody>
      </p:sp>
    </p:spTree>
    <p:extLst>
      <p:ext uri="{BB962C8B-B14F-4D97-AF65-F5344CB8AC3E}">
        <p14:creationId xmlns:p14="http://schemas.microsoft.com/office/powerpoint/2010/main" val="209279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noProof="0" dirty="0"/>
              <a:t>Creative Commons (CC) Lizenzen sind weltweit anerkannte Lizenzmodelle, die auf dem Urheberrecht basieren und es Urhebern ermöglichen, ihre Werke unter bestimmten Bedingungen frei zugänglich zu machen. Sobald ein Urheber eine CC-Lizenz vergibt, wird diese rechtlich bindend. Das bedeutet, dass Nutzer die festgelegten Bedingungen wie Namensnennung, Einschränkungen bei kommerzieller Nutzung oder Bearbeitung einhalten müssen. Die Lizenzen sind so gestaltet, dass sie mit nationalem Urheberrecht kompatibel sind und klare Regeln für die Nutzung vorgeben. Sie sind freiwillig, aber verbindlich, sobald sie angewendet werden. Nutzer dürfen die Inhalte nur im Rahmen der Lizenzbedingungen verwenden, andernfalls liegt eine Urheberrechtsverletzung vor. Die rechtliche Wirkung ist also nicht nur theoretisch, sondern praktisch relevant, da Verstösse Konsequenzen nach sich ziehen können. CC-Lizenzen schaffen Transparenz und Rechtssicherheit für beide Seiten: Urheber und Nutzer. Sie fördern die freie Verbreitung von Wissen und kreativen Inhalten, ohne die Rechte des Urhebers zu gefährden. Durch die klare Struktur der Lizenztypen wird sichergestellt, dass jeder weiss, was erlaubt ist und was nicht. Dies ist besonders wichtig in digitalen Medien, wo Inhalte schnell geteilt und verbreitet werden. Die rechtliche Bindung bedeutet, dass ein Verstoss gegen die Lizenzbedingungen genauso behandelt wird wie ein Verstoss gegen das klassische Urheberrecht.</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3</a:t>
            </a:fld>
            <a:endParaRPr lang="en-US"/>
          </a:p>
        </p:txBody>
      </p:sp>
    </p:spTree>
    <p:extLst>
      <p:ext uri="{BB962C8B-B14F-4D97-AF65-F5344CB8AC3E}">
        <p14:creationId xmlns:p14="http://schemas.microsoft.com/office/powerpoint/2010/main" val="185184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noProof="0" dirty="0"/>
              <a:t>Ein Verstoss gegen die Bedingungen einer Creative Commons Lizenz stellt eine Urheberrechtsverletzung dar und kann rechtliche Konsequenzen haben. Die häufigsten Folgen sind Abmahnungen durch den Urheber, die in der Regel mit der Aufforderung zur Unterlassung und gegebenenfalls zur Zahlung von Schadensersatz verbunden sind. Schadensersatzforderungen können sich nach der üblichen Lizenzgebühr richten, die für die Nutzung des Werkes ohne Lizenz angefallen wäre. Zusätzlich kann der Urheber verlangen, dass der rechtswidrig genutzte Inhalt entfernt wird, beispielsweise von Webseiten oder Plattformen. In schwerwiegenden Fällen oder bei wiederholten Verstössen können gerichtliche Schritte eingeleitet werden, die zu weiteren Kosten und rechtlichen Konsequenzen führen. Plattformen wie YouTube oder Flickr reagieren ebenfalls auf Lizenzverstösse, indem sie Inhalte löschen oder Konten sperren. Verstösse können auch das Vertrauen in die eigene Marke oder Organisation schädigen, insbesondere wenn Inhalte kommerziell genutzt wurden, obwohl dies untersagt war. Daher ist es für Nutzer essenziell, die Lizenzbedingungen genau zu prüfen und einzuhalten. Die Einhaltung schützt nicht nur vor rechtlichen Problemen, sondern fördert auch eine faire und respektvolle Nutzung kreativer Werke. Zusammengefasst: Verstösse gegen CC-Lizenzen sind keine Bagatelle, sondern können erhebliche rechtliche und finanzielle Folgen haben.</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4</a:t>
            </a:fld>
            <a:endParaRPr lang="en-US"/>
          </a:p>
        </p:txBody>
      </p:sp>
    </p:spTree>
    <p:extLst>
      <p:ext uri="{BB962C8B-B14F-4D97-AF65-F5344CB8AC3E}">
        <p14:creationId xmlns:p14="http://schemas.microsoft.com/office/powerpoint/2010/main" val="1035068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BA79F-B056-61C0-B1B8-395C58316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A3483-ACA6-CC0E-759B-1B867F81F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97B72-B05A-69F9-0F98-60DA35DB2C34}"/>
              </a:ext>
            </a:extLst>
          </p:cNvPr>
          <p:cNvSpPr>
            <a:spLocks noGrp="1"/>
          </p:cNvSpPr>
          <p:nvPr>
            <p:ph type="body" idx="1"/>
          </p:nvPr>
        </p:nvSpPr>
        <p:spPr/>
        <p:txBody>
          <a:bodyPr/>
          <a:lstStyle/>
          <a:p>
            <a:endParaRPr lang="en-US" noProof="0" dirty="0"/>
          </a:p>
          <a:p>
            <a:r>
              <a:rPr lang="en-US" noProof="0" dirty="0"/>
              <a:t>Berg  © 1999 by Jürg Lippuner is licensed under Creative Commons Attribution 4.0 International. To view a copy of this license, visit https://creativecommons.org/licenses/by/4.0/</a:t>
            </a:r>
          </a:p>
        </p:txBody>
      </p:sp>
      <p:sp>
        <p:nvSpPr>
          <p:cNvPr id="4" name="Slide Number Placeholder 3">
            <a:extLst>
              <a:ext uri="{FF2B5EF4-FFF2-40B4-BE49-F238E27FC236}">
                <a16:creationId xmlns:a16="http://schemas.microsoft.com/office/drawing/2014/main" id="{DFCD7A73-49C8-035D-5096-9EA261ABEFAB}"/>
              </a:ext>
            </a:extLst>
          </p:cNvPr>
          <p:cNvSpPr>
            <a:spLocks noGrp="1"/>
          </p:cNvSpPr>
          <p:nvPr>
            <p:ph type="sldNum" sz="quarter" idx="5"/>
          </p:nvPr>
        </p:nvSpPr>
        <p:spPr/>
        <p:txBody>
          <a:bodyPr/>
          <a:lstStyle/>
          <a:p>
            <a:pPr rtl="0"/>
            <a:fld id="{BFDD6F49-EBB7-4CCF-97A8-E526BB28BB69}" type="slidenum">
              <a:rPr lang="en-US" smtClean="0"/>
              <a:t>5</a:t>
            </a:fld>
            <a:endParaRPr lang="en-US"/>
          </a:p>
        </p:txBody>
      </p:sp>
    </p:spTree>
    <p:extLst>
      <p:ext uri="{BB962C8B-B14F-4D97-AF65-F5344CB8AC3E}">
        <p14:creationId xmlns:p14="http://schemas.microsoft.com/office/powerpoint/2010/main" val="418197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rtl="0"/>
            <a:fld id="{BFDD6F49-EBB7-4CCF-97A8-E526BB28BB69}" type="slidenum">
              <a:rPr lang="en-US" smtClean="0"/>
              <a:t>6</a:t>
            </a:fld>
            <a:endParaRPr lang="en-US"/>
          </a:p>
        </p:txBody>
      </p:sp>
    </p:spTree>
    <p:extLst>
      <p:ext uri="{BB962C8B-B14F-4D97-AF65-F5344CB8AC3E}">
        <p14:creationId xmlns:p14="http://schemas.microsoft.com/office/powerpoint/2010/main" val="1543668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1">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rtlCol="0" anchor="t">
            <a:normAutofit/>
          </a:bodyPr>
          <a:lstStyle>
            <a:lvl1pPr algn="l">
              <a:defRPr sz="9600">
                <a:solidFill>
                  <a:schemeClr val="tx2"/>
                </a:solidFill>
              </a:defRPr>
            </a:lvl1pPr>
          </a:lstStyle>
          <a:p>
            <a:pPr rtl="0"/>
            <a:r>
              <a:rPr lang="de"/>
              <a:t>Titelmasterformat durch Klicken bearbeiten</a:t>
            </a:r>
            <a:endParaRPr lang="en-US" dirty="0"/>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3112964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für die Tagesordnung">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7644384" y="1012952"/>
            <a:ext cx="4023360" cy="1636776"/>
          </a:xfrm>
        </p:spPr>
        <p:txBody>
          <a:bodyPr rtlCol="0" anchor="b">
            <a:normAutofit/>
          </a:bodyPr>
          <a:lstStyle>
            <a:lvl1pPr>
              <a:defRPr sz="4800"/>
            </a:lvl1pPr>
          </a:lstStyle>
          <a:p>
            <a:pPr rtl="0"/>
            <a:r>
              <a:rPr lang="de"/>
              <a:t>Titelmasterformat durch Klicken bearbeiten</a:t>
            </a:r>
            <a:endParaRPr lang="en-US" dirty="0"/>
          </a:p>
        </p:txBody>
      </p:sp>
      <p:sp>
        <p:nvSpPr>
          <p:cNvPr id="10" name="Bildplatzhalter 8">
            <a:extLst>
              <a:ext uri="{FF2B5EF4-FFF2-40B4-BE49-F238E27FC236}">
                <a16:creationId xmlns:a16="http://schemas.microsoft.com/office/drawing/2014/main" id="{FE8E4848-C9F6-6844-AB1C-C4F0E8A472A1}"/>
              </a:ext>
            </a:extLst>
          </p:cNvPr>
          <p:cNvSpPr>
            <a:spLocks noGrp="1"/>
          </p:cNvSpPr>
          <p:nvPr>
            <p:ph type="pic" sz="quarter" idx="14"/>
          </p:nvPr>
        </p:nvSpPr>
        <p:spPr>
          <a:xfrm>
            <a:off x="342901" y="345109"/>
            <a:ext cx="6714969" cy="6163508"/>
          </a:xfrm>
          <a:custGeom>
            <a:avLst/>
            <a:gdLst>
              <a:gd name="connsiteX0" fmla="*/ 281857 w 6714969"/>
              <a:gd name="connsiteY0" fmla="*/ 0 h 6163508"/>
              <a:gd name="connsiteX1" fmla="*/ 6433112 w 6714969"/>
              <a:gd name="connsiteY1" fmla="*/ 0 h 6163508"/>
              <a:gd name="connsiteX2" fmla="*/ 6714969 w 6714969"/>
              <a:gd name="connsiteY2" fmla="*/ 281857 h 6163508"/>
              <a:gd name="connsiteX3" fmla="*/ 6714969 w 6714969"/>
              <a:gd name="connsiteY3" fmla="*/ 5881651 h 6163508"/>
              <a:gd name="connsiteX4" fmla="*/ 6433112 w 6714969"/>
              <a:gd name="connsiteY4" fmla="*/ 6163508 h 6163508"/>
              <a:gd name="connsiteX5" fmla="*/ 281857 w 6714969"/>
              <a:gd name="connsiteY5" fmla="*/ 6163508 h 6163508"/>
              <a:gd name="connsiteX6" fmla="*/ 0 w 6714969"/>
              <a:gd name="connsiteY6" fmla="*/ 5881651 h 6163508"/>
              <a:gd name="connsiteX7" fmla="*/ 0 w 6714969"/>
              <a:gd name="connsiteY7" fmla="*/ 281857 h 6163508"/>
              <a:gd name="connsiteX8" fmla="*/ 281857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281857" y="0"/>
                </a:moveTo>
                <a:lnTo>
                  <a:pt x="6433112" y="0"/>
                </a:lnTo>
                <a:cubicBezTo>
                  <a:pt x="6588777" y="0"/>
                  <a:pt x="6714969" y="126192"/>
                  <a:pt x="6714969" y="281857"/>
                </a:cubicBezTo>
                <a:lnTo>
                  <a:pt x="6714969" y="5881651"/>
                </a:lnTo>
                <a:cubicBezTo>
                  <a:pt x="6714969" y="6037316"/>
                  <a:pt x="6588777" y="6163508"/>
                  <a:pt x="6433112" y="6163508"/>
                </a:cubicBezTo>
                <a:lnTo>
                  <a:pt x="281857" y="6163508"/>
                </a:lnTo>
                <a:cubicBezTo>
                  <a:pt x="126192" y="6163508"/>
                  <a:pt x="0" y="6037316"/>
                  <a:pt x="0" y="5881651"/>
                </a:cubicBezTo>
                <a:lnTo>
                  <a:pt x="0" y="281857"/>
                </a:lnTo>
                <a:cubicBezTo>
                  <a:pt x="0" y="126192"/>
                  <a:pt x="126192" y="0"/>
                  <a:pt x="281857" y="0"/>
                </a:cubicBezTo>
                <a:close/>
              </a:path>
            </a:pathLst>
          </a:custGeom>
          <a:blipFill dpi="0" rotWithShape="1">
            <a:blip r:embed="rId2">
              <a:alphaModFix amt="65000"/>
            </a:blip>
            <a:srcRect/>
            <a:stretch>
              <a:fillRect/>
            </a:stretch>
          </a:blipFill>
        </p:spPr>
        <p:txBody>
          <a:bodyPr wrap="square" rtlCol="0">
            <a:noAutofit/>
          </a:bodyPr>
          <a:lstStyle/>
          <a:p>
            <a:pPr rtl="0"/>
            <a:r>
              <a:rPr lang="de"/>
              <a:t>Klicken Sie, um ein Bild hinzuzufügen.</a:t>
            </a:r>
          </a:p>
        </p:txBody>
      </p:sp>
      <p:sp>
        <p:nvSpPr>
          <p:cNvPr id="7" name="Inhaltsplatzhalt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marL="228600" lvl="0" indent="-228600" rtl="0"/>
            <a:r>
              <a:rPr lang="de"/>
              <a:t>Textmasterformat durch Klicken bearbeiten</a:t>
            </a:r>
          </a:p>
          <a:p>
            <a:pPr marL="228600" lvl="1" indent="-228600" rtl="0"/>
            <a:r>
              <a:rPr lang="de"/>
              <a:t>Zweite Ebene</a:t>
            </a:r>
          </a:p>
          <a:p>
            <a:pPr marL="228600" lvl="2" indent="-228600" rtl="0"/>
            <a:r>
              <a:rPr lang="de"/>
              <a:t>Dritte Ebene</a:t>
            </a:r>
          </a:p>
          <a:p>
            <a:pPr marL="228600" lvl="3" indent="-228600" rtl="0"/>
            <a:r>
              <a:rPr lang="de"/>
              <a:t>Vierte Ebene</a:t>
            </a:r>
          </a:p>
          <a:p>
            <a:pPr marL="228600" lvl="4" indent="-228600" rtl="0"/>
            <a:r>
              <a:rPr lang="de"/>
              <a:t>Fünfte Ebene</a:t>
            </a:r>
            <a:endParaRPr lang="en-US" dirty="0"/>
          </a:p>
        </p:txBody>
      </p:sp>
      <p:sp>
        <p:nvSpPr>
          <p:cNvPr id="3" name="Datumsplatzhalter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5" name="Foliennummernplatzhalt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20134268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Inhalt 1 (Ma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rtlCol="0" anchor="ctr">
            <a:normAutofit/>
          </a:bodyPr>
          <a:lstStyle>
            <a:lvl1pPr>
              <a:defRPr sz="2400"/>
            </a:lvl1pPr>
          </a:lstStyle>
          <a:p>
            <a:pPr rtl="0"/>
            <a:r>
              <a:rPr lang="de"/>
              <a:t>Titelmasterformat durch Klicken bearbeiten</a:t>
            </a:r>
            <a:endParaRPr lang="en-US" dirty="0"/>
          </a:p>
        </p:txBody>
      </p:sp>
      <p:sp>
        <p:nvSpPr>
          <p:cNvPr id="3" name="Inhaltsplatzhalt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4105126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r Inhalt (Ma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b">
            <a:normAutofit/>
          </a:bodyPr>
          <a:lstStyle>
            <a:lvl1pPr>
              <a:defRPr sz="2400"/>
            </a:lvl1pPr>
          </a:lstStyle>
          <a:p>
            <a:pPr rtl="0"/>
            <a:r>
              <a:rPr lang="de"/>
              <a:t>Titelmasterformat durch Klicken bearbeiten</a:t>
            </a:r>
            <a:endParaRPr lang="en-US" dirty="0"/>
          </a:p>
        </p:txBody>
      </p:sp>
      <p:sp>
        <p:nvSpPr>
          <p:cNvPr id="3" name="Inhaltsplatzhalt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142913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Inhal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p:txBody>
          <a:bodyPr rtlCol="0"/>
          <a:lstStyle/>
          <a:p>
            <a:pPr rtl="0"/>
            <a:r>
              <a:rPr lang="de"/>
              <a:t>Titelmasterformat durch Klicken bearbeiten</a:t>
            </a:r>
            <a:endParaRPr lang="en-US" dirty="0"/>
          </a:p>
        </p:txBody>
      </p:sp>
      <p:sp>
        <p:nvSpPr>
          <p:cNvPr id="3" name="Inhaltsplatzhalter 2">
            <a:extLst>
              <a:ext uri="{FF2B5EF4-FFF2-40B4-BE49-F238E27FC236}">
                <a16:creationId xmlns:a16="http://schemas.microsoft.com/office/drawing/2014/main" id="{6C2DD052-3E45-E789-01F8-33250024ECBD}"/>
              </a:ext>
            </a:extLst>
          </p:cNvPr>
          <p:cNvSpPr>
            <a:spLocks noGrp="1"/>
          </p:cNvSpPr>
          <p:nvPr>
            <p:ph idx="1"/>
          </p:nvPr>
        </p:nvSpPr>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13120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Inhal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rtlCol="0" anchor="t">
            <a:normAutofit/>
          </a:bodyPr>
          <a:lstStyle>
            <a:lvl1pPr>
              <a:defRPr sz="4400"/>
            </a:lvl1pPr>
          </a:lstStyle>
          <a:p>
            <a:pPr rtl="0"/>
            <a:r>
              <a:rPr lang="de"/>
              <a:t>Titelmasterformat durch Klicken bearbeiten</a:t>
            </a:r>
            <a:endParaRPr lang="en-US" dirty="0"/>
          </a:p>
        </p:txBody>
      </p:sp>
      <p:sp>
        <p:nvSpPr>
          <p:cNvPr id="8" name="Inhaltsplatzhalt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30874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Inhalt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rtlCol="0" anchor="t">
            <a:normAutofit/>
          </a:bodyPr>
          <a:lstStyle>
            <a:lvl1pPr>
              <a:defRPr sz="3200"/>
            </a:lvl1pPr>
          </a:lstStyle>
          <a:p>
            <a:pPr rtl="0"/>
            <a:r>
              <a:rPr lang="de"/>
              <a:t>Titelmasterformat durch Klicken bearbeiten</a:t>
            </a:r>
            <a:endParaRPr lang="en-US" dirty="0"/>
          </a:p>
        </p:txBody>
      </p:sp>
      <p:sp>
        <p:nvSpPr>
          <p:cNvPr id="8" name="Inhaltsplatzhalt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80756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alt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rtlCol="0" anchor="t">
            <a:normAutofit/>
          </a:bodyPr>
          <a:lstStyle>
            <a:lvl1pPr>
              <a:defRPr sz="3200"/>
            </a:lvl1pPr>
          </a:lstStyle>
          <a:p>
            <a:pPr rtl="0"/>
            <a:r>
              <a:rPr lang="de"/>
              <a:t>Titelmasterformat durch Klicken bearbeiten</a:t>
            </a:r>
          </a:p>
        </p:txBody>
      </p:sp>
      <p:sp>
        <p:nvSpPr>
          <p:cNvPr id="8" name="Inhaltsplatzhalt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35458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Inhalt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rtlCol="0" anchor="t">
            <a:normAutofit/>
          </a:bodyPr>
          <a:lstStyle>
            <a:lvl1pPr>
              <a:defRPr sz="3200"/>
            </a:lvl1pPr>
          </a:lstStyle>
          <a:p>
            <a:pPr rtl="0"/>
            <a:r>
              <a:rPr lang="de"/>
              <a:t>Titelmasterformat durch Klicken bearbeiten</a:t>
            </a:r>
          </a:p>
        </p:txBody>
      </p:sp>
      <p:sp>
        <p:nvSpPr>
          <p:cNvPr id="8" name="Inhaltsplatzhalt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233554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Inhalt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rtl="0"/>
            <a:r>
              <a:rPr lang="de"/>
              <a:t>Titelmasterformat durch Klicken bearbeiten</a:t>
            </a:r>
          </a:p>
        </p:txBody>
      </p:sp>
      <p:sp>
        <p:nvSpPr>
          <p:cNvPr id="8" name="Inhaltsplatzhalt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4173639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Inhaltsfot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rtlCol="0" anchor="b"/>
          <a:lstStyle/>
          <a:p>
            <a:pPr rtl="0"/>
            <a:r>
              <a:rPr lang="de"/>
              <a:t>Titelmasterformat durch Klicken bearbeiten</a:t>
            </a:r>
          </a:p>
        </p:txBody>
      </p:sp>
      <p:sp>
        <p:nvSpPr>
          <p:cNvPr id="4" name="Bildplatzhalt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4174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rtlCol="0" anchor="ctr">
            <a:normAutofit/>
          </a:bodyPr>
          <a:lstStyle>
            <a:lvl1pPr algn="ctr">
              <a:defRPr sz="5400">
                <a:solidFill>
                  <a:schemeClr val="tx2"/>
                </a:solidFill>
              </a:defRPr>
            </a:lvl1pPr>
          </a:lstStyle>
          <a:p>
            <a:pPr rtl="0"/>
            <a:r>
              <a:rPr lang="de"/>
              <a:t>Titelmasterformat durch Klicken bearbeiten</a:t>
            </a:r>
            <a:endParaRPr lang="en-US" dirty="0"/>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rtlCol="0"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0069745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Inhaltsfot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rtlCol="0" anchor="b"/>
          <a:lstStyle/>
          <a:p>
            <a:pPr rtl="0"/>
            <a:r>
              <a:rPr lang="de"/>
              <a:t>Titelmasterformat durch Klicken bearbeiten</a:t>
            </a:r>
          </a:p>
        </p:txBody>
      </p:sp>
      <p:sp>
        <p:nvSpPr>
          <p:cNvPr id="8" name="Inhaltsplatzhalt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4" name="Bildplatzhalt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721404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Inhaltsfot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rtlCol="0" anchor="b"/>
          <a:lstStyle/>
          <a:p>
            <a:pPr rtl="0"/>
            <a:r>
              <a:rPr lang="de"/>
              <a:t>Titelmasterformat durch Klicken bearbeiten</a:t>
            </a:r>
          </a:p>
        </p:txBody>
      </p:sp>
      <p:sp>
        <p:nvSpPr>
          <p:cNvPr id="4" name="Bildplatzhalt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endParaRPr lang="en-US" dirty="0"/>
          </a:p>
        </p:txBody>
      </p:sp>
      <p:sp>
        <p:nvSpPr>
          <p:cNvPr id="8" name="Inhaltsplatzhalt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163217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Inhaltsfoto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rtlCol="0" anchor="b"/>
          <a:lstStyle/>
          <a:p>
            <a:pPr rtl="0"/>
            <a:r>
              <a:rPr lang="de"/>
              <a:t>Titelmasterformat durch Klicken bearbeiten</a:t>
            </a:r>
          </a:p>
        </p:txBody>
      </p:sp>
      <p:sp>
        <p:nvSpPr>
          <p:cNvPr id="8" name="Inhaltsplatzhalt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4" name="Bildplatzhalt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8719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Inhaltsfoto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rtlCol="0" anchor="b"/>
          <a:lstStyle/>
          <a:p>
            <a:pPr rtl="0"/>
            <a:r>
              <a:rPr lang="de"/>
              <a:t>Titelmasterformat durch Klicken bearbeiten</a:t>
            </a:r>
          </a:p>
        </p:txBody>
      </p:sp>
      <p:sp>
        <p:nvSpPr>
          <p:cNvPr id="4" name="Bildplatzhalt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endParaRPr lang="en-US" dirty="0"/>
          </a:p>
        </p:txBody>
      </p:sp>
      <p:sp>
        <p:nvSpPr>
          <p:cNvPr id="8" name="Inhaltsplatzhalt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967344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Inhaltsfoto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rtlCol="0" anchor="b"/>
          <a:lstStyle/>
          <a:p>
            <a:pPr rtl="0"/>
            <a:r>
              <a:rPr lang="de"/>
              <a:t>Titelmasterformat durch Klicken bearbeiten</a:t>
            </a:r>
          </a:p>
        </p:txBody>
      </p:sp>
      <p:sp>
        <p:nvSpPr>
          <p:cNvPr id="8" name="Inhaltsplatzhalt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4" name="Bildplatzhalt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69180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Inhaltsfoto 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rtlCol="0" anchor="b"/>
          <a:lstStyle/>
          <a:p>
            <a:pPr rtl="0"/>
            <a:r>
              <a:rPr lang="de"/>
              <a:t>Titelmasterformat durch Klicken bearbeiten</a:t>
            </a:r>
          </a:p>
        </p:txBody>
      </p:sp>
      <p:sp>
        <p:nvSpPr>
          <p:cNvPr id="4" name="Bildplatzhalt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083735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Inhaltsfoto 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rtlCol="0" anchor="b"/>
          <a:lstStyle/>
          <a:p>
            <a:pPr rtl="0"/>
            <a:r>
              <a:rPr lang="de"/>
              <a:t>Titelmasterformat durch Klicken bearbeiten</a:t>
            </a:r>
          </a:p>
        </p:txBody>
      </p:sp>
      <p:sp>
        <p:nvSpPr>
          <p:cNvPr id="8" name="Inhaltsplatzhalt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4" name="Bildplatzhalt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lvl1pPr>
              <a:defRPr>
                <a:solidFill>
                  <a:schemeClr val="tx1"/>
                </a:solidFill>
                <a:effectLst/>
              </a:defRPr>
            </a:lvl1pPr>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640586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Inhaltsfoto 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rtlCol="0" anchor="b"/>
          <a:lstStyle/>
          <a:p>
            <a:pPr rtl="0"/>
            <a:r>
              <a:rPr lang="de"/>
              <a:t>Titelmasterformat durch Klicken bearbeiten</a:t>
            </a:r>
          </a:p>
        </p:txBody>
      </p:sp>
      <p:sp>
        <p:nvSpPr>
          <p:cNvPr id="4" name="Bildplatzhalt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endParaRPr lang="en-US" dirty="0"/>
          </a:p>
        </p:txBody>
      </p:sp>
      <p:sp>
        <p:nvSpPr>
          <p:cNvPr id="8" name="Inhaltsplatzhalt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246734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Inhaltsfoto 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rtlCol="0" anchor="b"/>
          <a:lstStyle/>
          <a:p>
            <a:pPr rtl="0"/>
            <a:r>
              <a:rPr lang="de"/>
              <a:t>Titelmasterformat durch Klicken bearbeiten</a:t>
            </a:r>
          </a:p>
        </p:txBody>
      </p:sp>
      <p:sp>
        <p:nvSpPr>
          <p:cNvPr id="4" name="Bildplatzhalt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892316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Inhaltsfoto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rtlCol="0" anchor="b"/>
          <a:lstStyle/>
          <a:p>
            <a:pPr rtl="0"/>
            <a:r>
              <a:rPr lang="de"/>
              <a:t>Titelmasterformat durch Klicken bearbeiten</a:t>
            </a:r>
          </a:p>
        </p:txBody>
      </p:sp>
      <p:sp>
        <p:nvSpPr>
          <p:cNvPr id="4" name="Bildplatzhalt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lvl1pPr>
              <a:defRPr>
                <a:solidFill>
                  <a:schemeClr val="tx1"/>
                </a:solidFill>
                <a:effectLst/>
              </a:defRPr>
            </a:lvl1pPr>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16019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rtlCol="0" anchor="t">
            <a:normAutofit/>
          </a:bodyPr>
          <a:lstStyle>
            <a:lvl1pPr algn="l">
              <a:defRPr sz="12500">
                <a:solidFill>
                  <a:schemeClr val="tx2"/>
                </a:solidFill>
              </a:defRPr>
            </a:lvl1pPr>
          </a:lstStyle>
          <a:p>
            <a:pPr rtl="0"/>
            <a:r>
              <a:rPr lang="de"/>
              <a:t>Titelmasterformat durch Klicken bearbeiten</a:t>
            </a:r>
            <a:endParaRPr lang="en-US" dirty="0"/>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9437878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Inhaltsfoto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rtlCol="0" anchor="t">
            <a:normAutofit/>
          </a:bodyPr>
          <a:lstStyle>
            <a:lvl1pPr>
              <a:defRPr sz="3200"/>
            </a:lvl1pPr>
          </a:lstStyle>
          <a:p>
            <a:pPr rtl="0"/>
            <a:r>
              <a:rPr lang="de"/>
              <a:t>Titelmasterformat durch Klicken bearbeiten</a:t>
            </a:r>
          </a:p>
        </p:txBody>
      </p:sp>
      <p:sp>
        <p:nvSpPr>
          <p:cNvPr id="19" name="Bildplatzhalt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endParaRPr lang="en-US" dirty="0"/>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8" name="Inhaltsplatzhalt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rtlCol="0">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249644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Inhaltsfoto 1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rtlCol="0" anchor="t">
            <a:normAutofit/>
          </a:bodyPr>
          <a:lstStyle>
            <a:lvl1pPr>
              <a:defRPr sz="3200"/>
            </a:lvl1pPr>
          </a:lstStyle>
          <a:p>
            <a:pPr rtl="0"/>
            <a:r>
              <a:rPr lang="de"/>
              <a:t>Titelmasterformat durch Klicken bearbeiten</a:t>
            </a:r>
          </a:p>
        </p:txBody>
      </p:sp>
      <p:sp>
        <p:nvSpPr>
          <p:cNvPr id="9" name="Bildplatzhalt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endParaRPr lang="en-US" dirty="0"/>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8" name="Inhaltsplatzhalt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625919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Inhaltsfoto 1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rtlCol="0" anchor="t">
            <a:normAutofit/>
          </a:bodyPr>
          <a:lstStyle>
            <a:lvl1pPr>
              <a:defRPr sz="3200"/>
            </a:lvl1pPr>
          </a:lstStyle>
          <a:p>
            <a:pPr rtl="0"/>
            <a:r>
              <a:rPr lang="de"/>
              <a:t>Titelmasterformat durch Klicken bearbeiten</a:t>
            </a:r>
          </a:p>
        </p:txBody>
      </p:sp>
      <p:sp>
        <p:nvSpPr>
          <p:cNvPr id="9" name="Bildplatzhalt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rtlCol="0"/>
          <a:lstStyle/>
          <a:p>
            <a:pPr rtl="0"/>
            <a:r>
              <a:rPr lang="en-US"/>
              <a:t>20.02.2025</a:t>
            </a:r>
          </a:p>
        </p:txBody>
      </p:sp>
      <p:sp>
        <p:nvSpPr>
          <p:cNvPr id="8" name="Inhaltsplatzhalt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467681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Inhaltsfoto 1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rtlCol="0" anchor="ctr"/>
          <a:lstStyle/>
          <a:p>
            <a:pPr rtl="0"/>
            <a:r>
              <a:rPr lang="de"/>
              <a:t>Titelmasterformat durch Klicken bearbeiten</a:t>
            </a:r>
          </a:p>
        </p:txBody>
      </p:sp>
      <p:sp>
        <p:nvSpPr>
          <p:cNvPr id="10" name="Bildplatzhalt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779767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Inhaltsfoto 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rtlCol="0" anchor="t"/>
          <a:lstStyle/>
          <a:p>
            <a:pPr rtl="0"/>
            <a:r>
              <a:rPr lang="de"/>
              <a:t>Titelmasterformat durch Klicken bearbeiten</a:t>
            </a:r>
          </a:p>
        </p:txBody>
      </p:sp>
      <p:sp>
        <p:nvSpPr>
          <p:cNvPr id="9" name="Bildplatzhalt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11460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Inhaltsfoto 17">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rtlCol="0" anchor="t">
            <a:normAutofit/>
          </a:bodyPr>
          <a:lstStyle>
            <a:lvl1pPr>
              <a:defRPr sz="3200"/>
            </a:lvl1pPr>
          </a:lstStyle>
          <a:p>
            <a:pPr rtl="0"/>
            <a:r>
              <a:rPr lang="de"/>
              <a:t>Titelmasterformat durch Klicken bearbeiten</a:t>
            </a:r>
          </a:p>
        </p:txBody>
      </p:sp>
      <p:sp>
        <p:nvSpPr>
          <p:cNvPr id="12" name="Bildplatzhalt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dpi="0" rotWithShape="1">
            <a:blip r:embed="rId2">
              <a:alphaModFix amt="60000"/>
            </a:blip>
            <a:srcRect/>
            <a:stretch>
              <a:fillRect/>
            </a:stretch>
          </a:blipFill>
        </p:spPr>
        <p:txBody>
          <a:bodyPr wrap="square" rtlCol="0">
            <a:noAutofit/>
          </a:bodyPr>
          <a:lstStyle/>
          <a:p>
            <a:pPr rtl="0"/>
            <a:r>
              <a:rPr lang="de"/>
              <a:t>Klicken Sie, um ein Bild hinzuzufügen.</a:t>
            </a:r>
          </a:p>
        </p:txBody>
      </p:sp>
      <p:sp>
        <p:nvSpPr>
          <p:cNvPr id="8" name="Inhaltsplatzhalt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1873807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oße Zahl 1">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rtlCol="0">
            <a:normAutofit/>
          </a:bodyPr>
          <a:lstStyle>
            <a:lvl1pPr algn="ctr">
              <a:defRPr sz="27800">
                <a:solidFill>
                  <a:schemeClr val="tx2">
                    <a:lumMod val="90000"/>
                    <a:lumOff val="10000"/>
                  </a:schemeClr>
                </a:solidFill>
              </a:defRPr>
            </a:lvl1pPr>
          </a:lstStyle>
          <a:p>
            <a:pPr rtl="0"/>
            <a:r>
              <a:rPr lang="de"/>
              <a:t>##%</a:t>
            </a:r>
          </a:p>
        </p:txBody>
      </p:sp>
      <p:sp>
        <p:nvSpPr>
          <p:cNvPr id="3" name="Datumsplatzhalter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5" name="Foliennummernplatzhalt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rtlCol="0">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Tree>
    <p:extLst>
      <p:ext uri="{BB962C8B-B14F-4D97-AF65-F5344CB8AC3E}">
        <p14:creationId xmlns:p14="http://schemas.microsoft.com/office/powerpoint/2010/main" val="85757054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ße Zahl 2">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rtlCol="0">
            <a:normAutofit/>
          </a:bodyPr>
          <a:lstStyle>
            <a:lvl1pPr algn="ctr">
              <a:defRPr sz="27800"/>
            </a:lvl1pPr>
          </a:lstStyle>
          <a:p>
            <a:pPr rtl="0"/>
            <a:r>
              <a:rPr lang="de"/>
              <a:t>##%</a:t>
            </a:r>
          </a:p>
        </p:txBody>
      </p:sp>
      <p:sp>
        <p:nvSpPr>
          <p:cNvPr id="3" name="Datumsplatzhalter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5" name="Foliennummernplatzhalt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rtlCol="0">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Tree>
    <p:extLst>
      <p:ext uri="{BB962C8B-B14F-4D97-AF65-F5344CB8AC3E}">
        <p14:creationId xmlns:p14="http://schemas.microsoft.com/office/powerpoint/2010/main" val="89808356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ße Zahl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rtlCol="0">
            <a:normAutofit/>
          </a:bodyPr>
          <a:lstStyle>
            <a:lvl1pPr algn="l">
              <a:defRPr sz="27800">
                <a:solidFill>
                  <a:schemeClr val="tx2">
                    <a:lumMod val="90000"/>
                    <a:lumOff val="10000"/>
                  </a:schemeClr>
                </a:solidFill>
              </a:defRPr>
            </a:lvl1pPr>
          </a:lstStyle>
          <a:p>
            <a:pPr rtl="0"/>
            <a:r>
              <a:rPr lang="de"/>
              <a:t>##%</a:t>
            </a:r>
          </a:p>
        </p:txBody>
      </p:sp>
      <p:sp>
        <p:nvSpPr>
          <p:cNvPr id="3" name="Datumsplatzhalter 2">
            <a:extLst>
              <a:ext uri="{FF2B5EF4-FFF2-40B4-BE49-F238E27FC236}">
                <a16:creationId xmlns:a16="http://schemas.microsoft.com/office/drawing/2014/main" id="{615DF3EE-4BB8-4215-E053-BF3ED1BB9F9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5" name="Foliennummernplatzhalt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rtlCol="0">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endParaRPr lang="en-US" dirty="0"/>
          </a:p>
        </p:txBody>
      </p:sp>
    </p:spTree>
    <p:extLst>
      <p:ext uri="{BB962C8B-B14F-4D97-AF65-F5344CB8AC3E}">
        <p14:creationId xmlns:p14="http://schemas.microsoft.com/office/powerpoint/2010/main" val="255043890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rtlCol="0" anchor="ctr">
            <a:normAutofit/>
          </a:bodyPr>
          <a:lstStyle>
            <a:lvl1pPr marL="137160" indent="-137160">
              <a:defRPr sz="4400"/>
            </a:lvl1pPr>
          </a:lstStyle>
          <a:p>
            <a:pPr rtl="0"/>
            <a:r>
              <a:rPr lang="de"/>
              <a:t>Angebot durch Klicken bearbeiten</a:t>
            </a:r>
          </a:p>
        </p:txBody>
      </p:sp>
      <p:sp>
        <p:nvSpPr>
          <p:cNvPr id="3" name="Datumsplatzhalter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5" name="Foliennummernplatzhalt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36776" y="5276088"/>
            <a:ext cx="9061704" cy="466344"/>
          </a:xfrm>
        </p:spPr>
        <p:txBody>
          <a:bodyPr rtlCol="0">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rtl="0"/>
            <a:r>
              <a:rPr lang="de"/>
              <a:t>Zitatautor</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2574980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Foto 1">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rtlCol="0" anchor="b">
            <a:normAutofit/>
          </a:bodyPr>
          <a:lstStyle>
            <a:lvl1pPr algn="l">
              <a:defRPr sz="4400">
                <a:solidFill>
                  <a:schemeClr val="tx2"/>
                </a:solidFill>
              </a:defRPr>
            </a:lvl1pPr>
          </a:lstStyle>
          <a:p>
            <a:pPr rtl="0"/>
            <a:r>
              <a:rPr lang="de"/>
              <a:t>Titelmasterformat durch Klicken bearbeiten</a:t>
            </a:r>
            <a:endParaRPr lang="en-US" dirty="0"/>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rtlCol="0"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8" name="Bildplatzhalt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rtlCol="0"/>
          <a:lstStyle>
            <a:lvl1pPr>
              <a:defRPr>
                <a:solidFill>
                  <a:schemeClr val="tx2"/>
                </a:solidFill>
                <a:effectLst/>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rtlCol="0"/>
          <a:lstStyle>
            <a:lvl1pPr>
              <a:defRPr>
                <a:solidFill>
                  <a:schemeClr val="tx2"/>
                </a:solidFill>
                <a:effectLst/>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rtlCol="0"/>
          <a:lstStyle>
            <a:lvl1pPr>
              <a:defRPr>
                <a:solidFill>
                  <a:schemeClr val="tx2"/>
                </a:solidFill>
                <a:effectLst/>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4017685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itat 2">
    <p:spTree>
      <p:nvGrpSpPr>
        <p:cNvPr id="1" name=""/>
        <p:cNvGrpSpPr/>
        <p:nvPr/>
      </p:nvGrpSpPr>
      <p:grpSpPr>
        <a:xfrm>
          <a:off x="0" y="0"/>
          <a:ext cx="0" cy="0"/>
          <a:chOff x="0" y="0"/>
          <a:chExt cx="0" cy="0"/>
        </a:xfrm>
      </p:grpSpPr>
      <p:sp>
        <p:nvSpPr>
          <p:cNvPr id="6" name="Rechteck: Abgerundete Ecken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rtlCol="0" anchor="ctr">
            <a:normAutofit/>
          </a:bodyPr>
          <a:lstStyle>
            <a:lvl1pPr marL="137160" indent="-137160">
              <a:lnSpc>
                <a:spcPct val="100000"/>
              </a:lnSpc>
              <a:defRPr sz="3800"/>
            </a:lvl1pPr>
          </a:lstStyle>
          <a:p>
            <a:pPr rtl="0"/>
            <a:r>
              <a:rPr lang="de"/>
              <a:t>Angebot durch Klicken bearbeiten</a:t>
            </a:r>
          </a:p>
        </p:txBody>
      </p:sp>
      <p:sp>
        <p:nvSpPr>
          <p:cNvPr id="3" name="Datumsplatzhalter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5" name="Foliennummernplatzhalt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Inhaltsplatzhalt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801368" y="5120640"/>
            <a:ext cx="8549640"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rtl="0"/>
            <a:r>
              <a:rPr lang="de"/>
              <a:t>Zitatautor</a:t>
            </a:r>
          </a:p>
          <a:p>
            <a:pPr lvl="1" rtl="0"/>
            <a:r>
              <a:rPr lang="de"/>
              <a:t>Zweite Ebene</a:t>
            </a:r>
          </a:p>
          <a:p>
            <a:pPr lvl="2" rtl="0"/>
            <a:r>
              <a:rPr lang="de"/>
              <a:t>Dritte Ebene</a:t>
            </a:r>
          </a:p>
          <a:p>
            <a:pPr lvl="3" rtl="0"/>
            <a:r>
              <a:rPr lang="de"/>
              <a:t>Vierte Ebene</a:t>
            </a:r>
          </a:p>
          <a:p>
            <a:pPr lvl="4" rtl="0"/>
            <a:r>
              <a:rPr lang="de"/>
              <a:t>Fünfte Ebene</a:t>
            </a:r>
          </a:p>
        </p:txBody>
      </p:sp>
    </p:spTree>
    <p:extLst>
      <p:ext uri="{BB962C8B-B14F-4D97-AF65-F5344CB8AC3E}">
        <p14:creationId xmlns:p14="http://schemas.microsoft.com/office/powerpoint/2010/main" val="1862859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Zitat 3">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rtlCol="0" anchor="ctr">
            <a:normAutofit/>
          </a:bodyPr>
          <a:lstStyle>
            <a:lvl1pPr marL="137160" indent="-137160" algn="l">
              <a:lnSpc>
                <a:spcPct val="100000"/>
              </a:lnSpc>
              <a:defRPr sz="4800">
                <a:solidFill>
                  <a:schemeClr val="tx1"/>
                </a:solidFill>
              </a:defRPr>
            </a:lvl1pPr>
          </a:lstStyle>
          <a:p>
            <a:pPr rtl="0"/>
            <a:r>
              <a:rPr lang="de"/>
              <a:t>Angebot durch Klicken bearbeiten</a:t>
            </a:r>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576072" y="4965192"/>
            <a:ext cx="5431536" cy="1289304"/>
          </a:xfrm>
        </p:spPr>
        <p:txBody>
          <a:bodyPr rtlCol="0"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824775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Zitat 4">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rtlCol="0" anchor="b">
            <a:normAutofit/>
          </a:bodyPr>
          <a:lstStyle>
            <a:lvl1pPr marL="137160" indent="-137160" algn="l">
              <a:lnSpc>
                <a:spcPct val="100000"/>
              </a:lnSpc>
              <a:defRPr sz="4800">
                <a:solidFill>
                  <a:schemeClr val="tx1"/>
                </a:solidFill>
              </a:defRPr>
            </a:lvl1pPr>
          </a:lstStyle>
          <a:p>
            <a:pPr rtl="0"/>
            <a:r>
              <a:rPr lang="de"/>
              <a:t>Angebot durch Klicken bearbeiten</a:t>
            </a:r>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576072" y="4965192"/>
            <a:ext cx="5431536" cy="1289304"/>
          </a:xfrm>
        </p:spPr>
        <p:txBody>
          <a:bodyPr rtlCol="0"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5074045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rtlCol="0"/>
          <a:lstStyle/>
          <a:p>
            <a:pPr rtl="0"/>
            <a:r>
              <a:rPr lang="de"/>
              <a:t>Titelmasterformat durch Klicken bearbeiten</a:t>
            </a:r>
          </a:p>
        </p:txBody>
      </p:sp>
      <p:sp>
        <p:nvSpPr>
          <p:cNvPr id="9" name="Textplatzhalt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11" name="Textplatzhalt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577083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rtlCol="0"/>
          <a:lstStyle/>
          <a:p>
            <a:pPr rtl="0"/>
            <a:r>
              <a:rPr lang="de"/>
              <a:t>Titelmasterformat durch Klicken bearbeiten</a:t>
            </a:r>
          </a:p>
        </p:txBody>
      </p:sp>
      <p:sp>
        <p:nvSpPr>
          <p:cNvPr id="3" name="Textplatzhalt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
              <a:t>Textmasterformat durch Klicken bearbeiten</a:t>
            </a:r>
          </a:p>
        </p:txBody>
      </p:sp>
      <p:sp>
        <p:nvSpPr>
          <p:cNvPr id="11" name="Textplatzhalt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Textplatzhalt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rtlCol="0"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
              <a:t>Textmasterformat durch Klicken bearbeiten</a:t>
            </a:r>
          </a:p>
        </p:txBody>
      </p:sp>
      <p:sp>
        <p:nvSpPr>
          <p:cNvPr id="13" name="Textplatzhalt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rtlCol="0"/>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7" name="Datumsplatzhalter 6">
            <a:extLst>
              <a:ext uri="{FF2B5EF4-FFF2-40B4-BE49-F238E27FC236}">
                <a16:creationId xmlns:a16="http://schemas.microsoft.com/office/drawing/2014/main" id="{4E3B3581-658A-8487-F9CB-E79F2BFF27E4}"/>
              </a:ext>
            </a:extLst>
          </p:cNvPr>
          <p:cNvSpPr>
            <a:spLocks noGrp="1"/>
          </p:cNvSpPr>
          <p:nvPr>
            <p:ph type="dt" sz="half" idx="10"/>
          </p:nvPr>
        </p:nvSpPr>
        <p:spPr/>
        <p:txBody>
          <a:bodyPr rtlCol="0"/>
          <a:lstStyle/>
          <a:p>
            <a:pPr rtl="0"/>
            <a:r>
              <a:rPr lang="en-US"/>
              <a:t>20.02.2025</a:t>
            </a:r>
          </a:p>
        </p:txBody>
      </p:sp>
      <p:sp>
        <p:nvSpPr>
          <p:cNvPr id="8" name="Fußzeilenplatzhalt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9" name="Foliennummernplatzhalt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43825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A9F42-7FF7-F803-C075-BC4968D35E34}"/>
              </a:ext>
            </a:extLst>
          </p:cNvPr>
          <p:cNvSpPr>
            <a:spLocks noGrp="1"/>
          </p:cNvSpPr>
          <p:nvPr>
            <p:ph type="title"/>
          </p:nvPr>
        </p:nvSpPr>
        <p:spPr/>
        <p:txBody>
          <a:bodyPr rtlCol="0"/>
          <a:lstStyle/>
          <a:p>
            <a:pPr rtl="0"/>
            <a:r>
              <a:rPr lang="de"/>
              <a:t>Titelmasterformat durch Klicken bearbeiten</a:t>
            </a:r>
          </a:p>
        </p:txBody>
      </p:sp>
      <p:sp>
        <p:nvSpPr>
          <p:cNvPr id="3" name="Datumsplatzhalter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5" name="Foliennummernplatzhalt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564969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p>
            <a:pPr rtl="0"/>
            <a:r>
              <a:rPr lang="en-US"/>
              <a:t>20.02.2025</a:t>
            </a:r>
          </a:p>
        </p:txBody>
      </p:sp>
      <p:sp>
        <p:nvSpPr>
          <p:cNvPr id="3" name="Fußzeilenplatzhalt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4" name="Foliennummernplatzhalt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029174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rtlCol="0" anchor="t">
            <a:normAutofit/>
          </a:bodyPr>
          <a:lstStyle>
            <a:lvl1pPr>
              <a:defRPr sz="2800"/>
            </a:lvl1pPr>
          </a:lstStyle>
          <a:p>
            <a:pPr rtl="0"/>
            <a:r>
              <a:rPr lang="de"/>
              <a:t>Titelmasterformat durch Klicken bearbeiten</a:t>
            </a:r>
          </a:p>
        </p:txBody>
      </p:sp>
      <p:sp>
        <p:nvSpPr>
          <p:cNvPr id="4" name="Textplatzhalt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
              <a:t>Textmasterformat durch Klicken bearbeiten</a:t>
            </a:r>
          </a:p>
        </p:txBody>
      </p:sp>
      <p:sp>
        <p:nvSpPr>
          <p:cNvPr id="3" name="Inhaltsplatzhalt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5" name="Datumsplatzhalter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496599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rtlCol="0" anchor="t">
            <a:normAutofit/>
          </a:bodyPr>
          <a:lstStyle>
            <a:lvl1pPr>
              <a:defRPr sz="3200"/>
            </a:lvl1pPr>
          </a:lstStyle>
          <a:p>
            <a:pPr rtl="0"/>
            <a:r>
              <a:rPr lang="de"/>
              <a:t>Titelmasterformat durch Klicken bearbeiten</a:t>
            </a:r>
          </a:p>
        </p:txBody>
      </p:sp>
      <p:sp>
        <p:nvSpPr>
          <p:cNvPr id="4" name="Textplatzhalt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
              <a:t>Textmasterformat durch Klicken bearbeiten</a:t>
            </a:r>
          </a:p>
        </p:txBody>
      </p:sp>
      <p:sp>
        <p:nvSpPr>
          <p:cNvPr id="12" name="Bildplatzhalt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
              <a:t>Klicken Sie, um ein Bild hinzuzufügen.</a:t>
            </a:r>
          </a:p>
        </p:txBody>
      </p:sp>
      <p:sp>
        <p:nvSpPr>
          <p:cNvPr id="5" name="Datumsplatzhalter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lstStyle/>
          <a:p>
            <a:pPr rtl="0"/>
            <a:r>
              <a:rPr lang="en-US"/>
              <a:t>20.02.2025</a:t>
            </a:r>
          </a:p>
        </p:txBody>
      </p:sp>
      <p:sp>
        <p:nvSpPr>
          <p:cNvPr id="6" name="Fußzeilenplatzhalt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7" name="Foliennummernplatzhalt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769021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azit">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rtlCol="0" anchor="t">
            <a:normAutofit/>
          </a:bodyPr>
          <a:lstStyle>
            <a:lvl1pPr>
              <a:defRPr sz="5400"/>
            </a:lvl1pPr>
          </a:lstStyle>
          <a:p>
            <a:pPr rtl="0"/>
            <a:r>
              <a:rPr lang="de"/>
              <a:t>Titelmasterformat durch Klicken bearbeiten</a:t>
            </a:r>
            <a:endParaRPr lang="en-US" dirty="0"/>
          </a:p>
        </p:txBody>
      </p:sp>
      <p:sp>
        <p:nvSpPr>
          <p:cNvPr id="8" name="Inhaltsplatzhalt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7566284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Foto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rtlCol="0" anchor="t">
            <a:normAutofit/>
          </a:bodyPr>
          <a:lstStyle>
            <a:lvl1pPr algn="l">
              <a:defRPr sz="5200">
                <a:solidFill>
                  <a:schemeClr val="tx2"/>
                </a:solidFill>
              </a:defRPr>
            </a:lvl1pPr>
          </a:lstStyle>
          <a:p>
            <a:pPr rtl="0"/>
            <a:r>
              <a:rPr lang="de"/>
              <a:t>Titelmasterformat durch Klicken bearbeiten</a:t>
            </a:r>
            <a:endParaRPr lang="en-US" dirty="0"/>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8" name="Bildplatzhalt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2887511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azit 2">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rtlCol="0" anchor="b">
            <a:normAutofit/>
          </a:bodyPr>
          <a:lstStyle>
            <a:lvl1pPr>
              <a:defRPr sz="6000"/>
            </a:lvl1pPr>
          </a:lstStyle>
          <a:p>
            <a:pPr rtl="0"/>
            <a:r>
              <a:rPr lang="de"/>
              <a:t>Titelmasterformat durch Klicken bearbeiten</a:t>
            </a:r>
            <a:endParaRPr lang="en-US" dirty="0"/>
          </a:p>
        </p:txBody>
      </p:sp>
      <p:sp>
        <p:nvSpPr>
          <p:cNvPr id="7" name="Inhaltsplatzhalt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4" name="Datumsplatzhalter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20.02.2025</a:t>
            </a:r>
          </a:p>
        </p:txBody>
      </p:sp>
      <p:sp>
        <p:nvSpPr>
          <p:cNvPr id="5" name="Fußzeilenplatzhalt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17397011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Foto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rtlCol="0" anchor="t">
            <a:normAutofit/>
          </a:bodyPr>
          <a:lstStyle>
            <a:lvl1pPr algn="l">
              <a:defRPr sz="6600">
                <a:solidFill>
                  <a:schemeClr val="tx2"/>
                </a:solidFill>
              </a:defRPr>
            </a:lvl1pPr>
          </a:lstStyle>
          <a:p>
            <a:pPr rtl="0"/>
            <a:r>
              <a:rPr lang="de"/>
              <a:t>Titelmasterformat durch Klicken bearbeiten</a:t>
            </a:r>
            <a:endParaRPr lang="en-US" dirty="0"/>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
        <p:nvSpPr>
          <p:cNvPr id="11" name="Bildplatzhalt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endParaRPr lang="en-US" dirty="0"/>
          </a:p>
        </p:txBody>
      </p:sp>
    </p:spTree>
    <p:extLst>
      <p:ext uri="{BB962C8B-B14F-4D97-AF65-F5344CB8AC3E}">
        <p14:creationId xmlns:p14="http://schemas.microsoft.com/office/powerpoint/2010/main" val="28185980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Foto 4">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rtlCol="0" anchor="t">
            <a:normAutofit/>
          </a:bodyPr>
          <a:lstStyle>
            <a:lvl1pPr algn="l">
              <a:defRPr sz="5400">
                <a:solidFill>
                  <a:schemeClr val="tx2"/>
                </a:solidFill>
              </a:defRPr>
            </a:lvl1pPr>
          </a:lstStyle>
          <a:p>
            <a:pPr rtl="0"/>
            <a:r>
              <a:rPr lang="de"/>
              <a:t>Titelmasterformat durch Klicken bearbeiten</a:t>
            </a:r>
            <a:endParaRPr lang="en-US" dirty="0"/>
          </a:p>
        </p:txBody>
      </p:sp>
      <p:sp>
        <p:nvSpPr>
          <p:cNvPr id="3" name="Untertitel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rtlCol="0"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Formatvorlage des Untertitelmasters durch Klicken bearbeiten</a:t>
            </a:r>
            <a:endParaRPr lang="en-US" dirty="0"/>
          </a:p>
        </p:txBody>
      </p:sp>
      <p:sp>
        <p:nvSpPr>
          <p:cNvPr id="8" name="Bildplatzhalt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rtlCol="0">
            <a:noAutofit/>
          </a:bodyPr>
          <a:lstStyle/>
          <a:p>
            <a:pPr rtl="0"/>
            <a:r>
              <a:rPr lang="de"/>
              <a:t>Klicken Sie, um ein Bild hinzuzufügen.</a:t>
            </a:r>
          </a:p>
        </p:txBody>
      </p:sp>
      <p:sp>
        <p:nvSpPr>
          <p:cNvPr id="4" name="Datumsplatzhalter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2"/>
                </a:solidFill>
                <a:effectLst/>
              </a:defRPr>
            </a:lvl1pPr>
          </a:lstStyle>
          <a:p>
            <a:pPr rtl="0"/>
            <a:r>
              <a:rPr lang="en-US"/>
              <a:t>20.02.2025</a:t>
            </a:r>
          </a:p>
        </p:txBody>
      </p:sp>
      <p:sp>
        <p:nvSpPr>
          <p:cNvPr id="5" name="Fußzeilenplatzhalt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2"/>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2"/>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80848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chnittsüberschrift">
    <p:bg>
      <p:bgRef idx="1001">
        <a:schemeClr val="bg2"/>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rtlCol="0" anchor="b">
            <a:normAutofit/>
          </a:bodyPr>
          <a:lstStyle>
            <a:lvl1pPr>
              <a:defRPr sz="8000">
                <a:solidFill>
                  <a:schemeClr val="tx2"/>
                </a:solidFill>
              </a:defRPr>
            </a:lvl1pPr>
          </a:lstStyle>
          <a:p>
            <a:pPr rtl="0"/>
            <a:r>
              <a:rPr lang="de"/>
              <a:t>Titelmasterformat durch Klicken bearbeiten</a:t>
            </a:r>
            <a:endParaRPr lang="en-US" dirty="0"/>
          </a:p>
        </p:txBody>
      </p:sp>
      <p:sp>
        <p:nvSpPr>
          <p:cNvPr id="4" name="Datumsplatzhalter 3">
            <a:extLst>
              <a:ext uri="{FF2B5EF4-FFF2-40B4-BE49-F238E27FC236}">
                <a16:creationId xmlns:a16="http://schemas.microsoft.com/office/drawing/2014/main" id="{8F845713-EE4C-7615-B812-531C14CF0CA2}"/>
              </a:ext>
            </a:extLst>
          </p:cNvPr>
          <p:cNvSpPr>
            <a:spLocks noGrp="1"/>
          </p:cNvSpPr>
          <p:nvPr>
            <p:ph type="dt" sz="half" idx="10"/>
          </p:nvPr>
        </p:nvSpPr>
        <p:spPr/>
        <p:txBody>
          <a:bodyPr rtlCol="0"/>
          <a:lstStyle>
            <a:lvl1pPr>
              <a:defRPr>
                <a:solidFill>
                  <a:schemeClr val="tx2"/>
                </a:solidFill>
              </a:defRPr>
            </a:lvl1pPr>
          </a:lstStyle>
          <a:p>
            <a:pPr rtl="0"/>
            <a:r>
              <a:rPr lang="en-US"/>
              <a:t>20.02.2025</a:t>
            </a:r>
          </a:p>
        </p:txBody>
      </p:sp>
      <p:sp>
        <p:nvSpPr>
          <p:cNvPr id="5" name="Fußzeilenplatzhalt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rtlCol="0"/>
          <a:lstStyle>
            <a:lvl1pPr>
              <a:defRPr>
                <a:solidFill>
                  <a:schemeClr val="tx2"/>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rtlCol="0"/>
          <a:lstStyle>
            <a:lvl1pPr>
              <a:defRPr>
                <a:solidFill>
                  <a:schemeClr val="tx2"/>
                </a:solidFill>
              </a:defRPr>
            </a:lvl1pPr>
          </a:lstStyle>
          <a:p>
            <a:pPr rtl="0"/>
            <a:fld id="{84145AC3-CC88-4C8A-A6CE-8D44921B6A23}" type="slidenum">
              <a:rPr lang="en-US" smtClean="0"/>
              <a:pPr rtl="0"/>
              <a:t>‹Nr.›</a:t>
            </a:fld>
            <a:endParaRPr lang="en-US"/>
          </a:p>
        </p:txBody>
      </p:sp>
    </p:spTree>
    <p:extLst>
      <p:ext uri="{BB962C8B-B14F-4D97-AF65-F5344CB8AC3E}">
        <p14:creationId xmlns:p14="http://schemas.microsoft.com/office/powerpoint/2010/main" val="237459441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rtlCol="0" anchor="t">
            <a:normAutofit/>
          </a:bodyPr>
          <a:lstStyle>
            <a:lvl1pPr>
              <a:defRPr sz="8000"/>
            </a:lvl1pPr>
          </a:lstStyle>
          <a:p>
            <a:pPr rtl="0"/>
            <a:r>
              <a:rPr lang="de"/>
              <a:t>Titelmasterformat durch Klicken bearbeiten</a:t>
            </a:r>
            <a:endParaRPr lang="en-US" dirty="0"/>
          </a:p>
        </p:txBody>
      </p:sp>
      <p:sp>
        <p:nvSpPr>
          <p:cNvPr id="7" name="Inhaltsplatzhalt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3" name="Datumsplatzhalter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20.02.2025</a:t>
            </a:r>
          </a:p>
        </p:txBody>
      </p:sp>
      <p:sp>
        <p:nvSpPr>
          <p:cNvPr id="4" name="Fußzeilenplatzhalt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de" dirty="0"/>
              <a:t>Beispiel für Fu</a:t>
            </a:r>
            <a:r>
              <a:rPr lang="de-CH" dirty="0" err="1"/>
              <a:t>ss</a:t>
            </a:r>
            <a:r>
              <a:rPr lang="de" dirty="0"/>
              <a:t>zeilentext</a:t>
            </a:r>
          </a:p>
        </p:txBody>
      </p:sp>
      <p:sp>
        <p:nvSpPr>
          <p:cNvPr id="5" name="Foliennummernplatzhalt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94035622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pPr rtl="0"/>
            <a:r>
              <a:rPr lang="de"/>
              <a:t>Titelmasterformat durch Klicken bearbeiten</a:t>
            </a:r>
          </a:p>
        </p:txBody>
      </p:sp>
      <p:sp>
        <p:nvSpPr>
          <p:cNvPr id="3" name="Textplatzhalt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rtl="0"/>
            <a:r>
              <a:rPr lang="de"/>
              <a:t>Textmasterformat durch Klicken bearbeiten</a:t>
            </a:r>
          </a:p>
          <a:p>
            <a:pPr lvl="1" rtl="0"/>
            <a:r>
              <a:rPr lang="de"/>
              <a:t>Zweite Ebene</a:t>
            </a:r>
          </a:p>
          <a:p>
            <a:pPr lvl="2" rtl="0"/>
            <a:r>
              <a:rPr lang="de"/>
              <a:t>Dritte Ebene</a:t>
            </a:r>
          </a:p>
          <a:p>
            <a:pPr lvl="3" rtl="0"/>
            <a:r>
              <a:rPr lang="de"/>
              <a:t>Vierte Ebene</a:t>
            </a:r>
          </a:p>
          <a:p>
            <a:pPr lvl="4" rtl="0"/>
            <a:r>
              <a:rPr lang="de"/>
              <a:t>Fünfte Ebene</a:t>
            </a:r>
          </a:p>
        </p:txBody>
      </p:sp>
      <p:sp>
        <p:nvSpPr>
          <p:cNvPr id="4" name="Datumsplatzhalt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pPr rtl="0"/>
            <a:r>
              <a:rPr lang="en-US"/>
              <a:t>20.02.2025</a:t>
            </a:r>
          </a:p>
        </p:txBody>
      </p:sp>
      <p:sp>
        <p:nvSpPr>
          <p:cNvPr id="5" name="Fußzeilenplatzhalt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pPr rtl="0"/>
            <a:r>
              <a:rPr lang="de" dirty="0"/>
              <a:t>Beispiel für Fu</a:t>
            </a:r>
            <a:r>
              <a:rPr lang="de-CH" dirty="0" err="1"/>
              <a:t>ss</a:t>
            </a:r>
            <a:r>
              <a:rPr lang="de" dirty="0"/>
              <a:t>zeilentext</a:t>
            </a:r>
          </a:p>
        </p:txBody>
      </p:sp>
      <p:sp>
        <p:nvSpPr>
          <p:cNvPr id="6" name="Foliennummernplatzhalt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677" r:id="rId1"/>
    <p:sldLayoutId id="2147483715" r:id="rId2"/>
    <p:sldLayoutId id="2147483676" r:id="rId3"/>
    <p:sldLayoutId id="2147483712" r:id="rId4"/>
    <p:sldLayoutId id="2147483698" r:id="rId5"/>
    <p:sldLayoutId id="2147483734" r:id="rId6"/>
    <p:sldLayoutId id="2147483736" r:id="rId7"/>
    <p:sldLayoutId id="2147483729" r:id="rId8"/>
    <p:sldLayoutId id="2147483716" r:id="rId9"/>
    <p:sldLayoutId id="2147483782" r:id="rId10"/>
    <p:sldLayoutId id="2147483713" r:id="rId11"/>
    <p:sldLayoutId id="2147483732" r:id="rId12"/>
    <p:sldLayoutId id="2147483662" r:id="rId13"/>
    <p:sldLayoutId id="2147483679" r:id="rId14"/>
    <p:sldLayoutId id="2147483680" r:id="rId15"/>
    <p:sldLayoutId id="2147483681" r:id="rId16"/>
    <p:sldLayoutId id="2147483778" r:id="rId17"/>
    <p:sldLayoutId id="2147483777" r:id="rId18"/>
    <p:sldLayoutId id="2147483689" r:id="rId19"/>
    <p:sldLayoutId id="2147483690" r:id="rId20"/>
    <p:sldLayoutId id="2147483707" r:id="rId21"/>
    <p:sldLayoutId id="2147483708" r:id="rId22"/>
    <p:sldLayoutId id="2147483692" r:id="rId23"/>
    <p:sldLayoutId id="2147483691" r:id="rId24"/>
    <p:sldLayoutId id="2147483743" r:id="rId25"/>
    <p:sldLayoutId id="2147483744" r:id="rId26"/>
    <p:sldLayoutId id="2147483694" r:id="rId27"/>
    <p:sldLayoutId id="2147483770" r:id="rId28"/>
    <p:sldLayoutId id="2147483769" r:id="rId29"/>
    <p:sldLayoutId id="2147483771" r:id="rId30"/>
    <p:sldLayoutId id="2147483693" r:id="rId31"/>
    <p:sldLayoutId id="2147483711" r:id="rId32"/>
    <p:sldLayoutId id="2147483672" r:id="rId33"/>
    <p:sldLayoutId id="2147483673" r:id="rId34"/>
    <p:sldLayoutId id="2147483696" r:id="rId35"/>
    <p:sldLayoutId id="2147483780" r:id="rId36"/>
    <p:sldLayoutId id="2147483740" r:id="rId37"/>
    <p:sldLayoutId id="2147483779" r:id="rId38"/>
    <p:sldLayoutId id="2147483757" r:id="rId39"/>
    <p:sldLayoutId id="2147483762" r:id="rId40"/>
    <p:sldLayoutId id="2147483764" r:id="rId41"/>
    <p:sldLayoutId id="2147483767" r:id="rId42"/>
    <p:sldLayoutId id="2147483664" r:id="rId43"/>
    <p:sldLayoutId id="2147483665" r:id="rId44"/>
    <p:sldLayoutId id="2147483666" r:id="rId45"/>
    <p:sldLayoutId id="2147483667" r:id="rId46"/>
    <p:sldLayoutId id="2147483668" r:id="rId47"/>
    <p:sldLayoutId id="2147483669" r:id="rId48"/>
    <p:sldLayoutId id="2147483685" r:id="rId49"/>
    <p:sldLayoutId id="2147483730" r:id="rId50"/>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chooser/"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example.com/" TargetMode="External"/><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hyperlink" Target="https://creativecommons.org/licenses/by-sa/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F1AF-76D0-3C5A-8645-CC1CD21F26DC}"/>
              </a:ext>
            </a:extLst>
          </p:cNvPr>
          <p:cNvSpPr>
            <a:spLocks noGrp="1"/>
          </p:cNvSpPr>
          <p:nvPr>
            <p:ph type="ctrTitle"/>
          </p:nvPr>
        </p:nvSpPr>
        <p:spPr>
          <a:xfrm>
            <a:off x="7269480" y="411480"/>
            <a:ext cx="4361688" cy="3968496"/>
          </a:xfrm>
        </p:spPr>
        <p:txBody>
          <a:bodyPr anchor="t">
            <a:normAutofit/>
          </a:bodyPr>
          <a:lstStyle/>
          <a:p>
            <a:r>
              <a:rPr lang="de-CH" noProof="0" dirty="0"/>
              <a:t>Creative Commons Lizenzen – Übersicht</a:t>
            </a:r>
          </a:p>
        </p:txBody>
      </p:sp>
      <p:sp>
        <p:nvSpPr>
          <p:cNvPr id="3" name="Subtitle 2">
            <a:extLst>
              <a:ext uri="{FF2B5EF4-FFF2-40B4-BE49-F238E27FC236}">
                <a16:creationId xmlns:a16="http://schemas.microsoft.com/office/drawing/2014/main" id="{A7EF152E-CE7C-9595-F9BD-D62BF4522BD9}"/>
              </a:ext>
            </a:extLst>
          </p:cNvPr>
          <p:cNvSpPr>
            <a:spLocks noGrp="1"/>
          </p:cNvSpPr>
          <p:nvPr>
            <p:ph type="subTitle" idx="1"/>
          </p:nvPr>
        </p:nvSpPr>
        <p:spPr>
          <a:xfrm>
            <a:off x="7269480" y="4873752"/>
            <a:ext cx="4206240" cy="1380744"/>
          </a:xfrm>
        </p:spPr>
        <p:txBody>
          <a:bodyPr anchor="b">
            <a:normAutofit/>
          </a:bodyPr>
          <a:lstStyle/>
          <a:p>
            <a:r>
              <a:rPr lang="de-CH" noProof="0" dirty="0"/>
              <a:t>Grundlagen und Arten von offenen Lizenzvereinbarungen</a:t>
            </a:r>
          </a:p>
        </p:txBody>
      </p:sp>
      <p:pic>
        <p:nvPicPr>
          <p:cNvPr id="4" name="Picture 3" descr="&quot;Set von Symbolen für Organisation.  Enthält Dokumente, Suchsymbole, Ordner usw. Hi Res Rasterdatei. Beachten Sie, dass alle Bilder von mir selbst entworfen wurden.&quot;">
            <a:extLst>
              <a:ext uri="{FF2B5EF4-FFF2-40B4-BE49-F238E27FC236}">
                <a16:creationId xmlns:a16="http://schemas.microsoft.com/office/drawing/2014/main" id="{FB45A7F6-00F9-4C4E-8871-F55EDE89EBA2}"/>
              </a:ext>
            </a:extLst>
          </p:cNvPr>
          <p:cNvPicPr>
            <a:picLocks noChangeAspect="1"/>
          </p:cNvPicPr>
          <p:nvPr/>
        </p:nvPicPr>
        <p:blipFill>
          <a:blip r:embed="rId3"/>
          <a:srcRect r="3" b="1358"/>
          <a:stretch>
            <a:fillRect/>
          </a:stretch>
        </p:blipFill>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noFill/>
        </p:spPr>
      </p:pic>
    </p:spTree>
    <p:extLst>
      <p:ext uri="{BB962C8B-B14F-4D97-AF65-F5344CB8AC3E}">
        <p14:creationId xmlns:p14="http://schemas.microsoft.com/office/powerpoint/2010/main" val="214612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B140-92D5-C6D7-DB42-1AED4CC74447}"/>
              </a:ext>
            </a:extLst>
          </p:cNvPr>
          <p:cNvSpPr>
            <a:spLocks noGrp="1"/>
          </p:cNvSpPr>
          <p:nvPr>
            <p:ph type="title"/>
          </p:nvPr>
        </p:nvSpPr>
        <p:spPr>
          <a:xfrm>
            <a:off x="429767" y="679610"/>
            <a:ext cx="5063117" cy="636867"/>
          </a:xfrm>
        </p:spPr>
        <p:txBody>
          <a:bodyPr anchor="t">
            <a:normAutofit/>
          </a:bodyPr>
          <a:lstStyle/>
          <a:p>
            <a:r>
              <a:rPr lang="de-CH" noProof="0" dirty="0"/>
              <a:t>Überblick der Lizenzen</a:t>
            </a:r>
          </a:p>
        </p:txBody>
      </p:sp>
      <p:graphicFrame>
        <p:nvGraphicFramePr>
          <p:cNvPr id="5" name="Content Placeholder 4">
            <a:extLst>
              <a:ext uri="{FF2B5EF4-FFF2-40B4-BE49-F238E27FC236}">
                <a16:creationId xmlns:a16="http://schemas.microsoft.com/office/drawing/2014/main" id="{5D5C7E2B-E3B7-46AC-A9B6-115785D00A9E}"/>
              </a:ext>
            </a:extLst>
          </p:cNvPr>
          <p:cNvGraphicFramePr>
            <a:graphicFrameLocks noGrp="1"/>
          </p:cNvGraphicFramePr>
          <p:nvPr>
            <p:ph sz="quarter" idx="13"/>
            <p:extLst>
              <p:ext uri="{D42A27DB-BD31-4B8C-83A1-F6EECF244321}">
                <p14:modId xmlns:p14="http://schemas.microsoft.com/office/powerpoint/2010/main" val="3361696504"/>
              </p:ext>
            </p:extLst>
          </p:nvPr>
        </p:nvGraphicFramePr>
        <p:xfrm>
          <a:off x="2827507" y="1581955"/>
          <a:ext cx="8656708" cy="4570844"/>
        </p:xfrm>
        <a:graphic>
          <a:graphicData uri="http://schemas.openxmlformats.org/drawingml/2006/table">
            <a:tbl>
              <a:tblPr firstRow="1" bandRow="1">
                <a:noFill/>
                <a:tableStyleId>{5C22544A-7EE6-4342-B048-85BDC9FD1C3A}</a:tableStyleId>
              </a:tblPr>
              <a:tblGrid>
                <a:gridCol w="2010382">
                  <a:extLst>
                    <a:ext uri="{9D8B030D-6E8A-4147-A177-3AD203B41FA5}">
                      <a16:colId xmlns:a16="http://schemas.microsoft.com/office/drawing/2014/main" val="2584407829"/>
                    </a:ext>
                  </a:extLst>
                </a:gridCol>
                <a:gridCol w="6646326">
                  <a:extLst>
                    <a:ext uri="{9D8B030D-6E8A-4147-A177-3AD203B41FA5}">
                      <a16:colId xmlns:a16="http://schemas.microsoft.com/office/drawing/2014/main" val="2656333597"/>
                    </a:ext>
                  </a:extLst>
                </a:gridCol>
              </a:tblGrid>
              <a:tr h="529671">
                <a:tc>
                  <a:txBody>
                    <a:bodyPr/>
                    <a:lstStyle/>
                    <a:p>
                      <a:pPr>
                        <a:buNone/>
                      </a:pPr>
                      <a:r>
                        <a:rPr lang="de-CH" sz="1700" b="1" cap="all" spc="150" noProof="0" dirty="0">
                          <a:solidFill>
                            <a:schemeClr val="tx1"/>
                          </a:solidFill>
                        </a:rPr>
                        <a:t>Lizenz</a:t>
                      </a:r>
                    </a:p>
                  </a:txBody>
                  <a:tcPr marL="147423" marR="147423" marT="147423" marB="147423" anchor="ctr">
                    <a:lnL w="12700" cmpd="sng">
                      <a:noFill/>
                    </a:lnL>
                    <a:lnR w="12700" cmpd="sng">
                      <a:noFill/>
                    </a:lnR>
                    <a:lnT w="6350" cap="flat" cmpd="sng" algn="ctr">
                      <a:noFill/>
                      <a:prstDash val="solid"/>
                    </a:lnT>
                    <a:lnB w="19050" cap="flat" cmpd="sng" algn="ctr">
                      <a:noFill/>
                      <a:prstDash val="solid"/>
                    </a:lnB>
                    <a:solidFill>
                      <a:schemeClr val="accent1">
                        <a:lumMod val="40000"/>
                        <a:lumOff val="60000"/>
                      </a:schemeClr>
                    </a:solidFill>
                  </a:tcPr>
                </a:tc>
                <a:tc>
                  <a:txBody>
                    <a:bodyPr/>
                    <a:lstStyle/>
                    <a:p>
                      <a:pPr>
                        <a:buNone/>
                      </a:pPr>
                      <a:r>
                        <a:rPr lang="de-CH" sz="1700" b="1" cap="all" spc="150" noProof="0" dirty="0">
                          <a:solidFill>
                            <a:schemeClr val="tx1"/>
                          </a:solidFill>
                        </a:rPr>
                        <a:t>Bedeutung</a:t>
                      </a:r>
                    </a:p>
                  </a:txBody>
                  <a:tcPr marL="147423" marR="147423" marT="147423" marB="147423" anchor="ctr">
                    <a:lnL w="12700" cmpd="sng">
                      <a:noFill/>
                    </a:lnL>
                    <a:lnR w="12700" cmpd="sng">
                      <a:noFill/>
                    </a:lnR>
                    <a:lnT w="6350" cap="flat" cmpd="sng" algn="ctr">
                      <a:noFill/>
                      <a:prstDash val="solid"/>
                    </a:lnT>
                    <a:lnB w="19050" cap="flat" cmpd="sng" algn="ctr">
                      <a:noFill/>
                      <a:prstDash val="solid"/>
                    </a:lnB>
                    <a:solidFill>
                      <a:schemeClr val="accent1">
                        <a:lumMod val="40000"/>
                        <a:lumOff val="60000"/>
                      </a:schemeClr>
                    </a:solidFill>
                  </a:tcPr>
                </a:tc>
                <a:extLst>
                  <a:ext uri="{0D108BD9-81ED-4DB2-BD59-A6C34878D82A}">
                    <a16:rowId xmlns:a16="http://schemas.microsoft.com/office/drawing/2014/main" val="86322689"/>
                  </a:ext>
                </a:extLst>
              </a:tr>
              <a:tr h="640998">
                <a:tc>
                  <a:txBody>
                    <a:bodyPr/>
                    <a:lstStyle/>
                    <a:p>
                      <a:pPr>
                        <a:buNone/>
                      </a:pPr>
                      <a:r>
                        <a:rPr lang="de-CH" sz="1800" b="1" cap="none" spc="0" noProof="0" dirty="0">
                          <a:solidFill>
                            <a:schemeClr val="tx1"/>
                          </a:solidFill>
                        </a:rPr>
                        <a:t>CC BY</a:t>
                      </a:r>
                    </a:p>
                  </a:txBody>
                  <a:tcPr marL="147423" marR="147423" marT="147423" marB="147423" anchor="ctr">
                    <a:lnL w="12700" cmpd="sng">
                      <a:noFill/>
                      <a:prstDash val="solid"/>
                    </a:lnL>
                    <a:lnR w="12700" cmpd="sng">
                      <a:noFill/>
                      <a:prstDash val="solid"/>
                    </a:lnR>
                    <a:lnT w="19050" cap="flat" cmpd="sng" algn="ctr">
                      <a:noFill/>
                      <a:prstDash val="solid"/>
                    </a:lnT>
                    <a:lnB w="12700" cmpd="sng">
                      <a:noFill/>
                      <a:prstDash val="solid"/>
                    </a:lnB>
                    <a:noFill/>
                  </a:tcPr>
                </a:tc>
                <a:tc>
                  <a:txBody>
                    <a:bodyPr/>
                    <a:lstStyle/>
                    <a:p>
                      <a:pPr>
                        <a:buNone/>
                      </a:pPr>
                      <a:r>
                        <a:rPr lang="de-CH" sz="1800" cap="none" spc="0" noProof="0" dirty="0">
                          <a:solidFill>
                            <a:schemeClr val="tx1"/>
                          </a:solidFill>
                        </a:rPr>
                        <a:t>Namensnennung, sonst freie Nutzung</a:t>
                      </a:r>
                    </a:p>
                  </a:txBody>
                  <a:tcPr marL="147423" marR="147423" marT="147423" marB="147423" anchor="ctr">
                    <a:lnL w="12700" cmpd="sng">
                      <a:noFill/>
                      <a:prstDash val="solid"/>
                    </a:lnL>
                    <a:lnR w="12700" cmpd="sng">
                      <a:noFill/>
                      <a:prstDash val="solid"/>
                    </a:lnR>
                    <a:lnT w="19050" cap="flat" cmpd="sng" algn="ctr">
                      <a:noFill/>
                      <a:prstDash val="solid"/>
                    </a:lnT>
                    <a:lnB w="12700" cmpd="sng">
                      <a:noFill/>
                      <a:prstDash val="solid"/>
                    </a:lnB>
                    <a:noFill/>
                  </a:tcPr>
                </a:tc>
                <a:extLst>
                  <a:ext uri="{0D108BD9-81ED-4DB2-BD59-A6C34878D82A}">
                    <a16:rowId xmlns:a16="http://schemas.microsoft.com/office/drawing/2014/main" val="295865132"/>
                  </a:ext>
                </a:extLst>
              </a:tr>
              <a:tr h="675184">
                <a:tc>
                  <a:txBody>
                    <a:bodyPr/>
                    <a:lstStyle/>
                    <a:p>
                      <a:pPr>
                        <a:buNone/>
                      </a:pPr>
                      <a:r>
                        <a:rPr lang="de-CH" sz="1800" b="1" cap="none" spc="0" noProof="0" dirty="0">
                          <a:solidFill>
                            <a:schemeClr val="tx1"/>
                          </a:solidFill>
                        </a:rPr>
                        <a:t>CC BY-SA</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buNone/>
                      </a:pPr>
                      <a:r>
                        <a:rPr lang="de-CH" sz="1800" cap="none" spc="0" noProof="0" dirty="0">
                          <a:solidFill>
                            <a:schemeClr val="tx1"/>
                          </a:solidFill>
                        </a:rPr>
                        <a:t>Namensnennung, Weitergabe unter gleichen Bedingungen</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998130143"/>
                  </a:ext>
                </a:extLst>
              </a:tr>
              <a:tr h="675184">
                <a:tc>
                  <a:txBody>
                    <a:bodyPr/>
                    <a:lstStyle/>
                    <a:p>
                      <a:pPr>
                        <a:buNone/>
                      </a:pPr>
                      <a:r>
                        <a:rPr lang="de-CH" sz="1800" b="1" cap="none" spc="0" noProof="0" dirty="0">
                          <a:solidFill>
                            <a:schemeClr val="tx1"/>
                          </a:solidFill>
                        </a:rPr>
                        <a:t>CC BY-ND</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de-CH" sz="1800" cap="none" spc="0" noProof="0" dirty="0">
                          <a:solidFill>
                            <a:schemeClr val="tx1"/>
                          </a:solidFill>
                        </a:rPr>
                        <a:t>Namensnennung, keine Bearbeitung erlaubt</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04708580"/>
                  </a:ext>
                </a:extLst>
              </a:tr>
              <a:tr h="675184">
                <a:tc>
                  <a:txBody>
                    <a:bodyPr/>
                    <a:lstStyle/>
                    <a:p>
                      <a:pPr>
                        <a:buNone/>
                      </a:pPr>
                      <a:r>
                        <a:rPr lang="de-CH" sz="1800" b="1" cap="none" spc="0" noProof="0" dirty="0">
                          <a:solidFill>
                            <a:schemeClr val="tx1"/>
                          </a:solidFill>
                        </a:rPr>
                        <a:t>CC BY-NC</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buNone/>
                      </a:pPr>
                      <a:r>
                        <a:rPr lang="de-CH" sz="1800" cap="none" spc="0" noProof="0" dirty="0">
                          <a:solidFill>
                            <a:schemeClr val="tx1"/>
                          </a:solidFill>
                        </a:rPr>
                        <a:t>Namensnennung, nur nicht-kommerzielle Nutzung</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46705342"/>
                  </a:ext>
                </a:extLst>
              </a:tr>
              <a:tr h="675184">
                <a:tc>
                  <a:txBody>
                    <a:bodyPr/>
                    <a:lstStyle/>
                    <a:p>
                      <a:pPr>
                        <a:buNone/>
                      </a:pPr>
                      <a:r>
                        <a:rPr lang="de-CH" sz="1800" b="1" cap="none" spc="0" noProof="0" dirty="0">
                          <a:solidFill>
                            <a:schemeClr val="tx1"/>
                          </a:solidFill>
                        </a:rPr>
                        <a:t>CC BY-NC-SA</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de-CH" sz="1800" cap="none" spc="0" noProof="0" dirty="0">
                          <a:solidFill>
                            <a:schemeClr val="tx1"/>
                          </a:solidFill>
                        </a:rPr>
                        <a:t>Namensnennung, nicht-kommerziell + gleiche Bedingungen</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690919972"/>
                  </a:ext>
                </a:extLst>
              </a:tr>
              <a:tr h="675184">
                <a:tc>
                  <a:txBody>
                    <a:bodyPr/>
                    <a:lstStyle/>
                    <a:p>
                      <a:pPr>
                        <a:buNone/>
                      </a:pPr>
                      <a:r>
                        <a:rPr lang="de-CH" sz="1800" b="1" cap="none" spc="0" noProof="0" dirty="0">
                          <a:solidFill>
                            <a:schemeClr val="tx1"/>
                          </a:solidFill>
                        </a:rPr>
                        <a:t>CC BY-NC-ND</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buNone/>
                      </a:pPr>
                      <a:r>
                        <a:rPr lang="de-CH" sz="1800" cap="none" spc="0" noProof="0" dirty="0">
                          <a:solidFill>
                            <a:schemeClr val="tx1"/>
                          </a:solidFill>
                        </a:rPr>
                        <a:t>Namensnennung, nicht-kommerziell, keine Bearbeitung</a:t>
                      </a:r>
                    </a:p>
                  </a:txBody>
                  <a:tcPr marL="147423" marR="147423" marT="147423" marB="147423"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046102539"/>
                  </a:ext>
                </a:extLst>
              </a:tr>
            </a:tbl>
          </a:graphicData>
        </a:graphic>
      </p:graphicFrame>
      <p:pic>
        <p:nvPicPr>
          <p:cNvPr id="1032" name="Picture 8" descr="Icon CC BY">
            <a:extLst>
              <a:ext uri="{FF2B5EF4-FFF2-40B4-BE49-F238E27FC236}">
                <a16:creationId xmlns:a16="http://schemas.microsoft.com/office/drawing/2014/main" id="{9247A2F1-1934-3305-1A64-306AD6D9E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70" y="2192442"/>
            <a:ext cx="1664922" cy="5825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on CC BY SA">
            <a:extLst>
              <a:ext uri="{FF2B5EF4-FFF2-40B4-BE49-F238E27FC236}">
                <a16:creationId xmlns:a16="http://schemas.microsoft.com/office/drawing/2014/main" id="{76BD579A-A9EB-CE2B-9913-83E491620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15" y="2854507"/>
            <a:ext cx="1684378" cy="5893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on CC BY ND">
            <a:extLst>
              <a:ext uri="{FF2B5EF4-FFF2-40B4-BE49-F238E27FC236}">
                <a16:creationId xmlns:a16="http://schemas.microsoft.com/office/drawing/2014/main" id="{EE8AA861-1B02-A68E-2EB2-722154994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92" y="3523379"/>
            <a:ext cx="1666877" cy="583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con CC BY NC EUR">
            <a:extLst>
              <a:ext uri="{FF2B5EF4-FFF2-40B4-BE49-F238E27FC236}">
                <a16:creationId xmlns:a16="http://schemas.microsoft.com/office/drawing/2014/main" id="{403E5FCB-B026-DDAF-D47A-5F2A4D98D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492" y="4186128"/>
            <a:ext cx="1666877" cy="583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con CC BY NC SA EUR">
            <a:extLst>
              <a:ext uri="{FF2B5EF4-FFF2-40B4-BE49-F238E27FC236}">
                <a16:creationId xmlns:a16="http://schemas.microsoft.com/office/drawing/2014/main" id="{46C4A94D-3452-709C-01BE-32F4ABB78E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466" y="4848877"/>
            <a:ext cx="1666877" cy="5832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con CC BY NC ND EUR">
            <a:extLst>
              <a:ext uri="{FF2B5EF4-FFF2-40B4-BE49-F238E27FC236}">
                <a16:creationId xmlns:a16="http://schemas.microsoft.com/office/drawing/2014/main" id="{DBAD57BB-4968-4BD2-14B2-0E4A811D41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465" y="5511628"/>
            <a:ext cx="1666877" cy="5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649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94FC-F1E8-80A1-ACF8-E354ADE9A046}"/>
              </a:ext>
            </a:extLst>
          </p:cNvPr>
          <p:cNvSpPr>
            <a:spLocks noGrp="1"/>
          </p:cNvSpPr>
          <p:nvPr>
            <p:ph type="title"/>
          </p:nvPr>
        </p:nvSpPr>
        <p:spPr>
          <a:xfrm>
            <a:off x="702795" y="403436"/>
            <a:ext cx="8400511" cy="528186"/>
          </a:xfrm>
        </p:spPr>
        <p:txBody>
          <a:bodyPr anchor="ctr">
            <a:normAutofit/>
          </a:bodyPr>
          <a:lstStyle/>
          <a:p>
            <a:r>
              <a:rPr lang="de-CH" b="1" noProof="0" dirty="0"/>
              <a:t>Rechtliche Wirkung von Creative Commons Lizenzen</a:t>
            </a:r>
          </a:p>
        </p:txBody>
      </p:sp>
      <p:sp>
        <p:nvSpPr>
          <p:cNvPr id="8" name="TextBox 7">
            <a:extLst>
              <a:ext uri="{FF2B5EF4-FFF2-40B4-BE49-F238E27FC236}">
                <a16:creationId xmlns:a16="http://schemas.microsoft.com/office/drawing/2014/main" id="{A23F0DF7-E8C1-4A6F-9B96-962616A4032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6059" y="1264596"/>
            <a:ext cx="5866854" cy="4979552"/>
          </a:xfrm>
          <a:prstGeom prst="rect">
            <a:avLst/>
          </a:prstGeom>
        </p:spPr>
        <p:txBody>
          <a:bodyPr>
            <a:noAutofit/>
          </a:bodyPr>
          <a:lstStyle/>
          <a:p>
            <a:pPr marL="0" indent="0">
              <a:spcBef>
                <a:spcPts val="2500"/>
              </a:spcBef>
              <a:buFont typeface="Arial" panose="020B0604020202020204" pitchFamily="34" charset="0"/>
              <a:buNone/>
            </a:pPr>
            <a:r>
              <a:rPr lang="de-CH" sz="2400" b="1" noProof="0" dirty="0"/>
              <a:t>Rechtliche Bindung</a:t>
            </a:r>
          </a:p>
          <a:p>
            <a:pPr marL="0" lvl="1" indent="0">
              <a:spcBef>
                <a:spcPts val="1000"/>
              </a:spcBef>
              <a:buFont typeface="Arial" panose="020B0604020202020204" pitchFamily="34" charset="0"/>
              <a:buNone/>
            </a:pPr>
            <a:r>
              <a:rPr lang="de-CH" sz="1600" noProof="0" dirty="0"/>
              <a:t>Creative Commons Lizenzen sind rechtlich bindend und verpflichten Nutzer zur Einhaltung der Lizenzbedingungen.</a:t>
            </a:r>
          </a:p>
          <a:p>
            <a:pPr marL="0" indent="0">
              <a:spcBef>
                <a:spcPts val="2500"/>
              </a:spcBef>
              <a:buFont typeface="Arial" panose="020B0604020202020204" pitchFamily="34" charset="0"/>
              <a:buNone/>
            </a:pPr>
            <a:r>
              <a:rPr lang="de-CH" sz="2400" b="1" noProof="0" dirty="0"/>
              <a:t>Kompatibilität mit Urheberrecht</a:t>
            </a:r>
          </a:p>
          <a:p>
            <a:pPr marL="0" lvl="1" indent="0">
              <a:spcBef>
                <a:spcPts val="1000"/>
              </a:spcBef>
              <a:buFont typeface="Arial" panose="020B0604020202020204" pitchFamily="34" charset="0"/>
              <a:buNone/>
            </a:pPr>
            <a:r>
              <a:rPr lang="de-CH" sz="1600" noProof="0" dirty="0"/>
              <a:t>Die Lizenzen sind kompatibel mit nationalem Urheberrecht und regeln klar die Nutzung von Werken.</a:t>
            </a:r>
          </a:p>
          <a:p>
            <a:pPr marL="0" indent="0">
              <a:spcBef>
                <a:spcPts val="2500"/>
              </a:spcBef>
              <a:buFont typeface="Arial" panose="020B0604020202020204" pitchFamily="34" charset="0"/>
              <a:buNone/>
            </a:pPr>
            <a:r>
              <a:rPr lang="de-CH" sz="2400" b="1" noProof="0" dirty="0"/>
              <a:t>Transparenz und Rechtssicherheit</a:t>
            </a:r>
          </a:p>
          <a:p>
            <a:pPr marL="0" lvl="1" indent="0">
              <a:spcBef>
                <a:spcPts val="1000"/>
              </a:spcBef>
              <a:buFont typeface="Arial" panose="020B0604020202020204" pitchFamily="34" charset="0"/>
              <a:buNone/>
            </a:pPr>
            <a:r>
              <a:rPr lang="de-CH" sz="1600" noProof="0" dirty="0"/>
              <a:t>CC-Lizenzen schaffen klare Regeln für Urheber und Nutzer und fördern die freie Verbreitung von Wissen.</a:t>
            </a:r>
          </a:p>
          <a:p>
            <a:pPr marL="0" indent="0">
              <a:spcBef>
                <a:spcPts val="2500"/>
              </a:spcBef>
              <a:buFont typeface="Arial" panose="020B0604020202020204" pitchFamily="34" charset="0"/>
              <a:buNone/>
            </a:pPr>
            <a:r>
              <a:rPr lang="de-CH" sz="2400" b="1" noProof="0" dirty="0"/>
              <a:t>Konsequenzen bei Verstössen</a:t>
            </a:r>
          </a:p>
          <a:p>
            <a:pPr marL="0" lvl="1" indent="0">
              <a:spcBef>
                <a:spcPts val="1000"/>
              </a:spcBef>
              <a:buFont typeface="Arial" panose="020B0604020202020204" pitchFamily="34" charset="0"/>
              <a:buNone/>
            </a:pPr>
            <a:r>
              <a:rPr lang="de-CH" sz="1600" noProof="0" dirty="0"/>
              <a:t>Verstösse gegen CC-Lizenzen gelten als Urheberrechts-verletzungen und können rechtliche Folgen haben.</a:t>
            </a:r>
          </a:p>
        </p:txBody>
      </p:sp>
      <p:sp>
        <p:nvSpPr>
          <p:cNvPr id="6" name="Slide Number Placeholder 5">
            <a:extLst>
              <a:ext uri="{FF2B5EF4-FFF2-40B4-BE49-F238E27FC236}">
                <a16:creationId xmlns:a16="http://schemas.microsoft.com/office/drawing/2014/main" id="{4D31679A-CB46-4DDB-8BA9-CD323328C8E0}"/>
              </a:ext>
            </a:extLst>
          </p:cNvPr>
          <p:cNvSpPr>
            <a:spLocks noGrp="1"/>
          </p:cNvSpPr>
          <p:nvPr>
            <p:ph type="sldNum" sz="quarter" idx="12"/>
          </p:nvPr>
        </p:nvSpPr>
        <p:spPr>
          <a:xfrm>
            <a:off x="11576304" y="6455664"/>
            <a:ext cx="548640" cy="365760"/>
          </a:xfrm>
        </p:spPr>
        <p:txBody>
          <a:bodyPr vert="horz" lIns="91440" tIns="45720" rIns="91440" bIns="45720" rtlCol="0" anchor="ctr">
            <a:normAutofit/>
          </a:bodyPr>
          <a:lstStyle/>
          <a:p>
            <a:pPr>
              <a:spcAft>
                <a:spcPts val="600"/>
              </a:spcAft>
            </a:pPr>
            <a:fld id="{CC057153-B650-4DEB-B370-79DDCFDCE934}" type="slidenum">
              <a:rPr lang="de-CH" noProof="0" smtClean="0"/>
              <a:pPr>
                <a:spcAft>
                  <a:spcPts val="600"/>
                </a:spcAft>
              </a:pPr>
              <a:t>3</a:t>
            </a:fld>
            <a:endParaRPr lang="de-CH" noProof="0" dirty="0"/>
          </a:p>
        </p:txBody>
      </p:sp>
      <p:pic>
        <p:nvPicPr>
          <p:cNvPr id="7" name="Content Placeholder 6" descr="Scrollen Sie auf Videowand-Hintergrund">
            <a:extLst>
              <a:ext uri="{FF2B5EF4-FFF2-40B4-BE49-F238E27FC236}">
                <a16:creationId xmlns:a16="http://schemas.microsoft.com/office/drawing/2014/main" id="{C8FD8CBC-98E6-4E99-890D-BA9107A30F65}"/>
              </a:ext>
            </a:extLst>
          </p:cNvPr>
          <p:cNvPicPr>
            <a:picLocks noGrp="1" noChangeAspect="1"/>
          </p:cNvPicPr>
          <p:nvPr>
            <p:ph idx="1"/>
          </p:nvPr>
        </p:nvPicPr>
        <p:blipFill>
          <a:blip r:embed="rId3"/>
          <a:srcRect l="9336" r="10194"/>
          <a:stretch>
            <a:fillRect/>
          </a:stretch>
        </p:blipFill>
        <p:spPr>
          <a:xfrm>
            <a:off x="7198803" y="1394298"/>
            <a:ext cx="4862565" cy="4532080"/>
          </a:xfrm>
          <a:prstGeom prst="rect">
            <a:avLst/>
          </a:prstGeom>
          <a:noFill/>
        </p:spPr>
      </p:pic>
    </p:spTree>
    <p:extLst>
      <p:ext uri="{BB962C8B-B14F-4D97-AF65-F5344CB8AC3E}">
        <p14:creationId xmlns:p14="http://schemas.microsoft.com/office/powerpoint/2010/main" val="1925050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0ADC-5546-D1FA-6807-10DBBA8362B7}"/>
              </a:ext>
            </a:extLst>
          </p:cNvPr>
          <p:cNvSpPr>
            <a:spLocks noGrp="1"/>
          </p:cNvSpPr>
          <p:nvPr>
            <p:ph type="title"/>
          </p:nvPr>
        </p:nvSpPr>
        <p:spPr>
          <a:xfrm>
            <a:off x="754880" y="326457"/>
            <a:ext cx="9012396" cy="528186"/>
          </a:xfrm>
        </p:spPr>
        <p:txBody>
          <a:bodyPr anchor="ctr">
            <a:normAutofit/>
          </a:bodyPr>
          <a:lstStyle/>
          <a:p>
            <a:r>
              <a:rPr lang="de-CH" b="1" noProof="0" dirty="0"/>
              <a:t>Konsequenzen bei einem Verstoss gegen CC-Lizenzen</a:t>
            </a:r>
          </a:p>
        </p:txBody>
      </p:sp>
      <p:sp>
        <p:nvSpPr>
          <p:cNvPr id="12" name="Inhaltsplatzhalter 11">
            <a:extLst>
              <a:ext uri="{FF2B5EF4-FFF2-40B4-BE49-F238E27FC236}">
                <a16:creationId xmlns:a16="http://schemas.microsoft.com/office/drawing/2014/main" id="{6DA879E9-DD46-4451-D749-1EDC526651AF}"/>
              </a:ext>
            </a:extLst>
          </p:cNvPr>
          <p:cNvSpPr>
            <a:spLocks noGrp="1"/>
          </p:cNvSpPr>
          <p:nvPr>
            <p:ph idx="1"/>
          </p:nvPr>
        </p:nvSpPr>
        <p:spPr>
          <a:xfrm>
            <a:off x="754880" y="1049290"/>
            <a:ext cx="9598106" cy="5340080"/>
          </a:xfrm>
        </p:spPr>
        <p:txBody>
          <a:bodyPr>
            <a:normAutofit/>
          </a:bodyPr>
          <a:lstStyle/>
          <a:p>
            <a:pPr marL="0" indent="0">
              <a:buNone/>
            </a:pPr>
            <a:r>
              <a:rPr lang="de-CH" sz="2400" b="1" noProof="0" dirty="0"/>
              <a:t>Rechtliche Folgen</a:t>
            </a:r>
            <a:br>
              <a:rPr lang="de-CH" sz="2000" noProof="0" dirty="0"/>
            </a:br>
            <a:r>
              <a:rPr lang="de-CH" sz="2000" noProof="0" dirty="0"/>
              <a:t>Verstösse gegen CC-Lizenzen sind Urheberrechtsverletzungen und können Abmahnungen und Schadensersatzforderungen nach sich ziehen.</a:t>
            </a:r>
          </a:p>
          <a:p>
            <a:pPr marL="0" indent="0">
              <a:buNone/>
            </a:pPr>
            <a:r>
              <a:rPr lang="de-CH" sz="2400" b="1" noProof="0" dirty="0"/>
              <a:t>Entfernung unerlaubter Inhalte</a:t>
            </a:r>
            <a:br>
              <a:rPr lang="de-CH" sz="2000" noProof="0" dirty="0"/>
            </a:br>
            <a:r>
              <a:rPr lang="de-CH" sz="2000" noProof="0" dirty="0"/>
              <a:t>Urheber können die Entfernung von rechtswidrig genutzten Inhalten von Webseiten oder Plattformen verlangen.</a:t>
            </a:r>
          </a:p>
          <a:p>
            <a:pPr marL="0" indent="0">
              <a:buNone/>
            </a:pPr>
            <a:r>
              <a:rPr lang="de-CH" sz="2400" b="1" noProof="0" dirty="0"/>
              <a:t>Plattformreaktionen</a:t>
            </a:r>
            <a:br>
              <a:rPr lang="de-CH" sz="2000" noProof="0" dirty="0"/>
            </a:br>
            <a:r>
              <a:rPr lang="de-CH" sz="2000" noProof="0" dirty="0"/>
              <a:t>Plattformen wie YouTube oder Flickr löschen Inhalte oder sperren Konten bei Lizenzverstössen.</a:t>
            </a:r>
          </a:p>
          <a:p>
            <a:pPr marL="0" indent="0">
              <a:buNone/>
            </a:pPr>
            <a:r>
              <a:rPr lang="de-CH" sz="2400" b="1" noProof="0" dirty="0"/>
              <a:t>Markenvertrauen und Compliance</a:t>
            </a:r>
            <a:br>
              <a:rPr lang="de-CH" sz="2000" noProof="0" dirty="0"/>
            </a:br>
            <a:r>
              <a:rPr lang="de-CH" sz="2000" noProof="0" dirty="0"/>
              <a:t>Verstösse können das Vertrauen in Marken schädigen; genaue Prüfung der Lizenzbedingungen schützt davor.</a:t>
            </a:r>
          </a:p>
        </p:txBody>
      </p:sp>
      <p:sp>
        <p:nvSpPr>
          <p:cNvPr id="6" name="Slide Number Placeholder 5">
            <a:extLst>
              <a:ext uri="{FF2B5EF4-FFF2-40B4-BE49-F238E27FC236}">
                <a16:creationId xmlns:a16="http://schemas.microsoft.com/office/drawing/2014/main" id="{F50152B8-D824-1984-BF4E-AF4B9B76CF96}"/>
              </a:ext>
            </a:extLst>
          </p:cNvPr>
          <p:cNvSpPr>
            <a:spLocks noGrp="1"/>
          </p:cNvSpPr>
          <p:nvPr>
            <p:ph type="sldNum" sz="quarter" idx="12"/>
          </p:nvPr>
        </p:nvSpPr>
        <p:spPr>
          <a:xfrm>
            <a:off x="11475720" y="6519672"/>
            <a:ext cx="457200" cy="338328"/>
          </a:xfrm>
        </p:spPr>
        <p:txBody>
          <a:bodyPr vert="horz" lIns="91440" tIns="45720" rIns="91440" bIns="45720" rtlCol="0" anchor="ctr">
            <a:normAutofit/>
          </a:bodyPr>
          <a:lstStyle/>
          <a:p>
            <a:fld id="{CC057153-B650-4DEB-B370-79DDCFDCE934}" type="slidenum">
              <a:rPr lang="de-CH" noProof="0" smtClean="0"/>
              <a:pPr/>
              <a:t>4</a:t>
            </a:fld>
            <a:endParaRPr lang="de-CH" noProof="0" dirty="0"/>
          </a:p>
        </p:txBody>
      </p:sp>
    </p:spTree>
    <p:extLst>
      <p:ext uri="{BB962C8B-B14F-4D97-AF65-F5344CB8AC3E}">
        <p14:creationId xmlns:p14="http://schemas.microsoft.com/office/powerpoint/2010/main" val="42229500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A2A15-A96E-CC9D-D6B7-8E4165F8B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8B165-5276-D537-E393-9D420DDF096D}"/>
              </a:ext>
            </a:extLst>
          </p:cNvPr>
          <p:cNvSpPr>
            <a:spLocks noGrp="1"/>
          </p:cNvSpPr>
          <p:nvPr>
            <p:ph type="title"/>
          </p:nvPr>
        </p:nvSpPr>
        <p:spPr>
          <a:xfrm>
            <a:off x="754880" y="326457"/>
            <a:ext cx="9012396" cy="528186"/>
          </a:xfrm>
        </p:spPr>
        <p:txBody>
          <a:bodyPr anchor="ctr">
            <a:normAutofit/>
          </a:bodyPr>
          <a:lstStyle/>
          <a:p>
            <a:r>
              <a:rPr lang="de-CH" b="1" noProof="0" dirty="0"/>
              <a:t>Wie vergebe ich eine Lizenz?</a:t>
            </a:r>
          </a:p>
        </p:txBody>
      </p:sp>
      <p:sp>
        <p:nvSpPr>
          <p:cNvPr id="12" name="Inhaltsplatzhalter 11">
            <a:extLst>
              <a:ext uri="{FF2B5EF4-FFF2-40B4-BE49-F238E27FC236}">
                <a16:creationId xmlns:a16="http://schemas.microsoft.com/office/drawing/2014/main" id="{37D23292-346A-943D-C19E-7F549BCC0733}"/>
              </a:ext>
            </a:extLst>
          </p:cNvPr>
          <p:cNvSpPr>
            <a:spLocks noGrp="1"/>
          </p:cNvSpPr>
          <p:nvPr>
            <p:ph idx="1"/>
          </p:nvPr>
        </p:nvSpPr>
        <p:spPr>
          <a:xfrm>
            <a:off x="754880" y="1049290"/>
            <a:ext cx="9598106" cy="5340080"/>
          </a:xfrm>
        </p:spPr>
        <p:txBody>
          <a:bodyPr>
            <a:normAutofit fontScale="77500" lnSpcReduction="20000"/>
          </a:bodyPr>
          <a:lstStyle/>
          <a:p>
            <a:pPr marL="0" indent="0">
              <a:buNone/>
            </a:pPr>
            <a:r>
              <a:rPr lang="de-DE" sz="3100" b="1" noProof="0" dirty="0"/>
              <a:t>Lizenzauswahl</a:t>
            </a:r>
            <a:r>
              <a:rPr lang="de-DE" sz="3100" noProof="0" dirty="0"/>
              <a:t>​ </a:t>
            </a:r>
            <a:r>
              <a:rPr lang="de-DE" sz="3100" noProof="0" dirty="0">
                <a:sym typeface="Wingdings" panose="05000000000000000000" pitchFamily="2" charset="2"/>
              </a:rPr>
              <a:t> </a:t>
            </a:r>
            <a:r>
              <a:rPr lang="de-DE" sz="3100" noProof="0" dirty="0">
                <a:sym typeface="Wingdings" panose="05000000000000000000" pitchFamily="2" charset="2"/>
                <a:hlinkClick r:id="rId3"/>
              </a:rPr>
              <a:t>https://creativecommons.org/chooser/</a:t>
            </a:r>
            <a:r>
              <a:rPr lang="de-DE" sz="3100" noProof="0" dirty="0">
                <a:sym typeface="Wingdings" panose="05000000000000000000" pitchFamily="2" charset="2"/>
              </a:rPr>
              <a:t> </a:t>
            </a:r>
            <a:endParaRPr lang="de-DE" sz="3100" noProof="0" dirty="0"/>
          </a:p>
          <a:p>
            <a:pPr marL="0" indent="0">
              <a:buNone/>
            </a:pPr>
            <a:r>
              <a:rPr lang="de-DE" sz="2400" noProof="0" dirty="0"/>
              <a:t>Der Urheber wählt eine passende Creative-Commons-Lizenz über die offizielle</a:t>
            </a:r>
          </a:p>
          <a:p>
            <a:pPr marL="0" indent="0">
              <a:buNone/>
            </a:pPr>
            <a:r>
              <a:rPr lang="de-DE" sz="2400" noProof="0" dirty="0"/>
              <a:t>Website aus und legt Nutzungsbedingungen fest.​</a:t>
            </a:r>
          </a:p>
          <a:p>
            <a:pPr marL="0" indent="0">
              <a:buNone/>
            </a:pPr>
            <a:r>
              <a:rPr lang="de-DE" sz="3100" b="1" dirty="0"/>
              <a:t>Sichtbare Lizenzhinweise​</a:t>
            </a:r>
          </a:p>
          <a:p>
            <a:pPr marL="0" indent="0">
              <a:buNone/>
            </a:pPr>
            <a:r>
              <a:rPr lang="de-DE" sz="2500" dirty="0"/>
              <a:t>Lizenzhinweise müssen sichtbar unter </a:t>
            </a:r>
            <a:r>
              <a:rPr lang="de-DE" sz="2400" noProof="0" dirty="0"/>
              <a:t>dem Bild oder in der Bildbeschreibung</a:t>
            </a:r>
          </a:p>
          <a:p>
            <a:pPr marL="0" indent="0">
              <a:buNone/>
            </a:pPr>
            <a:r>
              <a:rPr lang="de-DE" sz="2400" noProof="0" dirty="0"/>
              <a:t>mit dem CC-Symbol angegeben werden.​</a:t>
            </a:r>
          </a:p>
          <a:p>
            <a:pPr marL="0" indent="0">
              <a:buNone/>
            </a:pPr>
            <a:r>
              <a:rPr lang="de-DE" sz="3100" b="1" dirty="0"/>
              <a:t>Metadaten Ergänzung​</a:t>
            </a:r>
          </a:p>
          <a:p>
            <a:pPr marL="0" indent="0">
              <a:buNone/>
            </a:pPr>
            <a:r>
              <a:rPr lang="de-DE" sz="2400" noProof="0" dirty="0"/>
              <a:t>Lizenzinformationen sollten in den Bild-Metadaten hinterlegt werden, um die</a:t>
            </a:r>
          </a:p>
          <a:p>
            <a:pPr marL="0" indent="0">
              <a:buNone/>
            </a:pPr>
            <a:r>
              <a:rPr lang="de-DE" sz="2400" noProof="0" dirty="0"/>
              <a:t>Nachverfolgung sicherzustellen.​</a:t>
            </a:r>
          </a:p>
          <a:p>
            <a:pPr marL="0" indent="0">
              <a:buNone/>
            </a:pPr>
            <a:r>
              <a:rPr lang="de-DE" sz="3100" b="1" dirty="0"/>
              <a:t>Rechtliche Bedeutung​</a:t>
            </a:r>
          </a:p>
          <a:p>
            <a:pPr marL="0" indent="0">
              <a:buNone/>
            </a:pPr>
            <a:r>
              <a:rPr lang="de-DE" sz="2400" noProof="0" dirty="0"/>
              <a:t>Creative-Commons-Lizenzen bieten rechtliche Sicherheit und fördern legale</a:t>
            </a:r>
          </a:p>
          <a:p>
            <a:pPr marL="0" indent="0">
              <a:buNone/>
            </a:pPr>
            <a:r>
              <a:rPr lang="de-DE" sz="2400" noProof="0" dirty="0"/>
              <a:t>Nutzung sowie Schutz vor Missbrauch.​</a:t>
            </a:r>
            <a:endParaRPr lang="de-CH" sz="2000" noProof="0" dirty="0"/>
          </a:p>
        </p:txBody>
      </p:sp>
      <p:sp>
        <p:nvSpPr>
          <p:cNvPr id="6" name="Slide Number Placeholder 5">
            <a:extLst>
              <a:ext uri="{FF2B5EF4-FFF2-40B4-BE49-F238E27FC236}">
                <a16:creationId xmlns:a16="http://schemas.microsoft.com/office/drawing/2014/main" id="{3C28AC95-F1F8-2CD0-E8EB-047E12B89499}"/>
              </a:ext>
            </a:extLst>
          </p:cNvPr>
          <p:cNvSpPr>
            <a:spLocks noGrp="1"/>
          </p:cNvSpPr>
          <p:nvPr>
            <p:ph type="sldNum" sz="quarter" idx="12"/>
          </p:nvPr>
        </p:nvSpPr>
        <p:spPr>
          <a:xfrm>
            <a:off x="11475720" y="6519672"/>
            <a:ext cx="457200" cy="338328"/>
          </a:xfrm>
        </p:spPr>
        <p:txBody>
          <a:bodyPr vert="horz" lIns="91440" tIns="45720" rIns="91440" bIns="45720" rtlCol="0" anchor="ctr">
            <a:normAutofit/>
          </a:bodyPr>
          <a:lstStyle/>
          <a:p>
            <a:fld id="{CC057153-B650-4DEB-B370-79DDCFDCE934}" type="slidenum">
              <a:rPr lang="de-CH" noProof="0" smtClean="0"/>
              <a:pPr/>
              <a:t>5</a:t>
            </a:fld>
            <a:endParaRPr lang="de-CH" noProof="0" dirty="0"/>
          </a:p>
        </p:txBody>
      </p:sp>
    </p:spTree>
    <p:extLst>
      <p:ext uri="{BB962C8B-B14F-4D97-AF65-F5344CB8AC3E}">
        <p14:creationId xmlns:p14="http://schemas.microsoft.com/office/powerpoint/2010/main" val="391164835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8EE045C-82A7-3A86-89B4-F1BC6897CCE5}"/>
              </a:ext>
            </a:extLst>
          </p:cNvPr>
          <p:cNvSpPr>
            <a:spLocks noGrp="1"/>
          </p:cNvSpPr>
          <p:nvPr>
            <p:ph type="title"/>
          </p:nvPr>
        </p:nvSpPr>
        <p:spPr>
          <a:xfrm>
            <a:off x="431800" y="769620"/>
            <a:ext cx="4032504" cy="3621024"/>
          </a:xfrm>
        </p:spPr>
        <p:txBody>
          <a:bodyPr/>
          <a:lstStyle/>
          <a:p>
            <a:r>
              <a:rPr lang="de-CH" dirty="0"/>
              <a:t>Beispiele</a:t>
            </a:r>
          </a:p>
        </p:txBody>
      </p:sp>
      <p:sp>
        <p:nvSpPr>
          <p:cNvPr id="5" name="Inhaltsplatzhalter 4">
            <a:extLst>
              <a:ext uri="{FF2B5EF4-FFF2-40B4-BE49-F238E27FC236}">
                <a16:creationId xmlns:a16="http://schemas.microsoft.com/office/drawing/2014/main" id="{354A4EE7-49AE-D778-44D4-F19D30AB8315}"/>
              </a:ext>
            </a:extLst>
          </p:cNvPr>
          <p:cNvSpPr>
            <a:spLocks noGrp="1"/>
          </p:cNvSpPr>
          <p:nvPr>
            <p:ph sz="quarter" idx="13"/>
          </p:nvPr>
        </p:nvSpPr>
        <p:spPr>
          <a:xfrm>
            <a:off x="3352800" y="769620"/>
            <a:ext cx="8040624" cy="5594604"/>
          </a:xfrm>
        </p:spPr>
        <p:txBody>
          <a:bodyPr/>
          <a:lstStyle/>
          <a:p>
            <a:pPr marL="0" indent="0">
              <a:buNone/>
            </a:pPr>
            <a:r>
              <a:rPr lang="de-CH" sz="2800" b="1" noProof="0" dirty="0"/>
              <a:t>Bild oder Werk</a:t>
            </a:r>
          </a:p>
          <a:p>
            <a:pPr marL="0" indent="0">
              <a:buNone/>
            </a:pPr>
            <a:r>
              <a:rPr lang="de-CH" noProof="0" dirty="0"/>
              <a:t>Bergmalerei  © 1999 </a:t>
            </a:r>
            <a:r>
              <a:rPr lang="de-CH" noProof="0" dirty="0" err="1"/>
              <a:t>by</a:t>
            </a:r>
            <a:r>
              <a:rPr lang="de-CH" noProof="0" dirty="0"/>
              <a:t> Jürg Lippuner </a:t>
            </a:r>
            <a:r>
              <a:rPr lang="de-CH" noProof="0" dirty="0" err="1"/>
              <a:t>is</a:t>
            </a:r>
            <a:r>
              <a:rPr lang="de-CH" noProof="0" dirty="0"/>
              <a:t> </a:t>
            </a:r>
            <a:r>
              <a:rPr lang="de-CH" noProof="0" dirty="0" err="1"/>
              <a:t>licensed</a:t>
            </a:r>
            <a:r>
              <a:rPr lang="de-CH" noProof="0" dirty="0"/>
              <a:t> </a:t>
            </a:r>
            <a:r>
              <a:rPr lang="de-CH" noProof="0" dirty="0" err="1"/>
              <a:t>under</a:t>
            </a:r>
            <a:r>
              <a:rPr lang="de-CH" noProof="0" dirty="0"/>
              <a:t> Creative Commons Attribution 4.0 International.</a:t>
            </a:r>
          </a:p>
          <a:p>
            <a:pPr marL="0" indent="0">
              <a:buNone/>
            </a:pPr>
            <a:endParaRPr lang="de-CH" noProof="0" dirty="0"/>
          </a:p>
          <a:p>
            <a:pPr marL="0" indent="0">
              <a:buNone/>
            </a:pPr>
            <a:r>
              <a:rPr lang="de-CH" sz="2800" b="1" noProof="0" dirty="0"/>
              <a:t>Bild auf Webseite</a:t>
            </a:r>
          </a:p>
          <a:p>
            <a:pPr marL="0" indent="0">
              <a:buNone/>
            </a:pPr>
            <a:r>
              <a:rPr lang="de-CH" u="sng" noProof="0" dirty="0">
                <a:hlinkClick r:id="rId3"/>
              </a:rPr>
              <a:t>Bergmalerei</a:t>
            </a:r>
            <a:r>
              <a:rPr lang="de-CH" noProof="0" dirty="0"/>
              <a:t> © 1999 </a:t>
            </a:r>
            <a:r>
              <a:rPr lang="de-CH" noProof="0" dirty="0" err="1"/>
              <a:t>by</a:t>
            </a:r>
            <a:r>
              <a:rPr lang="de-CH" noProof="0" dirty="0"/>
              <a:t> </a:t>
            </a:r>
            <a:r>
              <a:rPr lang="de-CH" u="sng" noProof="0" dirty="0">
                <a:hlinkClick r:id="rId3"/>
              </a:rPr>
              <a:t>Jürg Lippuner</a:t>
            </a:r>
            <a:r>
              <a:rPr lang="de-CH" noProof="0" dirty="0"/>
              <a:t> </a:t>
            </a:r>
            <a:r>
              <a:rPr lang="de-CH" noProof="0" dirty="0" err="1"/>
              <a:t>is</a:t>
            </a:r>
            <a:r>
              <a:rPr lang="de-CH" noProof="0" dirty="0"/>
              <a:t> </a:t>
            </a:r>
            <a:r>
              <a:rPr lang="de-CH" noProof="0" dirty="0" err="1"/>
              <a:t>licensed</a:t>
            </a:r>
            <a:r>
              <a:rPr lang="de-CH" noProof="0" dirty="0"/>
              <a:t> </a:t>
            </a:r>
            <a:r>
              <a:rPr lang="de-CH" noProof="0" dirty="0" err="1"/>
              <a:t>under</a:t>
            </a:r>
            <a:r>
              <a:rPr lang="de-CH" noProof="0" dirty="0"/>
              <a:t> </a:t>
            </a:r>
            <a:r>
              <a:rPr lang="de-CH" u="sng" noProof="0" dirty="0">
                <a:hlinkClick r:id="rId4"/>
              </a:rPr>
              <a:t>Creative Commons Attribution-</a:t>
            </a:r>
            <a:r>
              <a:rPr lang="de-CH" u="sng" noProof="0" dirty="0" err="1">
                <a:hlinkClick r:id="rId4"/>
              </a:rPr>
              <a:t>ShareAlike</a:t>
            </a:r>
            <a:r>
              <a:rPr lang="de-CH" u="sng" noProof="0" dirty="0">
                <a:hlinkClick r:id="rId4"/>
              </a:rPr>
              <a:t> 4.0 International</a:t>
            </a:r>
            <a:r>
              <a:rPr lang="de-CH" u="sng" noProof="0" dirty="0"/>
              <a:t> </a:t>
            </a:r>
            <a:endParaRPr lang="de-CH" noProof="0" dirty="0"/>
          </a:p>
        </p:txBody>
      </p:sp>
      <p:sp>
        <p:nvSpPr>
          <p:cNvPr id="6" name="AutoShape 2">
            <a:extLst>
              <a:ext uri="{FF2B5EF4-FFF2-40B4-BE49-F238E27FC236}">
                <a16:creationId xmlns:a16="http://schemas.microsoft.com/office/drawing/2014/main" id="{8CA8E21D-DBAF-43EB-1B94-223190D8EEAF}"/>
              </a:ext>
            </a:extLst>
          </p:cNvPr>
          <p:cNvSpPr>
            <a:spLocks noChangeAspect="1" noChangeArrowheads="1"/>
          </p:cNvSpPr>
          <p:nvPr/>
        </p:nvSpPr>
        <p:spPr bwMode="auto">
          <a:xfrm>
            <a:off x="127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3">
            <a:extLst>
              <a:ext uri="{FF2B5EF4-FFF2-40B4-BE49-F238E27FC236}">
                <a16:creationId xmlns:a16="http://schemas.microsoft.com/office/drawing/2014/main" id="{066A15EB-EA1B-1C5E-315A-ADBF89F3E67A}"/>
              </a:ext>
            </a:extLst>
          </p:cNvPr>
          <p:cNvSpPr>
            <a:spLocks noChangeAspect="1" noChangeArrowheads="1"/>
          </p:cNvSpPr>
          <p:nvPr/>
        </p:nvSpPr>
        <p:spPr bwMode="auto">
          <a:xfrm>
            <a:off x="5873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8" name="AutoShape 4">
            <a:extLst>
              <a:ext uri="{FF2B5EF4-FFF2-40B4-BE49-F238E27FC236}">
                <a16:creationId xmlns:a16="http://schemas.microsoft.com/office/drawing/2014/main" id="{B3577CEC-7C4B-B593-9129-147506F2C962}"/>
              </a:ext>
            </a:extLst>
          </p:cNvPr>
          <p:cNvSpPr>
            <a:spLocks noChangeAspect="1" noChangeArrowheads="1"/>
          </p:cNvSpPr>
          <p:nvPr/>
        </p:nvSpPr>
        <p:spPr bwMode="auto">
          <a:xfrm>
            <a:off x="10477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0" name="Grafik 9">
            <a:extLst>
              <a:ext uri="{FF2B5EF4-FFF2-40B4-BE49-F238E27FC236}">
                <a16:creationId xmlns:a16="http://schemas.microsoft.com/office/drawing/2014/main" id="{8D547788-9BA0-7CC0-97D4-B338496C87E0}"/>
              </a:ext>
            </a:extLst>
          </p:cNvPr>
          <p:cNvPicPr>
            <a:picLocks noChangeAspect="1"/>
          </p:cNvPicPr>
          <p:nvPr/>
        </p:nvPicPr>
        <p:blipFill>
          <a:blip r:embed="rId5"/>
          <a:stretch>
            <a:fillRect/>
          </a:stretch>
        </p:blipFill>
        <p:spPr>
          <a:xfrm>
            <a:off x="8918124" y="3649980"/>
            <a:ext cx="1132656" cy="411363"/>
          </a:xfrm>
          <a:prstGeom prst="rect">
            <a:avLst/>
          </a:prstGeom>
        </p:spPr>
      </p:pic>
    </p:spTree>
    <p:extLst>
      <p:ext uri="{BB962C8B-B14F-4D97-AF65-F5344CB8AC3E}">
        <p14:creationId xmlns:p14="http://schemas.microsoft.com/office/powerpoint/2010/main" val="1435703647"/>
      </p:ext>
    </p:extLst>
  </p:cSld>
  <p:clrMapOvr>
    <a:masterClrMapping/>
  </p:clrMapOvr>
</p:sld>
</file>

<file path=ppt/theme/theme1.xml><?xml version="1.0" encoding="utf-8"?>
<a:theme xmlns:a="http://schemas.openxmlformats.org/drawingml/2006/main" name="Düne">
  <a:themeElements>
    <a:clrScheme name="Dun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id="{826328CA-5F67-4711-B85D-145ABD90F0C2}" vid="{19057A55-7D5A-4630-9E53-CA5ED6447771}"/>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39" ma:contentTypeDescription="Create a new document." ma:contentTypeScope="" ma:versionID="7cd33766ae37bc020c6feee22e439f0a">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660e4b43d8eb9c1b699934af2b892cbb"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SessionID" minOccurs="0"/>
                <xsd:element ref="ns2:ThemeID" minOccurs="0"/>
                <xsd:element ref="ns2:MediaServiceBilling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SessionID" ma:index="16" nillable="true" ma:displayName="Session ID" ma:format="Dropdown" ma:internalName="SessionID">
      <xsd:simpleType>
        <xsd:restriction base="dms:Text">
          <xsd:maxLength value="255"/>
        </xsd:restriction>
      </xsd:simpleType>
    </xsd:element>
    <xsd:element name="ThemeID" ma:index="17" nillable="true" ma:displayName="ThemeID" ma:format="Dropdown" ma:internalName="ThemeID">
      <xsd:simpleType>
        <xsd:restriction base="dms:Text">
          <xsd:maxLength value="255"/>
        </xsd:restriction>
      </xsd:simpleType>
    </xsd:element>
    <xsd:element name="MediaServiceBillingMetadata" ma:index="18" nillable="true" ma:displayName="MediaServiceBillingMetadata" ma:hidden="true" ma:internalName="MediaServiceBillingMetadata"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7dac1a7-ed5b-4681-ab90-166fc923ebd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24d2b90-11f2-4fdf-990a-54fa46247cf8">
      <Terms xmlns="http://schemas.microsoft.com/office/infopath/2007/PartnerControls"/>
    </lcf76f155ced4ddcb4097134ff3c332f>
    <ThemeID xmlns="324d2b90-11f2-4fdf-990a-54fa46247cf8" xsi:nil="true"/>
    <_ip_UnifiedCompliancePolicyProperties xmlns="http://schemas.microsoft.com/sharepoint/v3" xsi:nil="true"/>
    <TaxCatchAll xmlns="b817b00b-f121-400f-976b-40959b1c7d14" xsi:nil="true"/>
    <SessionID xmlns="324d2b90-11f2-4fdf-990a-54fa46247cf8" xsi:nil="true"/>
  </documentManagement>
</p:properties>
</file>

<file path=customXml/itemProps1.xml><?xml version="1.0" encoding="utf-8"?>
<ds:datastoreItem xmlns:ds="http://schemas.openxmlformats.org/officeDocument/2006/customXml" ds:itemID="{7B243D6C-E18D-49A7-B281-A84386D292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29B367-8B86-40DC-B4CC-85608AD993BD}">
  <ds:schemaRefs>
    <ds:schemaRef ds:uri="http://schemas.microsoft.com/sharepoint/v3/contenttype/forms"/>
  </ds:schemaRefs>
</ds:datastoreItem>
</file>

<file path=customXml/itemProps3.xml><?xml version="1.0" encoding="utf-8"?>
<ds:datastoreItem xmlns:ds="http://schemas.openxmlformats.org/officeDocument/2006/customXml" ds:itemID="{A82EAD11-1360-4325-8C6E-D72BA061108A}">
  <ds:schemaRefs>
    <ds:schemaRef ds:uri="http://schemas.microsoft.com/office/2006/metadata/properties"/>
    <ds:schemaRef ds:uri="http://schemas.microsoft.com/office/infopath/2007/PartnerControls"/>
    <ds:schemaRef ds:uri="http://schemas.microsoft.com/sharepoint/v3"/>
    <ds:schemaRef ds:uri="324d2b90-11f2-4fdf-990a-54fa46247cf8"/>
    <ds:schemaRef ds:uri="b817b00b-f121-400f-976b-40959b1c7d14"/>
  </ds:schemaRefs>
</ds:datastoreItem>
</file>

<file path=docMetadata/LabelInfo.xml><?xml version="1.0" encoding="utf-8"?>
<clbl:labelList xmlns:clbl="http://schemas.microsoft.com/office/2020/mipLabelMetadata">
  <clbl:label id="{806a8f2b-28e4-44c4-ac01-7357a3a2b9e7}" enabled="1" method="Standard" siteId="{5daf41bd-338c-4311-b1b0-e1299889c34b}" removed="0"/>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Dune</Template>
  <TotalTime>0</TotalTime>
  <Words>1036</Words>
  <Application>Microsoft Office PowerPoint</Application>
  <PresentationFormat>Breitbild</PresentationFormat>
  <Paragraphs>64</Paragraphs>
  <Slides>6</Slides>
  <Notes>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6</vt:i4>
      </vt:variant>
    </vt:vector>
  </HeadingPairs>
  <TitlesOfParts>
    <vt:vector size="11" baseType="lpstr">
      <vt:lpstr>Aptos</vt:lpstr>
      <vt:lpstr>Arial</vt:lpstr>
      <vt:lpstr>Neue Haas Grotesk Text Pro</vt:lpstr>
      <vt:lpstr>Wingdings</vt:lpstr>
      <vt:lpstr>Düne</vt:lpstr>
      <vt:lpstr>Creative Commons Lizenzen – Übersicht</vt:lpstr>
      <vt:lpstr>Überblick der Lizenzen</vt:lpstr>
      <vt:lpstr>Rechtliche Wirkung von Creative Commons Lizenzen</vt:lpstr>
      <vt:lpstr>Konsequenzen bei einem Verstoss gegen CC-Lizenzen</vt:lpstr>
      <vt:lpstr>Wie vergebe ich eine Lizenz?</vt:lpstr>
      <vt:lpstr>Beispiele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Salaguinto</dc:creator>
  <cp:lastModifiedBy>Lippuner Jürg BZBS</cp:lastModifiedBy>
  <cp:revision>5</cp:revision>
  <dcterms:created xsi:type="dcterms:W3CDTF">2025-02-20T22:24:59Z</dcterms:created>
  <dcterms:modified xsi:type="dcterms:W3CDTF">2025-11-27T14:12:16Z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0x010100CAB4D63BEF6CE74A98DE71B79A4EFA2E</vt:lpwstr>
  </property>
  <property fmtid="{D5CDD505-2E9C-101B-9397-08002B2CF9AE}" pid="3" name="MediaServiceImageTags">
    <vt:lpwstr/>
  </property>
</Properties>
</file>