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CFCEE3-5B27-4CE6-A91D-D1593CE8DD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472F3A-B5EF-442D-AEAA-EC02552E44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DC06AF-83BA-4DD4-8C2A-D35380956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C7CBA7-92AF-4476-A117-357C47640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E807ED-1064-4D37-B0CC-DF235525C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31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FEAD8B-665E-4835-A02B-B55CB268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0B18F9A-F9E5-41F9-A4DE-22C9F5BBA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2E2422-BB2B-49F4-85A4-FAB7CE921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2675B1-95D3-43FB-B7B6-E16B9B598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07D6AA-C03A-4AAC-85F8-5D04597EF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130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D6E5AB5-A9CC-4A38-B0AC-1C555ADFDE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1BBBA7E-62D1-4B78-B34D-F139F14070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46F221-552C-4393-AC1D-2B6CA0C5C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470655-614C-44E3-BB85-E38A80930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7CF5FBB-56C0-4D4B-8062-C849EFC6B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166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AC4409-323B-465D-A6A5-D1488FF67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31DED64-10A7-46A6-AE69-75B4C0DC2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68D9FB-B91A-4E59-B3E4-104CFF7F6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8870D4-1C5B-47AA-BC18-06ADC88DB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027B87-50AA-4AA9-83CB-1ED017CE3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9784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D41DFD-3005-424A-ADCF-392F1618D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E387C2F-5A0E-4BCB-9CD9-710D436B3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DD8207-4104-4E0A-9177-BE5657AC9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48619E-9E61-4F52-8BD0-320ECDF07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F35D71-125D-4CF1-9891-F2B422615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1741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4E6E3-C524-4447-A04E-147A46740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1FC0CF-3B82-4AE7-AC2C-A88F74C90E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36CCB1D-7FBE-44D7-A0FF-C40AC8B43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473DEAE-4F26-47B9-A45F-1F624E21A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203B0DC-BD10-46B4-BF5A-37B61607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C4403E7-6435-4E78-8259-0237C8B8A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9853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362EE6-3E32-4B36-BC0C-099817242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040EA1-9340-42A3-A191-E083888C6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13639A2-C3AB-4CFD-B6F8-3DE4650016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A290BF4-BE5C-43AD-BCD6-70D1786E72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3ECCA5-8EDB-4B71-BF7C-2102E47934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04BB942-5622-4A41-94CB-0DA0D697A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2F9BFBB-8CED-42BB-B9B5-5F693C1F3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52C3EE-3C2B-480F-9662-CAB55F626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345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A252AF-78AD-41C2-9950-5CE94420A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3E2CCA-E082-46D9-943C-B8166265F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41E43B6-DD38-40E4-B71E-0E8D1AC66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87FF4A8-C4CB-47A9-97A1-3AD4A156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920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F8412F8-028D-4CEA-AD92-E9DD7AE95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A7A80D-03FF-4B6B-97CB-4B26DA9DE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99460-AD51-439E-9CF7-87CC88BAB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57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D203C-B560-47A8-83F3-249671E6A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E98A8-859A-4B12-AD1F-122C408D2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21E7EF-79DE-4150-A060-3AA6561003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828F3C-217C-48CB-9279-3223F6F03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9072AE3-CBB3-480C-9C43-D4E433C86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BE4488-1AF3-4E9C-8063-75BB1C51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886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F00997-083C-4074-B7F7-C6A047756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7682518-C6AE-4591-9A10-5E5AF5C46C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BA51ED-D07C-4E3B-8646-B5CA1DFAAF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7628AA9-7878-49B8-9645-A383F1DBE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566BF9-BC15-46C5-AEEC-1AD065604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2326B2-E2E0-4A27-9C18-00BA4B755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6679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627BF39-943A-4D63-8D02-012C0FD4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102127-4FE4-4C26-8D28-CDB5D0132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B5FD6A-EC90-45FD-A3CD-4BD499D9F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99615-5B4E-4E56-B766-2F370748222C}" type="datetimeFigureOut">
              <a:rPr lang="de-CH" smtClean="0"/>
              <a:t>17.09.2017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E86481-9DC0-48F1-99B2-1A6C026EA0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1A0B5F-0B74-4120-B23B-F57A40868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E6112-FC34-42BC-A3B2-5BEEE9FF6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4391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CC3B1C-9409-4BBE-B5B4-BCFECFE4A1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Designs 02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4C3B481-B988-4B1D-9B33-CA4593439B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Jürg Lippuner</a:t>
            </a:r>
          </a:p>
        </p:txBody>
      </p:sp>
    </p:spTree>
    <p:extLst>
      <p:ext uri="{BB962C8B-B14F-4D97-AF65-F5344CB8AC3E}">
        <p14:creationId xmlns:p14="http://schemas.microsoft.com/office/powerpoint/2010/main" val="2385669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BD0916-5CA3-4B8D-8369-1745EC8F3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1. Design-Vorlage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82546C-2645-479F-8EA4-5C2C966B4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Wählen Sie im Register Entwurf das Design </a:t>
            </a:r>
            <a:r>
              <a:rPr lang="de-CH" b="1" dirty="0"/>
              <a:t>Dividende.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5304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CE0B2-45EA-4643-99D0-8E3DE7299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2. Schriftarten-Satz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1CFF0D-1F8A-4920-935A-E2E5DBFB4AC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Wählen Sie den Satz </a:t>
            </a:r>
            <a:r>
              <a:rPr lang="de-CH" b="1" dirty="0"/>
              <a:t>Corbel.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290B3062-90F0-4097-AB49-D0C0B0E8EA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72200" y="2274094"/>
            <a:ext cx="51816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2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050445-10A0-425F-BCD6-17A4CF21D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3. Ändern Sie die Farb-Zusammenstellung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369450-CA14-4B91-A7F6-DEF50B107C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Wählen Sie den Farbensatz </a:t>
            </a:r>
            <a:r>
              <a:rPr lang="de-CH" b="1" dirty="0"/>
              <a:t>Rotorange.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EDC747B4-17C0-48FB-8CC9-39874FF167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72200" y="2274094"/>
            <a:ext cx="51816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18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3998C0-8967-49DA-BA18-444EF7804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4. Effekte ändern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8DEEFF-E2F6-455D-AF25-56FDA354104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Wählen Sie den Effekt </a:t>
            </a:r>
            <a:r>
              <a:rPr lang="de-CH" b="1" dirty="0"/>
              <a:t>Extreme Schatten.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2487B0E0-148D-4B23-9434-9ABDA92093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72200" y="2274094"/>
            <a:ext cx="51816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3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150D497-79F3-49BB-AAB0-15FE58070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5. Design speichern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4E0991B-AB9F-4218-864A-E982A4884D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Speichern Sie das Design unter dem Namen </a:t>
            </a:r>
            <a:r>
              <a:rPr lang="de-CH" b="1" dirty="0" err="1"/>
              <a:t>FirmenDesign.thmx</a:t>
            </a:r>
            <a:r>
              <a:rPr lang="de-CH" b="1" dirty="0"/>
              <a:t> </a:t>
            </a:r>
            <a:r>
              <a:rPr lang="de-CH" dirty="0"/>
              <a:t>auf Ihren Desktop.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DB0CE5C3-387B-4EFC-AA50-08118090DA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72200" y="2274094"/>
            <a:ext cx="51816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148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</Words>
  <Application>Microsoft Office PowerPoint</Application>
  <PresentationFormat>Breitbild</PresentationFormat>
  <Paragraphs>12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Designs 02</vt:lpstr>
      <vt:lpstr>1. Design-Vorlage</vt:lpstr>
      <vt:lpstr>2. Schriftarten-Satz</vt:lpstr>
      <vt:lpstr>3. Ändern Sie die Farb-Zusammenstellung</vt:lpstr>
      <vt:lpstr>4. Effekte ändern</vt:lpstr>
      <vt:lpstr>5. Design speichern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Designs 02</dc:title>
  <dc:creator>Jürg Lippuner</dc:creator>
  <cp:lastModifiedBy>Jürg Lippuner</cp:lastModifiedBy>
  <cp:revision>3</cp:revision>
  <dcterms:created xsi:type="dcterms:W3CDTF">2017-09-17T12:00:26Z</dcterms:created>
  <dcterms:modified xsi:type="dcterms:W3CDTF">2017-09-17T12:21:27Z</dcterms:modified>
</cp:coreProperties>
</file>