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de-CH" sz="240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400" b="1" noProof="0" dirty="0"/>
              <a:t>Energie in Nahrungsmitteln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de-CH" sz="2400" b="1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kcal / 100 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Tabelle1!$A$2:$A$9</c:f>
              <c:strCache>
                <c:ptCount val="8"/>
                <c:pt idx="0">
                  <c:v>Brot</c:v>
                </c:pt>
                <c:pt idx="1">
                  <c:v>Reis</c:v>
                </c:pt>
                <c:pt idx="2">
                  <c:v>Salami</c:v>
                </c:pt>
                <c:pt idx="3">
                  <c:v>Lachs</c:v>
                </c:pt>
                <c:pt idx="4">
                  <c:v>Käse</c:v>
                </c:pt>
                <c:pt idx="5">
                  <c:v>Salat</c:v>
                </c:pt>
                <c:pt idx="6">
                  <c:v>Gemüse</c:v>
                </c:pt>
                <c:pt idx="7">
                  <c:v>Schokolade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250</c:v>
                </c:pt>
                <c:pt idx="1">
                  <c:v>350</c:v>
                </c:pt>
                <c:pt idx="2">
                  <c:v>450</c:v>
                </c:pt>
                <c:pt idx="3">
                  <c:v>200</c:v>
                </c:pt>
                <c:pt idx="4">
                  <c:v>400</c:v>
                </c:pt>
                <c:pt idx="5">
                  <c:v>100</c:v>
                </c:pt>
                <c:pt idx="6">
                  <c:v>70</c:v>
                </c:pt>
                <c:pt idx="7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2-40C7-B1A1-7048A889D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69290528"/>
        <c:axId val="1825601360"/>
      </c:barChart>
      <c:catAx>
        <c:axId val="196929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25601360"/>
        <c:crosses val="autoZero"/>
        <c:auto val="1"/>
        <c:lblAlgn val="ctr"/>
        <c:lblOffset val="100"/>
        <c:noMultiLvlLbl val="0"/>
      </c:catAx>
      <c:valAx>
        <c:axId val="182560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 b="1" dirty="0"/>
                  <a:t>Kcal pro 100 g</a:t>
                </a:r>
              </a:p>
            </c:rich>
          </c:tx>
          <c:layout>
            <c:manualLayout>
              <c:xMode val="edge"/>
              <c:yMode val="edge"/>
              <c:x val="1.2254901960784314E-2"/>
              <c:y val="0.131306048852100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6929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9D4AE-540D-4F55-A0FD-ABF708DE7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ADF416-C48D-4340-864C-6B460BD60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92C1B4-B5BE-4880-A9BE-6F920214E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16239F-B9E6-4C9D-92EB-AA488D4C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6C7273-E66D-4D16-B950-26089D3C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871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CFE99-EE9C-411C-8C6C-478CA6BD1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5A2ABE-D497-467E-B27B-09E469E1C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6A0605-85A3-420E-BD74-34BA0BA1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7EE61E-0DFF-4467-B49F-E2A0D4B8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3C80AB-6BB4-4926-93F9-3DC43316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01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F1305-3D1F-4A53-82DF-8510AA74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EB0B2-B25F-4132-BD42-CF9CD6589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FC3376-E622-42C9-B345-A9167AE17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E6D11B-E198-4F5E-BE95-C79A588D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B3DF70-A2FD-42ED-A5AD-CF4ABAD3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FDD9DA-C7D9-4E04-8752-2C55B6A3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338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ufga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F1305-3D1F-4A53-82DF-8510AA74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EB0B2-B25F-4132-BD42-CF9CD6589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141551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FC3376-E622-42C9-B345-A9167AE17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00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E6D11B-E198-4F5E-BE95-C79A588D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B3DF70-A2FD-42ED-A5AD-CF4ABAD3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FDD9DA-C7D9-4E04-8752-2C55B6A3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34E9B30-CBB6-45ED-9754-67E8A2DFD5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3539906"/>
            <a:ext cx="5181600" cy="273414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50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E4CFE6-A6D3-4D44-A419-8B2BBC22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9D781C-6D5B-4FBF-A114-7689235E1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8B5B29-4AFE-4D8E-B401-A0E118A44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734290-1C77-4560-95E8-61399F58E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E6301B-FCDE-47A9-B6D1-E6B22A02B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248EF0-25F3-49E0-AF72-0659328A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6AD12F-316A-46C8-91A6-FB4C996A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DF48A3F-F171-4BC6-A464-830ECEED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325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74FB2D-F7D7-46B6-9634-DB63CA28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136611-4FF7-4AE6-B60D-5291C05A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C4B701-91AC-4CC5-9FAD-5FF120909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3CB4E-2F21-424F-AB9F-A6E34F65FC1B}" type="datetimeFigureOut">
              <a:rPr lang="de-CH" smtClean="0"/>
              <a:t>20.03.2019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49E90-07EE-4189-AEF3-4250308A1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BFD0A6-C4E8-4E16-BAA1-16757E6B1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621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1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9131F-C9BA-472E-9486-154C39B55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Diagramme in PowerPoint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A29812-84FB-4EF7-9F5C-2CE4EE9CB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Gehen Sie zur zweiten Folie</a:t>
            </a:r>
          </a:p>
        </p:txBody>
      </p:sp>
    </p:spTree>
    <p:extLst>
      <p:ext uri="{BB962C8B-B14F-4D97-AF65-F5344CB8AC3E}">
        <p14:creationId xmlns:p14="http://schemas.microsoft.com/office/powerpoint/2010/main" val="144645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61A79-DEC6-4DF8-9C52-90B7032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1 – Diagramm anpassen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013596-8AD3-4D93-837C-C1CAA1C66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CH" dirty="0"/>
              <a:t>Für die Schokolade wurde ein falscher Energiewert eingetragen. Ändern Sie ihn von 120 auf 540. 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89C4B992-A0B5-4AA1-81F5-18FEDDAA978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572931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D04ACB50-7A99-4734-8001-2857CD71DD86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de-CH" dirty="0"/>
              <a:t>Füllen Sie den Datenpunkt «Salami» mit dem Salami-Bild.</a:t>
            </a:r>
          </a:p>
        </p:txBody>
      </p:sp>
      <p:pic>
        <p:nvPicPr>
          <p:cNvPr id="19" name="Grafik 18" descr="Ein Bild, das sitzend, Essen, drinnen enthält.&#10;&#10;Automatisch generierte Beschreibung">
            <a:extLst>
              <a:ext uri="{FF2B5EF4-FFF2-40B4-BE49-F238E27FC236}">
                <a16:creationId xmlns:a16="http://schemas.microsoft.com/office/drawing/2014/main" id="{0464F476-F32E-4254-AF10-0624C6717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14" y="4524941"/>
            <a:ext cx="600075" cy="20478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F0B2C719-FDF1-496B-B9FD-76D1E8447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91" y="4577480"/>
            <a:ext cx="1612506" cy="13561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9E12007A-D623-4E22-AB6F-B4F6B878A375}"/>
              </a:ext>
            </a:extLst>
          </p:cNvPr>
          <p:cNvSpPr txBox="1"/>
          <p:nvPr/>
        </p:nvSpPr>
        <p:spPr>
          <a:xfrm>
            <a:off x="937591" y="6054102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</p:spTree>
    <p:extLst>
      <p:ext uri="{BB962C8B-B14F-4D97-AF65-F5344CB8AC3E}">
        <p14:creationId xmlns:p14="http://schemas.microsoft.com/office/powerpoint/2010/main" val="170257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61A79-DEC6-4DF8-9C52-90B7032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2 – Diagramm aus Daten erstellen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013596-8AD3-4D93-837C-C1CAA1C66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Fügen Sie im gelben Platzhalter ein Kreisdiagramm (vgl. Abbildung) aus den unten abgebildeten Daten ein.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24215679-D562-4AFB-9F23-FFDBF4404B49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4150672735"/>
              </p:ext>
            </p:extLst>
          </p:nvPr>
        </p:nvGraphicFramePr>
        <p:xfrm>
          <a:off x="838200" y="3540125"/>
          <a:ext cx="21518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944">
                  <a:extLst>
                    <a:ext uri="{9D8B030D-6E8A-4147-A177-3AD203B41FA5}">
                      <a16:colId xmlns:a16="http://schemas.microsoft.com/office/drawing/2014/main" val="1539542717"/>
                    </a:ext>
                  </a:extLst>
                </a:gridCol>
                <a:gridCol w="1075944">
                  <a:extLst>
                    <a:ext uri="{9D8B030D-6E8A-4147-A177-3AD203B41FA5}">
                      <a16:colId xmlns:a16="http://schemas.microsoft.com/office/drawing/2014/main" val="1414229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Monat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Einnahmen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88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Januar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00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35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84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496474"/>
                  </a:ext>
                </a:extLst>
              </a:tr>
            </a:tbl>
          </a:graphicData>
        </a:graphic>
      </p:graphicFrame>
      <p:pic>
        <p:nvPicPr>
          <p:cNvPr id="12" name="Grafik 11">
            <a:extLst>
              <a:ext uri="{FF2B5EF4-FFF2-40B4-BE49-F238E27FC236}">
                <a16:creationId xmlns:a16="http://schemas.microsoft.com/office/drawing/2014/main" id="{30510E5F-3E39-47A5-BE78-65353E064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335" y="3540125"/>
            <a:ext cx="2246294" cy="1889949"/>
          </a:xfrm>
          <a:prstGeom prst="rect">
            <a:avLst/>
          </a:prstGeom>
        </p:spPr>
      </p:pic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D537B7B1-28AD-4B35-AA62-5A53487E5F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de-CH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242F374-B82C-4417-A962-6DB034FBDC74}"/>
              </a:ext>
            </a:extLst>
          </p:cNvPr>
          <p:cNvSpPr txBox="1"/>
          <p:nvPr/>
        </p:nvSpPr>
        <p:spPr>
          <a:xfrm>
            <a:off x="3660551" y="5444906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4E88FF4-9EA2-4DB2-B215-CF2EEEB87C24}"/>
              </a:ext>
            </a:extLst>
          </p:cNvPr>
          <p:cNvSpPr txBox="1"/>
          <p:nvPr/>
        </p:nvSpPr>
        <p:spPr>
          <a:xfrm>
            <a:off x="1354306" y="5430074"/>
            <a:ext cx="74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Daten</a:t>
            </a:r>
          </a:p>
        </p:txBody>
      </p:sp>
    </p:spTree>
    <p:extLst>
      <p:ext uri="{BB962C8B-B14F-4D97-AF65-F5344CB8AC3E}">
        <p14:creationId xmlns:p14="http://schemas.microsoft.com/office/powerpoint/2010/main" val="234844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Diagramme in PowerPoint</vt:lpstr>
      <vt:lpstr>Aufgabe 1 – Diagramm anpassen</vt:lpstr>
      <vt:lpstr>Aufgabe 2 – Diagramm aus Daten erstellen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Diagramm in PowerPoint</dc:title>
  <dc:creator>Jürg Lippuner</dc:creator>
  <cp:lastModifiedBy>Jürg Lippuner</cp:lastModifiedBy>
  <cp:revision>4</cp:revision>
  <dcterms:created xsi:type="dcterms:W3CDTF">2019-03-20T09:11:18Z</dcterms:created>
  <dcterms:modified xsi:type="dcterms:W3CDTF">2019-03-20T09:39:22Z</dcterms:modified>
</cp:coreProperties>
</file>