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av" ContentType="audio/wav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831" r:id="rId1"/>
  </p:sldMasterIdLst>
  <p:notesMasterIdLst>
    <p:notesMasterId r:id="rId17"/>
  </p:notesMasterIdLst>
  <p:handoutMasterIdLst>
    <p:handoutMasterId r:id="rId18"/>
  </p:handoutMasterIdLst>
  <p:sldIdLst>
    <p:sldId id="257" r:id="rId2"/>
    <p:sldId id="258" r:id="rId3"/>
    <p:sldId id="259" r:id="rId4"/>
    <p:sldId id="260" r:id="rId5"/>
    <p:sldId id="261" r:id="rId6"/>
    <p:sldId id="270" r:id="rId7"/>
    <p:sldId id="275" r:id="rId8"/>
    <p:sldId id="274" r:id="rId9"/>
    <p:sldId id="263" r:id="rId10"/>
    <p:sldId id="265" r:id="rId11"/>
    <p:sldId id="267" r:id="rId12"/>
    <p:sldId id="266" r:id="rId13"/>
    <p:sldId id="269" r:id="rId14"/>
    <p:sldId id="268" r:id="rId15"/>
    <p:sldId id="272" r:id="rId16"/>
  </p:sldIdLst>
  <p:sldSz cx="9144000" cy="6858000" type="screen4x3"/>
  <p:notesSz cx="666273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DBEA"/>
    <a:srgbClr val="C53535"/>
    <a:srgbClr val="092D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1" autoAdjust="0"/>
    <p:restoredTop sz="83043" autoAdjust="0"/>
  </p:normalViewPr>
  <p:slideViewPr>
    <p:cSldViewPr>
      <p:cViewPr varScale="1">
        <p:scale>
          <a:sx n="89" d="100"/>
          <a:sy n="89" d="100"/>
        </p:scale>
        <p:origin x="133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3360" y="-90"/>
      </p:cViewPr>
      <p:guideLst>
        <p:guide orient="horz" pos="3127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8.xml"/><Relationship Id="rId13" Type="http://schemas.openxmlformats.org/officeDocument/2006/relationships/slide" Target="slides/slide13.xml"/><Relationship Id="rId3" Type="http://schemas.openxmlformats.org/officeDocument/2006/relationships/slide" Target="slides/slide3.xml"/><Relationship Id="rId7" Type="http://schemas.openxmlformats.org/officeDocument/2006/relationships/slide" Target="slides/slide7.xml"/><Relationship Id="rId12" Type="http://schemas.openxmlformats.org/officeDocument/2006/relationships/slide" Target="slides/slide12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1.xml"/><Relationship Id="rId5" Type="http://schemas.openxmlformats.org/officeDocument/2006/relationships/slide" Target="slides/slide5.xml"/><Relationship Id="rId15" Type="http://schemas.openxmlformats.org/officeDocument/2006/relationships/slide" Target="slides/slide15.xml"/><Relationship Id="rId10" Type="http://schemas.openxmlformats.org/officeDocument/2006/relationships/slide" Target="slides/slide10.xml"/><Relationship Id="rId4" Type="http://schemas.openxmlformats.org/officeDocument/2006/relationships/slide" Target="slides/slide4.xml"/><Relationship Id="rId9" Type="http://schemas.openxmlformats.org/officeDocument/2006/relationships/slide" Target="slides/slide9.xml"/><Relationship Id="rId14" Type="http://schemas.openxmlformats.org/officeDocument/2006/relationships/slide" Target="slides/slide1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>
        <c:manualLayout>
          <c:layoutTarget val="inner"/>
          <c:xMode val="edge"/>
          <c:yMode val="edge"/>
          <c:x val="3.398873782972462E-2"/>
          <c:y val="0.23774145616641901"/>
          <c:w val="0.9256481150362591"/>
          <c:h val="0.23386832960887322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Einleitung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Tabelle1!$B$2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8D4-4A30-9769-0E07A53594DE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Hauptteil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Tabelle1!$C$2</c:f>
              <c:numCache>
                <c:formatCode>General</c:formatCode>
                <c:ptCount val="1"/>
                <c:pt idx="0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8D4-4A30-9769-0E07A53594DE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Schluss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Tabelle1!$D$2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8D4-4A30-9769-0E07A53594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09150592"/>
        <c:axId val="109152128"/>
      </c:barChart>
      <c:catAx>
        <c:axId val="109150592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109152128"/>
        <c:crosses val="autoZero"/>
        <c:auto val="1"/>
        <c:lblAlgn val="ctr"/>
        <c:lblOffset val="100"/>
        <c:noMultiLvlLbl val="0"/>
      </c:catAx>
      <c:valAx>
        <c:axId val="109152128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1091505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3.4525454624433898E-2"/>
          <c:y val="0.76964163283452869"/>
          <c:w val="0.94538568960442471"/>
          <c:h val="0.1739411028301997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658541-2DCD-4562-8FA8-2B744E937DDC}" type="doc">
      <dgm:prSet loTypeId="urn:microsoft.com/office/officeart/2005/8/layout/chevron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de-CH"/>
        </a:p>
      </dgm:t>
    </dgm:pt>
    <dgm:pt modelId="{223BF89A-70FF-4200-9E25-1C4B408CD48A}">
      <dgm:prSet phldrT="[Text]" custT="1"/>
      <dgm:spPr/>
      <dgm:t>
        <a:bodyPr/>
        <a:lstStyle/>
        <a:p>
          <a:r>
            <a:rPr lang="de-CH" sz="2800" b="1" dirty="0"/>
            <a:t>s</a:t>
          </a:r>
        </a:p>
      </dgm:t>
    </dgm:pt>
    <dgm:pt modelId="{5FDB2694-8B4B-4300-9358-8C6B8F72A86D}" type="parTrans" cxnId="{1574F68A-0595-4400-949F-35B55A3C0447}">
      <dgm:prSet/>
      <dgm:spPr/>
      <dgm:t>
        <a:bodyPr/>
        <a:lstStyle/>
        <a:p>
          <a:endParaRPr lang="de-CH"/>
        </a:p>
      </dgm:t>
    </dgm:pt>
    <dgm:pt modelId="{5D0FEADF-671D-442A-89DC-70D72CE3D0A9}" type="sibTrans" cxnId="{1574F68A-0595-4400-949F-35B55A3C0447}">
      <dgm:prSet/>
      <dgm:spPr/>
      <dgm:t>
        <a:bodyPr/>
        <a:lstStyle/>
        <a:p>
          <a:endParaRPr lang="de-CH"/>
        </a:p>
      </dgm:t>
    </dgm:pt>
    <dgm:pt modelId="{709C2FC6-3B40-4C74-805C-9575AA8E74D5}">
      <dgm:prSet custT="1"/>
      <dgm:spPr/>
      <dgm:t>
        <a:bodyPr/>
        <a:lstStyle/>
        <a:p>
          <a:r>
            <a:rPr lang="de-CH" sz="2800" b="1" dirty="0"/>
            <a:t>m</a:t>
          </a:r>
        </a:p>
      </dgm:t>
    </dgm:pt>
    <dgm:pt modelId="{76335A50-D753-4472-B053-0D6A3D1D0E80}" type="parTrans" cxnId="{6BF6030A-9645-4777-BD3B-CFA32C754E3D}">
      <dgm:prSet/>
      <dgm:spPr/>
      <dgm:t>
        <a:bodyPr/>
        <a:lstStyle/>
        <a:p>
          <a:endParaRPr lang="de-CH"/>
        </a:p>
      </dgm:t>
    </dgm:pt>
    <dgm:pt modelId="{5C008352-016B-4163-96C4-E1B6A3E1404C}" type="sibTrans" cxnId="{6BF6030A-9645-4777-BD3B-CFA32C754E3D}">
      <dgm:prSet/>
      <dgm:spPr/>
      <dgm:t>
        <a:bodyPr/>
        <a:lstStyle/>
        <a:p>
          <a:endParaRPr lang="de-CH"/>
        </a:p>
      </dgm:t>
    </dgm:pt>
    <dgm:pt modelId="{4E08EA15-14EB-494B-BB32-5A840F38E2CC}">
      <dgm:prSet custT="1"/>
      <dgm:spPr/>
      <dgm:t>
        <a:bodyPr/>
        <a:lstStyle/>
        <a:p>
          <a:r>
            <a:rPr lang="de-CH" sz="2800" b="1"/>
            <a:t>a</a:t>
          </a:r>
          <a:endParaRPr lang="de-CH" sz="2800" b="1" dirty="0"/>
        </a:p>
      </dgm:t>
    </dgm:pt>
    <dgm:pt modelId="{BC7CFF26-90FF-460D-8B63-954147B98C03}" type="parTrans" cxnId="{7642C9BF-65AD-4C99-8064-5028CA756AAE}">
      <dgm:prSet/>
      <dgm:spPr/>
      <dgm:t>
        <a:bodyPr/>
        <a:lstStyle/>
        <a:p>
          <a:endParaRPr lang="de-CH"/>
        </a:p>
      </dgm:t>
    </dgm:pt>
    <dgm:pt modelId="{7AA283E3-DB67-4160-8A97-627F57D928EC}" type="sibTrans" cxnId="{7642C9BF-65AD-4C99-8064-5028CA756AAE}">
      <dgm:prSet/>
      <dgm:spPr/>
      <dgm:t>
        <a:bodyPr/>
        <a:lstStyle/>
        <a:p>
          <a:endParaRPr lang="de-CH"/>
        </a:p>
      </dgm:t>
    </dgm:pt>
    <dgm:pt modelId="{B01BCDA2-2A5C-47ED-B93A-C622FA241FE0}">
      <dgm:prSet custT="1"/>
      <dgm:spPr/>
      <dgm:t>
        <a:bodyPr/>
        <a:lstStyle/>
        <a:p>
          <a:r>
            <a:rPr lang="de-CH" sz="2800" b="1"/>
            <a:t>r</a:t>
          </a:r>
          <a:endParaRPr lang="de-CH" sz="2800" b="1" dirty="0"/>
        </a:p>
      </dgm:t>
    </dgm:pt>
    <dgm:pt modelId="{3C357E13-113D-4A53-A62F-31BD67BE58B0}" type="parTrans" cxnId="{67A30CD8-DA86-4995-A92C-EA8C0AA08301}">
      <dgm:prSet/>
      <dgm:spPr/>
      <dgm:t>
        <a:bodyPr/>
        <a:lstStyle/>
        <a:p>
          <a:endParaRPr lang="de-CH"/>
        </a:p>
      </dgm:t>
    </dgm:pt>
    <dgm:pt modelId="{4C673323-3531-491B-A932-A5916B03A118}" type="sibTrans" cxnId="{67A30CD8-DA86-4995-A92C-EA8C0AA08301}">
      <dgm:prSet/>
      <dgm:spPr/>
      <dgm:t>
        <a:bodyPr/>
        <a:lstStyle/>
        <a:p>
          <a:endParaRPr lang="de-CH"/>
        </a:p>
      </dgm:t>
    </dgm:pt>
    <dgm:pt modelId="{8910263F-E47D-410B-8071-2EC03F7B7852}">
      <dgm:prSet custT="1"/>
      <dgm:spPr/>
      <dgm:t>
        <a:bodyPr/>
        <a:lstStyle/>
        <a:p>
          <a:r>
            <a:rPr lang="de-CH" sz="2800" b="1" dirty="0"/>
            <a:t>t</a:t>
          </a:r>
        </a:p>
      </dgm:t>
    </dgm:pt>
    <dgm:pt modelId="{2D581FFB-1DE6-4B7F-BDBE-F80675982804}" type="parTrans" cxnId="{0306C65C-ED87-4D94-BE22-1B5B6601E641}">
      <dgm:prSet/>
      <dgm:spPr/>
      <dgm:t>
        <a:bodyPr/>
        <a:lstStyle/>
        <a:p>
          <a:endParaRPr lang="de-CH"/>
        </a:p>
      </dgm:t>
    </dgm:pt>
    <dgm:pt modelId="{589B0CFE-F085-4B05-801F-A92C213C283D}" type="sibTrans" cxnId="{0306C65C-ED87-4D94-BE22-1B5B6601E641}">
      <dgm:prSet/>
      <dgm:spPr/>
      <dgm:t>
        <a:bodyPr/>
        <a:lstStyle/>
        <a:p>
          <a:endParaRPr lang="de-CH"/>
        </a:p>
      </dgm:t>
    </dgm:pt>
    <dgm:pt modelId="{8535667C-DAA7-45D7-9BD3-E530D2BE151D}">
      <dgm:prSet phldrT="[Text]"/>
      <dgm:spPr/>
      <dgm:t>
        <a:bodyPr/>
        <a:lstStyle/>
        <a:p>
          <a:r>
            <a:rPr lang="de-CH" dirty="0"/>
            <a:t>spezifisch</a:t>
          </a:r>
        </a:p>
      </dgm:t>
    </dgm:pt>
    <dgm:pt modelId="{77262B71-B427-4555-91A2-4B00FA35AB7F}" type="parTrans" cxnId="{AAF56862-A304-4D78-A8B0-C80758362733}">
      <dgm:prSet/>
      <dgm:spPr/>
      <dgm:t>
        <a:bodyPr/>
        <a:lstStyle/>
        <a:p>
          <a:endParaRPr lang="de-CH"/>
        </a:p>
      </dgm:t>
    </dgm:pt>
    <dgm:pt modelId="{4ED2C3B3-AC25-4A62-BCE5-44C5A056993B}" type="sibTrans" cxnId="{AAF56862-A304-4D78-A8B0-C80758362733}">
      <dgm:prSet/>
      <dgm:spPr/>
      <dgm:t>
        <a:bodyPr/>
        <a:lstStyle/>
        <a:p>
          <a:endParaRPr lang="de-CH"/>
        </a:p>
      </dgm:t>
    </dgm:pt>
    <dgm:pt modelId="{8FA41A5E-A558-4A8E-BD7F-6A47D5EAAE51}">
      <dgm:prSet/>
      <dgm:spPr/>
      <dgm:t>
        <a:bodyPr/>
        <a:lstStyle/>
        <a:p>
          <a:r>
            <a:rPr lang="de-CH" dirty="0"/>
            <a:t>messbar</a:t>
          </a:r>
        </a:p>
      </dgm:t>
    </dgm:pt>
    <dgm:pt modelId="{0659FA3B-1D3C-416A-9A63-2AE87CB15F4E}" type="parTrans" cxnId="{5BD74470-5A23-4638-B96A-56FD687F0D5F}">
      <dgm:prSet/>
      <dgm:spPr/>
      <dgm:t>
        <a:bodyPr/>
        <a:lstStyle/>
        <a:p>
          <a:endParaRPr lang="de-CH"/>
        </a:p>
      </dgm:t>
    </dgm:pt>
    <dgm:pt modelId="{0715016A-2A88-4253-A9A2-756544BD4C48}" type="sibTrans" cxnId="{5BD74470-5A23-4638-B96A-56FD687F0D5F}">
      <dgm:prSet/>
      <dgm:spPr/>
      <dgm:t>
        <a:bodyPr/>
        <a:lstStyle/>
        <a:p>
          <a:endParaRPr lang="de-CH"/>
        </a:p>
      </dgm:t>
    </dgm:pt>
    <dgm:pt modelId="{A814475F-772C-4575-BACF-E659725F74BF}">
      <dgm:prSet/>
      <dgm:spPr/>
      <dgm:t>
        <a:bodyPr/>
        <a:lstStyle/>
        <a:p>
          <a:r>
            <a:rPr lang="de-CH" dirty="0"/>
            <a:t>akzeptiert</a:t>
          </a:r>
        </a:p>
      </dgm:t>
    </dgm:pt>
    <dgm:pt modelId="{AD0BDD71-75B8-4CDE-891A-7BE8151AE788}" type="parTrans" cxnId="{B4924E2E-D1F9-4262-93BD-876136BDD371}">
      <dgm:prSet/>
      <dgm:spPr/>
      <dgm:t>
        <a:bodyPr/>
        <a:lstStyle/>
        <a:p>
          <a:endParaRPr lang="de-CH"/>
        </a:p>
      </dgm:t>
    </dgm:pt>
    <dgm:pt modelId="{1941DEE8-27EE-42B5-88D3-43BEB92BBD28}" type="sibTrans" cxnId="{B4924E2E-D1F9-4262-93BD-876136BDD371}">
      <dgm:prSet/>
      <dgm:spPr/>
      <dgm:t>
        <a:bodyPr/>
        <a:lstStyle/>
        <a:p>
          <a:endParaRPr lang="de-CH"/>
        </a:p>
      </dgm:t>
    </dgm:pt>
    <dgm:pt modelId="{4E4E5EA5-8D26-4A05-8A02-E575D1A71250}">
      <dgm:prSet/>
      <dgm:spPr/>
      <dgm:t>
        <a:bodyPr/>
        <a:lstStyle/>
        <a:p>
          <a:r>
            <a:rPr lang="de-CH" dirty="0"/>
            <a:t>realistisch</a:t>
          </a:r>
        </a:p>
      </dgm:t>
    </dgm:pt>
    <dgm:pt modelId="{A18EA3E8-CA20-44D6-9A37-51BC4242A887}" type="parTrans" cxnId="{0024D6F3-037A-4670-8F14-CCDF818FCE0B}">
      <dgm:prSet/>
      <dgm:spPr/>
      <dgm:t>
        <a:bodyPr/>
        <a:lstStyle/>
        <a:p>
          <a:endParaRPr lang="de-CH"/>
        </a:p>
      </dgm:t>
    </dgm:pt>
    <dgm:pt modelId="{A7D60A8A-4D86-44DA-B622-56D2C875A76D}" type="sibTrans" cxnId="{0024D6F3-037A-4670-8F14-CCDF818FCE0B}">
      <dgm:prSet/>
      <dgm:spPr/>
      <dgm:t>
        <a:bodyPr/>
        <a:lstStyle/>
        <a:p>
          <a:endParaRPr lang="de-CH"/>
        </a:p>
      </dgm:t>
    </dgm:pt>
    <dgm:pt modelId="{960D3774-7F82-4956-8E46-17C58F0887D9}">
      <dgm:prSet/>
      <dgm:spPr/>
      <dgm:t>
        <a:bodyPr/>
        <a:lstStyle/>
        <a:p>
          <a:r>
            <a:rPr lang="de-CH" dirty="0"/>
            <a:t>terminierbar	</a:t>
          </a:r>
        </a:p>
      </dgm:t>
    </dgm:pt>
    <dgm:pt modelId="{36771D21-6E82-4446-AD44-7A0411FBC515}" type="parTrans" cxnId="{574A3840-B6F8-40A6-83A6-DF3E7479FD1F}">
      <dgm:prSet/>
      <dgm:spPr/>
      <dgm:t>
        <a:bodyPr/>
        <a:lstStyle/>
        <a:p>
          <a:endParaRPr lang="de-CH"/>
        </a:p>
      </dgm:t>
    </dgm:pt>
    <dgm:pt modelId="{FF2A79DF-DD4A-41E5-9AAD-3EDA8284DC61}" type="sibTrans" cxnId="{574A3840-B6F8-40A6-83A6-DF3E7479FD1F}">
      <dgm:prSet/>
      <dgm:spPr/>
      <dgm:t>
        <a:bodyPr/>
        <a:lstStyle/>
        <a:p>
          <a:endParaRPr lang="de-CH"/>
        </a:p>
      </dgm:t>
    </dgm:pt>
    <dgm:pt modelId="{8708A170-61B5-4CD5-B869-F3308D0B5180}" type="pres">
      <dgm:prSet presAssocID="{B4658541-2DCD-4562-8FA8-2B744E937DDC}" presName="linearFlow" presStyleCnt="0">
        <dgm:presLayoutVars>
          <dgm:dir/>
          <dgm:animLvl val="lvl"/>
          <dgm:resizeHandles val="exact"/>
        </dgm:presLayoutVars>
      </dgm:prSet>
      <dgm:spPr/>
    </dgm:pt>
    <dgm:pt modelId="{6014843C-2EA6-49FB-8EAD-E3EB1D42BE2D}" type="pres">
      <dgm:prSet presAssocID="{223BF89A-70FF-4200-9E25-1C4B408CD48A}" presName="composite" presStyleCnt="0"/>
      <dgm:spPr/>
    </dgm:pt>
    <dgm:pt modelId="{C2315008-7875-46EF-ACD8-2E809BC5F8C0}" type="pres">
      <dgm:prSet presAssocID="{223BF89A-70FF-4200-9E25-1C4B408CD48A}" presName="parentText" presStyleLbl="alignNode1" presStyleIdx="0" presStyleCnt="5">
        <dgm:presLayoutVars>
          <dgm:chMax val="1"/>
          <dgm:bulletEnabled val="1"/>
        </dgm:presLayoutVars>
      </dgm:prSet>
      <dgm:spPr/>
    </dgm:pt>
    <dgm:pt modelId="{AD12CF0A-72B2-4BCE-8DFC-D10A52FA293C}" type="pres">
      <dgm:prSet presAssocID="{223BF89A-70FF-4200-9E25-1C4B408CD48A}" presName="descendantText" presStyleLbl="alignAcc1" presStyleIdx="0" presStyleCnt="5">
        <dgm:presLayoutVars>
          <dgm:bulletEnabled val="1"/>
        </dgm:presLayoutVars>
      </dgm:prSet>
      <dgm:spPr/>
    </dgm:pt>
    <dgm:pt modelId="{AB512B69-AD09-4D21-AC46-DB66DA916AFE}" type="pres">
      <dgm:prSet presAssocID="{5D0FEADF-671D-442A-89DC-70D72CE3D0A9}" presName="sp" presStyleCnt="0"/>
      <dgm:spPr/>
    </dgm:pt>
    <dgm:pt modelId="{7F83A1E1-EDAF-4BC4-970D-7999EEB7B6F4}" type="pres">
      <dgm:prSet presAssocID="{709C2FC6-3B40-4C74-805C-9575AA8E74D5}" presName="composite" presStyleCnt="0"/>
      <dgm:spPr/>
    </dgm:pt>
    <dgm:pt modelId="{D158CB57-5355-43C0-9F96-E9590946EA37}" type="pres">
      <dgm:prSet presAssocID="{709C2FC6-3B40-4C74-805C-9575AA8E74D5}" presName="parentText" presStyleLbl="alignNode1" presStyleIdx="1" presStyleCnt="5">
        <dgm:presLayoutVars>
          <dgm:chMax val="1"/>
          <dgm:bulletEnabled val="1"/>
        </dgm:presLayoutVars>
      </dgm:prSet>
      <dgm:spPr/>
    </dgm:pt>
    <dgm:pt modelId="{403A406A-7E5A-41AC-BE02-469E554DF5CF}" type="pres">
      <dgm:prSet presAssocID="{709C2FC6-3B40-4C74-805C-9575AA8E74D5}" presName="descendantText" presStyleLbl="alignAcc1" presStyleIdx="1" presStyleCnt="5">
        <dgm:presLayoutVars>
          <dgm:bulletEnabled val="1"/>
        </dgm:presLayoutVars>
      </dgm:prSet>
      <dgm:spPr/>
    </dgm:pt>
    <dgm:pt modelId="{EFFA0137-FEAC-427C-8EAB-0B25C9AC0ACF}" type="pres">
      <dgm:prSet presAssocID="{5C008352-016B-4163-96C4-E1B6A3E1404C}" presName="sp" presStyleCnt="0"/>
      <dgm:spPr/>
    </dgm:pt>
    <dgm:pt modelId="{C3F203AC-4C26-4DCA-ADF1-F46941EA34C5}" type="pres">
      <dgm:prSet presAssocID="{4E08EA15-14EB-494B-BB32-5A840F38E2CC}" presName="composite" presStyleCnt="0"/>
      <dgm:spPr/>
    </dgm:pt>
    <dgm:pt modelId="{E84868DD-5CDE-4E8C-80ED-D5055AC1A6AC}" type="pres">
      <dgm:prSet presAssocID="{4E08EA15-14EB-494B-BB32-5A840F38E2CC}" presName="parentText" presStyleLbl="alignNode1" presStyleIdx="2" presStyleCnt="5">
        <dgm:presLayoutVars>
          <dgm:chMax val="1"/>
          <dgm:bulletEnabled val="1"/>
        </dgm:presLayoutVars>
      </dgm:prSet>
      <dgm:spPr/>
    </dgm:pt>
    <dgm:pt modelId="{A14BA195-CD20-4832-B12A-9F00FEB0635E}" type="pres">
      <dgm:prSet presAssocID="{4E08EA15-14EB-494B-BB32-5A840F38E2CC}" presName="descendantText" presStyleLbl="alignAcc1" presStyleIdx="2" presStyleCnt="5">
        <dgm:presLayoutVars>
          <dgm:bulletEnabled val="1"/>
        </dgm:presLayoutVars>
      </dgm:prSet>
      <dgm:spPr/>
    </dgm:pt>
    <dgm:pt modelId="{850A7A86-82C3-4A8E-B49A-CCB28F6210C4}" type="pres">
      <dgm:prSet presAssocID="{7AA283E3-DB67-4160-8A97-627F57D928EC}" presName="sp" presStyleCnt="0"/>
      <dgm:spPr/>
    </dgm:pt>
    <dgm:pt modelId="{6671B5CE-3D79-4D02-980E-006C31603A9F}" type="pres">
      <dgm:prSet presAssocID="{B01BCDA2-2A5C-47ED-B93A-C622FA241FE0}" presName="composite" presStyleCnt="0"/>
      <dgm:spPr/>
    </dgm:pt>
    <dgm:pt modelId="{62205C12-5146-4AEA-AE3A-9CB49A02ABA7}" type="pres">
      <dgm:prSet presAssocID="{B01BCDA2-2A5C-47ED-B93A-C622FA241FE0}" presName="parentText" presStyleLbl="alignNode1" presStyleIdx="3" presStyleCnt="5">
        <dgm:presLayoutVars>
          <dgm:chMax val="1"/>
          <dgm:bulletEnabled val="1"/>
        </dgm:presLayoutVars>
      </dgm:prSet>
      <dgm:spPr/>
    </dgm:pt>
    <dgm:pt modelId="{4A5D1E10-BB53-404F-A593-5DD0F5EED347}" type="pres">
      <dgm:prSet presAssocID="{B01BCDA2-2A5C-47ED-B93A-C622FA241FE0}" presName="descendantText" presStyleLbl="alignAcc1" presStyleIdx="3" presStyleCnt="5">
        <dgm:presLayoutVars>
          <dgm:bulletEnabled val="1"/>
        </dgm:presLayoutVars>
      </dgm:prSet>
      <dgm:spPr/>
    </dgm:pt>
    <dgm:pt modelId="{146AFC39-C2B3-4E89-9E53-6239574D33F8}" type="pres">
      <dgm:prSet presAssocID="{4C673323-3531-491B-A932-A5916B03A118}" presName="sp" presStyleCnt="0"/>
      <dgm:spPr/>
    </dgm:pt>
    <dgm:pt modelId="{1443E630-7FA7-42E7-9949-3657D931A2AE}" type="pres">
      <dgm:prSet presAssocID="{8910263F-E47D-410B-8071-2EC03F7B7852}" presName="composite" presStyleCnt="0"/>
      <dgm:spPr/>
    </dgm:pt>
    <dgm:pt modelId="{768854C6-5090-471A-944B-9801E524BC4C}" type="pres">
      <dgm:prSet presAssocID="{8910263F-E47D-410B-8071-2EC03F7B7852}" presName="parentText" presStyleLbl="alignNode1" presStyleIdx="4" presStyleCnt="5">
        <dgm:presLayoutVars>
          <dgm:chMax val="1"/>
          <dgm:bulletEnabled val="1"/>
        </dgm:presLayoutVars>
      </dgm:prSet>
      <dgm:spPr/>
    </dgm:pt>
    <dgm:pt modelId="{B360C600-8670-4C74-B140-F3C484F26144}" type="pres">
      <dgm:prSet presAssocID="{8910263F-E47D-410B-8071-2EC03F7B7852}" presName="descendantText" presStyleLbl="alignAcc1" presStyleIdx="4" presStyleCnt="5">
        <dgm:presLayoutVars>
          <dgm:bulletEnabled val="1"/>
        </dgm:presLayoutVars>
      </dgm:prSet>
      <dgm:spPr/>
    </dgm:pt>
  </dgm:ptLst>
  <dgm:cxnLst>
    <dgm:cxn modelId="{6BF6030A-9645-4777-BD3B-CFA32C754E3D}" srcId="{B4658541-2DCD-4562-8FA8-2B744E937DDC}" destId="{709C2FC6-3B40-4C74-805C-9575AA8E74D5}" srcOrd="1" destOrd="0" parTransId="{76335A50-D753-4472-B053-0D6A3D1D0E80}" sibTransId="{5C008352-016B-4163-96C4-E1B6A3E1404C}"/>
    <dgm:cxn modelId="{F270EA0D-5465-4CFD-BE27-9A0FE54CE810}" type="presOf" srcId="{960D3774-7F82-4956-8E46-17C58F0887D9}" destId="{B360C600-8670-4C74-B140-F3C484F26144}" srcOrd="0" destOrd="0" presId="urn:microsoft.com/office/officeart/2005/8/layout/chevron2"/>
    <dgm:cxn modelId="{E42E272A-7DA3-437E-A810-B667B50B7761}" type="presOf" srcId="{4E08EA15-14EB-494B-BB32-5A840F38E2CC}" destId="{E84868DD-5CDE-4E8C-80ED-D5055AC1A6AC}" srcOrd="0" destOrd="0" presId="urn:microsoft.com/office/officeart/2005/8/layout/chevron2"/>
    <dgm:cxn modelId="{B4924E2E-D1F9-4262-93BD-876136BDD371}" srcId="{4E08EA15-14EB-494B-BB32-5A840F38E2CC}" destId="{A814475F-772C-4575-BACF-E659725F74BF}" srcOrd="0" destOrd="0" parTransId="{AD0BDD71-75B8-4CDE-891A-7BE8151AE788}" sibTransId="{1941DEE8-27EE-42B5-88D3-43BEB92BBD28}"/>
    <dgm:cxn modelId="{574A3840-B6F8-40A6-83A6-DF3E7479FD1F}" srcId="{8910263F-E47D-410B-8071-2EC03F7B7852}" destId="{960D3774-7F82-4956-8E46-17C58F0887D9}" srcOrd="0" destOrd="0" parTransId="{36771D21-6E82-4446-AD44-7A0411FBC515}" sibTransId="{FF2A79DF-DD4A-41E5-9AAD-3EDA8284DC61}"/>
    <dgm:cxn modelId="{0306C65C-ED87-4D94-BE22-1B5B6601E641}" srcId="{B4658541-2DCD-4562-8FA8-2B744E937DDC}" destId="{8910263F-E47D-410B-8071-2EC03F7B7852}" srcOrd="4" destOrd="0" parTransId="{2D581FFB-1DE6-4B7F-BDBE-F80675982804}" sibTransId="{589B0CFE-F085-4B05-801F-A92C213C283D}"/>
    <dgm:cxn modelId="{AAF56862-A304-4D78-A8B0-C80758362733}" srcId="{223BF89A-70FF-4200-9E25-1C4B408CD48A}" destId="{8535667C-DAA7-45D7-9BD3-E530D2BE151D}" srcOrd="0" destOrd="0" parTransId="{77262B71-B427-4555-91A2-4B00FA35AB7F}" sibTransId="{4ED2C3B3-AC25-4A62-BCE5-44C5A056993B}"/>
    <dgm:cxn modelId="{5BD74470-5A23-4638-B96A-56FD687F0D5F}" srcId="{709C2FC6-3B40-4C74-805C-9575AA8E74D5}" destId="{8FA41A5E-A558-4A8E-BD7F-6A47D5EAAE51}" srcOrd="0" destOrd="0" parTransId="{0659FA3B-1D3C-416A-9A63-2AE87CB15F4E}" sibTransId="{0715016A-2A88-4253-A9A2-756544BD4C48}"/>
    <dgm:cxn modelId="{E9312374-D2DA-427C-883C-F4E5622C1516}" type="presOf" srcId="{223BF89A-70FF-4200-9E25-1C4B408CD48A}" destId="{C2315008-7875-46EF-ACD8-2E809BC5F8C0}" srcOrd="0" destOrd="0" presId="urn:microsoft.com/office/officeart/2005/8/layout/chevron2"/>
    <dgm:cxn modelId="{CCD9F080-8001-430B-A1C5-9C9CB9F3458C}" type="presOf" srcId="{709C2FC6-3B40-4C74-805C-9575AA8E74D5}" destId="{D158CB57-5355-43C0-9F96-E9590946EA37}" srcOrd="0" destOrd="0" presId="urn:microsoft.com/office/officeart/2005/8/layout/chevron2"/>
    <dgm:cxn modelId="{05D32F85-DDFD-4C6E-BFDB-AA53F6AFBCBA}" type="presOf" srcId="{8FA41A5E-A558-4A8E-BD7F-6A47D5EAAE51}" destId="{403A406A-7E5A-41AC-BE02-469E554DF5CF}" srcOrd="0" destOrd="0" presId="urn:microsoft.com/office/officeart/2005/8/layout/chevron2"/>
    <dgm:cxn modelId="{9D94A085-2A56-4929-BECF-7D81EE697B35}" type="presOf" srcId="{4E4E5EA5-8D26-4A05-8A02-E575D1A71250}" destId="{4A5D1E10-BB53-404F-A593-5DD0F5EED347}" srcOrd="0" destOrd="0" presId="urn:microsoft.com/office/officeart/2005/8/layout/chevron2"/>
    <dgm:cxn modelId="{C5978988-6B66-4EAA-AB80-E3E0195A8371}" type="presOf" srcId="{8910263F-E47D-410B-8071-2EC03F7B7852}" destId="{768854C6-5090-471A-944B-9801E524BC4C}" srcOrd="0" destOrd="0" presId="urn:microsoft.com/office/officeart/2005/8/layout/chevron2"/>
    <dgm:cxn modelId="{1574F68A-0595-4400-949F-35B55A3C0447}" srcId="{B4658541-2DCD-4562-8FA8-2B744E937DDC}" destId="{223BF89A-70FF-4200-9E25-1C4B408CD48A}" srcOrd="0" destOrd="0" parTransId="{5FDB2694-8B4B-4300-9358-8C6B8F72A86D}" sibTransId="{5D0FEADF-671D-442A-89DC-70D72CE3D0A9}"/>
    <dgm:cxn modelId="{7CEBA795-DE61-4552-B0E5-588504AE37B5}" type="presOf" srcId="{B01BCDA2-2A5C-47ED-B93A-C622FA241FE0}" destId="{62205C12-5146-4AEA-AE3A-9CB49A02ABA7}" srcOrd="0" destOrd="0" presId="urn:microsoft.com/office/officeart/2005/8/layout/chevron2"/>
    <dgm:cxn modelId="{7642C9BF-65AD-4C99-8064-5028CA756AAE}" srcId="{B4658541-2DCD-4562-8FA8-2B744E937DDC}" destId="{4E08EA15-14EB-494B-BB32-5A840F38E2CC}" srcOrd="2" destOrd="0" parTransId="{BC7CFF26-90FF-460D-8B63-954147B98C03}" sibTransId="{7AA283E3-DB67-4160-8A97-627F57D928EC}"/>
    <dgm:cxn modelId="{67A30CD8-DA86-4995-A92C-EA8C0AA08301}" srcId="{B4658541-2DCD-4562-8FA8-2B744E937DDC}" destId="{B01BCDA2-2A5C-47ED-B93A-C622FA241FE0}" srcOrd="3" destOrd="0" parTransId="{3C357E13-113D-4A53-A62F-31BD67BE58B0}" sibTransId="{4C673323-3531-491B-A932-A5916B03A118}"/>
    <dgm:cxn modelId="{0B0FC2E0-2D49-4776-BB75-D101F7F9EB0E}" type="presOf" srcId="{8535667C-DAA7-45D7-9BD3-E530D2BE151D}" destId="{AD12CF0A-72B2-4BCE-8DFC-D10A52FA293C}" srcOrd="0" destOrd="0" presId="urn:microsoft.com/office/officeart/2005/8/layout/chevron2"/>
    <dgm:cxn modelId="{FF5972E2-89FC-4E33-BA54-276EF413BF94}" type="presOf" srcId="{B4658541-2DCD-4562-8FA8-2B744E937DDC}" destId="{8708A170-61B5-4CD5-B869-F3308D0B5180}" srcOrd="0" destOrd="0" presId="urn:microsoft.com/office/officeart/2005/8/layout/chevron2"/>
    <dgm:cxn modelId="{0024D6F3-037A-4670-8F14-CCDF818FCE0B}" srcId="{B01BCDA2-2A5C-47ED-B93A-C622FA241FE0}" destId="{4E4E5EA5-8D26-4A05-8A02-E575D1A71250}" srcOrd="0" destOrd="0" parTransId="{A18EA3E8-CA20-44D6-9A37-51BC4242A887}" sibTransId="{A7D60A8A-4D86-44DA-B622-56D2C875A76D}"/>
    <dgm:cxn modelId="{1C3EABF8-2F4E-42A0-B124-3CA48F392AC0}" type="presOf" srcId="{A814475F-772C-4575-BACF-E659725F74BF}" destId="{A14BA195-CD20-4832-B12A-9F00FEB0635E}" srcOrd="0" destOrd="0" presId="urn:microsoft.com/office/officeart/2005/8/layout/chevron2"/>
    <dgm:cxn modelId="{32174E9E-E731-4411-AE7B-C6E5D7755FB8}" type="presParOf" srcId="{8708A170-61B5-4CD5-B869-F3308D0B5180}" destId="{6014843C-2EA6-49FB-8EAD-E3EB1D42BE2D}" srcOrd="0" destOrd="0" presId="urn:microsoft.com/office/officeart/2005/8/layout/chevron2"/>
    <dgm:cxn modelId="{8E411E2D-F96D-45FB-833C-657B33341B3D}" type="presParOf" srcId="{6014843C-2EA6-49FB-8EAD-E3EB1D42BE2D}" destId="{C2315008-7875-46EF-ACD8-2E809BC5F8C0}" srcOrd="0" destOrd="0" presId="urn:microsoft.com/office/officeart/2005/8/layout/chevron2"/>
    <dgm:cxn modelId="{D1789207-AE0F-48B5-BD17-F5CB31432F28}" type="presParOf" srcId="{6014843C-2EA6-49FB-8EAD-E3EB1D42BE2D}" destId="{AD12CF0A-72B2-4BCE-8DFC-D10A52FA293C}" srcOrd="1" destOrd="0" presId="urn:microsoft.com/office/officeart/2005/8/layout/chevron2"/>
    <dgm:cxn modelId="{575CAF57-E865-4AC7-9642-77AA7E4D9749}" type="presParOf" srcId="{8708A170-61B5-4CD5-B869-F3308D0B5180}" destId="{AB512B69-AD09-4D21-AC46-DB66DA916AFE}" srcOrd="1" destOrd="0" presId="urn:microsoft.com/office/officeart/2005/8/layout/chevron2"/>
    <dgm:cxn modelId="{3C939E11-1C8A-432B-93EB-EBD974EEE51D}" type="presParOf" srcId="{8708A170-61B5-4CD5-B869-F3308D0B5180}" destId="{7F83A1E1-EDAF-4BC4-970D-7999EEB7B6F4}" srcOrd="2" destOrd="0" presId="urn:microsoft.com/office/officeart/2005/8/layout/chevron2"/>
    <dgm:cxn modelId="{5895C2DB-B0ED-43F0-A708-EB566AC57D6E}" type="presParOf" srcId="{7F83A1E1-EDAF-4BC4-970D-7999EEB7B6F4}" destId="{D158CB57-5355-43C0-9F96-E9590946EA37}" srcOrd="0" destOrd="0" presId="urn:microsoft.com/office/officeart/2005/8/layout/chevron2"/>
    <dgm:cxn modelId="{787BBCD3-166E-45B0-BF9E-38E1EA261227}" type="presParOf" srcId="{7F83A1E1-EDAF-4BC4-970D-7999EEB7B6F4}" destId="{403A406A-7E5A-41AC-BE02-469E554DF5CF}" srcOrd="1" destOrd="0" presId="urn:microsoft.com/office/officeart/2005/8/layout/chevron2"/>
    <dgm:cxn modelId="{08A68FDE-B9DB-4E9C-8258-386D4B3EAB8D}" type="presParOf" srcId="{8708A170-61B5-4CD5-B869-F3308D0B5180}" destId="{EFFA0137-FEAC-427C-8EAB-0B25C9AC0ACF}" srcOrd="3" destOrd="0" presId="urn:microsoft.com/office/officeart/2005/8/layout/chevron2"/>
    <dgm:cxn modelId="{48B93903-EF70-41FE-B3CD-B3EBE21F9035}" type="presParOf" srcId="{8708A170-61B5-4CD5-B869-F3308D0B5180}" destId="{C3F203AC-4C26-4DCA-ADF1-F46941EA34C5}" srcOrd="4" destOrd="0" presId="urn:microsoft.com/office/officeart/2005/8/layout/chevron2"/>
    <dgm:cxn modelId="{791901AD-8FDB-4F56-8ACC-CB2630B83831}" type="presParOf" srcId="{C3F203AC-4C26-4DCA-ADF1-F46941EA34C5}" destId="{E84868DD-5CDE-4E8C-80ED-D5055AC1A6AC}" srcOrd="0" destOrd="0" presId="urn:microsoft.com/office/officeart/2005/8/layout/chevron2"/>
    <dgm:cxn modelId="{935BF579-5A5A-4DD0-88D7-D94363A71C79}" type="presParOf" srcId="{C3F203AC-4C26-4DCA-ADF1-F46941EA34C5}" destId="{A14BA195-CD20-4832-B12A-9F00FEB0635E}" srcOrd="1" destOrd="0" presId="urn:microsoft.com/office/officeart/2005/8/layout/chevron2"/>
    <dgm:cxn modelId="{24076929-BFE0-48A7-8E77-A98DF08987AD}" type="presParOf" srcId="{8708A170-61B5-4CD5-B869-F3308D0B5180}" destId="{850A7A86-82C3-4A8E-B49A-CCB28F6210C4}" srcOrd="5" destOrd="0" presId="urn:microsoft.com/office/officeart/2005/8/layout/chevron2"/>
    <dgm:cxn modelId="{968CD14B-005D-4D2F-A168-15C0342C653E}" type="presParOf" srcId="{8708A170-61B5-4CD5-B869-F3308D0B5180}" destId="{6671B5CE-3D79-4D02-980E-006C31603A9F}" srcOrd="6" destOrd="0" presId="urn:microsoft.com/office/officeart/2005/8/layout/chevron2"/>
    <dgm:cxn modelId="{7159F421-5C06-46AF-B961-D80ACC550497}" type="presParOf" srcId="{6671B5CE-3D79-4D02-980E-006C31603A9F}" destId="{62205C12-5146-4AEA-AE3A-9CB49A02ABA7}" srcOrd="0" destOrd="0" presId="urn:microsoft.com/office/officeart/2005/8/layout/chevron2"/>
    <dgm:cxn modelId="{6914C9B6-C236-4292-9585-77584B1FBFC8}" type="presParOf" srcId="{6671B5CE-3D79-4D02-980E-006C31603A9F}" destId="{4A5D1E10-BB53-404F-A593-5DD0F5EED347}" srcOrd="1" destOrd="0" presId="urn:microsoft.com/office/officeart/2005/8/layout/chevron2"/>
    <dgm:cxn modelId="{9A6B855B-89D0-4AA2-926C-E587F7B6858E}" type="presParOf" srcId="{8708A170-61B5-4CD5-B869-F3308D0B5180}" destId="{146AFC39-C2B3-4E89-9E53-6239574D33F8}" srcOrd="7" destOrd="0" presId="urn:microsoft.com/office/officeart/2005/8/layout/chevron2"/>
    <dgm:cxn modelId="{7A186F3F-9874-41DE-B501-501AE8DCE1FC}" type="presParOf" srcId="{8708A170-61B5-4CD5-B869-F3308D0B5180}" destId="{1443E630-7FA7-42E7-9949-3657D931A2AE}" srcOrd="8" destOrd="0" presId="urn:microsoft.com/office/officeart/2005/8/layout/chevron2"/>
    <dgm:cxn modelId="{920BE47C-35CF-42F8-8D33-42930EC907FE}" type="presParOf" srcId="{1443E630-7FA7-42E7-9949-3657D931A2AE}" destId="{768854C6-5090-471A-944B-9801E524BC4C}" srcOrd="0" destOrd="0" presId="urn:microsoft.com/office/officeart/2005/8/layout/chevron2"/>
    <dgm:cxn modelId="{37C80DE1-B252-430F-B029-8B009521E022}" type="presParOf" srcId="{1443E630-7FA7-42E7-9949-3657D931A2AE}" destId="{B360C600-8670-4C74-B140-F3C484F2614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315008-7875-46EF-ACD8-2E809BC5F8C0}">
      <dsp:nvSpPr>
        <dsp:cNvPr id="0" name=""/>
        <dsp:cNvSpPr/>
      </dsp:nvSpPr>
      <dsp:spPr>
        <a:xfrm rot="5400000">
          <a:off x="-130250" y="132854"/>
          <a:ext cx="868336" cy="60783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800" b="1" kern="1200" dirty="0"/>
            <a:t>s</a:t>
          </a:r>
        </a:p>
      </dsp:txBody>
      <dsp:txXfrm rot="-5400000">
        <a:off x="1" y="306522"/>
        <a:ext cx="607835" cy="260501"/>
      </dsp:txXfrm>
    </dsp:sp>
    <dsp:sp modelId="{AD12CF0A-72B2-4BCE-8DFC-D10A52FA293C}">
      <dsp:nvSpPr>
        <dsp:cNvPr id="0" name=""/>
        <dsp:cNvSpPr/>
      </dsp:nvSpPr>
      <dsp:spPr>
        <a:xfrm rot="5400000">
          <a:off x="2042447" y="-1432008"/>
          <a:ext cx="564715" cy="34339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2700" kern="1200" dirty="0"/>
            <a:t>spezifisch</a:t>
          </a:r>
        </a:p>
      </dsp:txBody>
      <dsp:txXfrm rot="-5400000">
        <a:off x="607836" y="30170"/>
        <a:ext cx="3406372" cy="509581"/>
      </dsp:txXfrm>
    </dsp:sp>
    <dsp:sp modelId="{D158CB57-5355-43C0-9F96-E9590946EA37}">
      <dsp:nvSpPr>
        <dsp:cNvPr id="0" name=""/>
        <dsp:cNvSpPr/>
      </dsp:nvSpPr>
      <dsp:spPr>
        <a:xfrm rot="5400000">
          <a:off x="-130250" y="880858"/>
          <a:ext cx="868336" cy="60783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800" b="1" kern="1200" dirty="0"/>
            <a:t>m</a:t>
          </a:r>
        </a:p>
      </dsp:txBody>
      <dsp:txXfrm rot="-5400000">
        <a:off x="1" y="1054526"/>
        <a:ext cx="607835" cy="260501"/>
      </dsp:txXfrm>
    </dsp:sp>
    <dsp:sp modelId="{403A406A-7E5A-41AC-BE02-469E554DF5CF}">
      <dsp:nvSpPr>
        <dsp:cNvPr id="0" name=""/>
        <dsp:cNvSpPr/>
      </dsp:nvSpPr>
      <dsp:spPr>
        <a:xfrm rot="5400000">
          <a:off x="2042595" y="-684151"/>
          <a:ext cx="564418" cy="34339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2700" kern="1200" dirty="0"/>
            <a:t>messbar</a:t>
          </a:r>
        </a:p>
      </dsp:txBody>
      <dsp:txXfrm rot="-5400000">
        <a:off x="607835" y="778162"/>
        <a:ext cx="3406386" cy="509312"/>
      </dsp:txXfrm>
    </dsp:sp>
    <dsp:sp modelId="{E84868DD-5CDE-4E8C-80ED-D5055AC1A6AC}">
      <dsp:nvSpPr>
        <dsp:cNvPr id="0" name=""/>
        <dsp:cNvSpPr/>
      </dsp:nvSpPr>
      <dsp:spPr>
        <a:xfrm rot="5400000">
          <a:off x="-130250" y="1628863"/>
          <a:ext cx="868336" cy="60783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800" b="1" kern="1200"/>
            <a:t>a</a:t>
          </a:r>
          <a:endParaRPr lang="de-CH" sz="2800" b="1" kern="1200" dirty="0"/>
        </a:p>
      </dsp:txBody>
      <dsp:txXfrm rot="-5400000">
        <a:off x="1" y="1802531"/>
        <a:ext cx="607835" cy="260501"/>
      </dsp:txXfrm>
    </dsp:sp>
    <dsp:sp modelId="{A14BA195-CD20-4832-B12A-9F00FEB0635E}">
      <dsp:nvSpPr>
        <dsp:cNvPr id="0" name=""/>
        <dsp:cNvSpPr/>
      </dsp:nvSpPr>
      <dsp:spPr>
        <a:xfrm rot="5400000">
          <a:off x="2042595" y="63852"/>
          <a:ext cx="564418" cy="34339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2700" kern="1200" dirty="0"/>
            <a:t>akzeptiert</a:t>
          </a:r>
        </a:p>
      </dsp:txBody>
      <dsp:txXfrm rot="-5400000">
        <a:off x="607835" y="1526166"/>
        <a:ext cx="3406386" cy="509312"/>
      </dsp:txXfrm>
    </dsp:sp>
    <dsp:sp modelId="{62205C12-5146-4AEA-AE3A-9CB49A02ABA7}">
      <dsp:nvSpPr>
        <dsp:cNvPr id="0" name=""/>
        <dsp:cNvSpPr/>
      </dsp:nvSpPr>
      <dsp:spPr>
        <a:xfrm rot="5400000">
          <a:off x="-130250" y="2376868"/>
          <a:ext cx="868336" cy="60783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800" b="1" kern="1200"/>
            <a:t>r</a:t>
          </a:r>
          <a:endParaRPr lang="de-CH" sz="2800" b="1" kern="1200" dirty="0"/>
        </a:p>
      </dsp:txBody>
      <dsp:txXfrm rot="-5400000">
        <a:off x="1" y="2550536"/>
        <a:ext cx="607835" cy="260501"/>
      </dsp:txXfrm>
    </dsp:sp>
    <dsp:sp modelId="{4A5D1E10-BB53-404F-A593-5DD0F5EED347}">
      <dsp:nvSpPr>
        <dsp:cNvPr id="0" name=""/>
        <dsp:cNvSpPr/>
      </dsp:nvSpPr>
      <dsp:spPr>
        <a:xfrm rot="5400000">
          <a:off x="2042595" y="811857"/>
          <a:ext cx="564418" cy="34339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2700" kern="1200" dirty="0"/>
            <a:t>realistisch</a:t>
          </a:r>
        </a:p>
      </dsp:txBody>
      <dsp:txXfrm rot="-5400000">
        <a:off x="607835" y="2274171"/>
        <a:ext cx="3406386" cy="509312"/>
      </dsp:txXfrm>
    </dsp:sp>
    <dsp:sp modelId="{768854C6-5090-471A-944B-9801E524BC4C}">
      <dsp:nvSpPr>
        <dsp:cNvPr id="0" name=""/>
        <dsp:cNvSpPr/>
      </dsp:nvSpPr>
      <dsp:spPr>
        <a:xfrm rot="5400000">
          <a:off x="-130250" y="3124873"/>
          <a:ext cx="868336" cy="60783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800" b="1" kern="1200" dirty="0"/>
            <a:t>t</a:t>
          </a:r>
        </a:p>
      </dsp:txBody>
      <dsp:txXfrm rot="-5400000">
        <a:off x="1" y="3298541"/>
        <a:ext cx="607835" cy="260501"/>
      </dsp:txXfrm>
    </dsp:sp>
    <dsp:sp modelId="{B360C600-8670-4C74-B140-F3C484F26144}">
      <dsp:nvSpPr>
        <dsp:cNvPr id="0" name=""/>
        <dsp:cNvSpPr/>
      </dsp:nvSpPr>
      <dsp:spPr>
        <a:xfrm rot="5400000">
          <a:off x="2042595" y="1559862"/>
          <a:ext cx="564418" cy="34339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2700" kern="1200" dirty="0"/>
            <a:t>terminierbar	</a:t>
          </a:r>
        </a:p>
      </dsp:txBody>
      <dsp:txXfrm rot="-5400000">
        <a:off x="607835" y="3022176"/>
        <a:ext cx="3406386" cy="5093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85804" y="310175"/>
            <a:ext cx="5621725" cy="496332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pPr algn="ctr"/>
            <a:r>
              <a:rPr lang="de-CH" sz="2000" b="1">
                <a:latin typeface="Frutiger Linotype" pitchFamily="34" charset="0"/>
              </a:rPr>
              <a:t>Präsentieren kann ich lernen</a:t>
            </a:r>
            <a:endParaRPr lang="de-CH" sz="2000" b="1" dirty="0">
              <a:latin typeface="Frutiger Linotype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28583"/>
            <a:ext cx="2887186" cy="496332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402995" y="9156344"/>
            <a:ext cx="2887186" cy="496332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32CF8FA4-9FAA-4158-92FF-58DAE9B2D3C6}" type="slidenum">
              <a:rPr lang="de-CH" sz="1400"/>
              <a:pPr/>
              <a:t>‹Nr.›</a:t>
            </a:fld>
            <a:endParaRPr lang="de-CH" sz="1400"/>
          </a:p>
        </p:txBody>
      </p:sp>
    </p:spTree>
    <p:extLst>
      <p:ext uri="{BB962C8B-B14F-4D97-AF65-F5344CB8AC3E}">
        <p14:creationId xmlns:p14="http://schemas.microsoft.com/office/powerpoint/2010/main" val="298606140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7186" cy="496332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r>
              <a:rPr lang="de-CH"/>
              <a:t>Präsentieren kann ich lernen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4010" y="0"/>
            <a:ext cx="2887186" cy="496332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0A8907BD-11A0-4028-BFAF-F02F81ABD3C5}" type="datetimeFigureOut">
              <a:rPr lang="de-DE" smtClean="0"/>
              <a:pPr/>
              <a:t>17.11.2021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0900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275" y="4715154"/>
            <a:ext cx="5330190" cy="4466987"/>
          </a:xfrm>
          <a:prstGeom prst="rect">
            <a:avLst/>
          </a:prstGeom>
        </p:spPr>
        <p:txBody>
          <a:bodyPr vert="horz" lIns="92190" tIns="46095" rIns="92190" bIns="46095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887186" cy="496332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4010" y="9428583"/>
            <a:ext cx="2887186" cy="496332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8D1A865-41F9-423A-997C-F87B53F4DEB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372687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/>
              <a:t>Präsentieren kann ich lernen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D1A865-41F9-423A-997C-F87B53F4DEB9}" type="slidenum">
              <a:rPr lang="de-CH" smtClean="0"/>
              <a:pPr/>
              <a:t>0</a:t>
            </a:fld>
            <a:endParaRPr lang="de-CH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de-CH"/>
              <a:t>Präsentieren kann ich lernen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977A79-4843-4766-901D-10AE8A6E656C}" type="slidenum">
              <a:rPr lang="de-CH"/>
              <a:pPr/>
              <a:t>9</a:t>
            </a:fld>
            <a:endParaRPr lang="de-CH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44538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8155" y="4715919"/>
            <a:ext cx="4886432" cy="446610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CH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/>
              <a:t>Präsentieren kann ich lernen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D1A865-41F9-423A-997C-F87B53F4DEB9}" type="slidenum">
              <a:rPr lang="de-CH" smtClean="0"/>
              <a:pPr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724635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/>
              <a:t>Präsentieren kann ich lernen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D1A865-41F9-423A-997C-F87B53F4DEB9}" type="slidenum">
              <a:rPr lang="de-CH" smtClean="0"/>
              <a:pPr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127784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/>
              <a:t>Präsentieren kann ich lernen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D1A865-41F9-423A-997C-F87B53F4DEB9}" type="slidenum">
              <a:rPr lang="de-CH" smtClean="0"/>
              <a:pPr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47227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/>
              <a:t>Präsentieren kann ich lernen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D1A865-41F9-423A-997C-F87B53F4DEB9}" type="slidenum">
              <a:rPr lang="de-CH" smtClean="0"/>
              <a:pPr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223392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/>
              <a:t>Präsentieren kann ich lernen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D1A865-41F9-423A-997C-F87B53F4DEB9}" type="slidenum">
              <a:rPr lang="de-CH" smtClean="0"/>
              <a:pPr/>
              <a:t>14</a:t>
            </a:fld>
            <a:endParaRPr lang="de-C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/>
              <a:t>Präsentieren kann ich lernen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D1A865-41F9-423A-997C-F87B53F4DEB9}" type="slidenum">
              <a:rPr lang="de-CH" smtClean="0"/>
              <a:pPr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20122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/>
              <a:t>Präsentieren kann ich lernen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D1A865-41F9-423A-997C-F87B53F4DEB9}" type="slidenum">
              <a:rPr lang="de-CH" smtClean="0"/>
              <a:pPr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60743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/>
              <a:t>Präsentieren kann ich lernen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D1A865-41F9-423A-997C-F87B53F4DEB9}" type="slidenum">
              <a:rPr lang="de-CH" smtClean="0"/>
              <a:pPr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046624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2">
              <a:tabLst>
                <a:tab pos="3983689" algn="l"/>
              </a:tabLst>
            </a:pPr>
            <a:r>
              <a:rPr lang="de-CH" dirty="0">
                <a:solidFill>
                  <a:srgbClr val="C53535"/>
                </a:solidFill>
              </a:rPr>
              <a:t>spezifisch	konkret, eindeutig, präzise</a:t>
            </a:r>
          </a:p>
          <a:p>
            <a:pPr lvl="2">
              <a:tabLst>
                <a:tab pos="3983689" algn="l"/>
              </a:tabLst>
            </a:pPr>
            <a:r>
              <a:rPr lang="de-CH" dirty="0">
                <a:solidFill>
                  <a:srgbClr val="C53535"/>
                </a:solidFill>
              </a:rPr>
              <a:t>messbar	überprüfbar</a:t>
            </a:r>
          </a:p>
          <a:p>
            <a:pPr lvl="2">
              <a:tabLst>
                <a:tab pos="3983689" algn="l"/>
              </a:tabLst>
            </a:pPr>
            <a:r>
              <a:rPr lang="de-CH" dirty="0">
                <a:solidFill>
                  <a:srgbClr val="C53535"/>
                </a:solidFill>
              </a:rPr>
              <a:t>akzeptiert	auch: attraktiv</a:t>
            </a:r>
          </a:p>
          <a:p>
            <a:pPr lvl="2">
              <a:tabLst>
                <a:tab pos="3983689" algn="l"/>
              </a:tabLst>
            </a:pPr>
            <a:r>
              <a:rPr lang="de-CH" dirty="0">
                <a:solidFill>
                  <a:srgbClr val="C53535"/>
                </a:solidFill>
              </a:rPr>
              <a:t>realistisch	hoch gesteckt, erreichbar</a:t>
            </a:r>
          </a:p>
          <a:p>
            <a:pPr lvl="2">
              <a:tabLst>
                <a:tab pos="3983689" algn="l"/>
              </a:tabLst>
            </a:pPr>
            <a:r>
              <a:rPr lang="de-CH" dirty="0">
                <a:solidFill>
                  <a:srgbClr val="C53535"/>
                </a:solidFill>
              </a:rPr>
              <a:t>terminierbar	Zeitangaben, Dauer</a:t>
            </a:r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/>
              <a:t>Präsentieren kann ich lernen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D1A865-41F9-423A-997C-F87B53F4DEB9}" type="slidenum">
              <a:rPr lang="de-CH" smtClean="0"/>
              <a:pPr/>
              <a:t>4</a:t>
            </a:fld>
            <a:endParaRPr lang="de-CH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/>
              <a:t>Präsentieren kann ich lernen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D1A865-41F9-423A-997C-F87B53F4DEB9}" type="slidenum">
              <a:rPr lang="de-CH" smtClean="0"/>
              <a:pPr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650162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/>
              <a:t>Präsentieren kann ich lernen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D1A865-41F9-423A-997C-F87B53F4DEB9}" type="slidenum">
              <a:rPr lang="de-CH" smtClean="0"/>
              <a:pPr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753010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/>
              <a:t>Präsentieren kann ich lernen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D1A865-41F9-423A-997C-F87B53F4DEB9}" type="slidenum">
              <a:rPr lang="de-CH" smtClean="0"/>
              <a:pPr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812518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/>
              <a:t>Präsentieren kann ich lernen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D1A865-41F9-423A-997C-F87B53F4DEB9}" type="slidenum">
              <a:rPr lang="de-CH" smtClean="0"/>
              <a:pPr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87721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928826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90912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de-DE"/>
              <a:t>Formatvorlage des Untertitelmasters durch Klicken bearbeiten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11/17/2021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‹Nr.›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00174"/>
            <a:ext cx="8229600" cy="4857784"/>
          </a:xfrm>
        </p:spPr>
        <p:txBody>
          <a:bodyPr vert="eaVert"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11/17/2021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Präsentationstechnik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4556-2036-4F70-9DE0-55A938AA86A6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72330" y="274638"/>
            <a:ext cx="1614470" cy="6083320"/>
          </a:xfrm>
        </p:spPr>
        <p:txBody>
          <a:bodyPr vert="eaVert"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543692" cy="6083320"/>
          </a:xfrm>
        </p:spPr>
        <p:txBody>
          <a:bodyPr vert="eaVert"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Präsentationstechnik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4556-2036-4F70-9DE0-55A938AA86A6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ei Inhalte unter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4556-2036-4F70-9DE0-55A938AA86A6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Inhaltsplatzhalter 6"/>
          <p:cNvSpPr>
            <a:spLocks noGrp="1"/>
          </p:cNvSpPr>
          <p:nvPr>
            <p:ph sz="quarter" idx="14"/>
          </p:nvPr>
        </p:nvSpPr>
        <p:spPr>
          <a:xfrm>
            <a:off x="428596" y="1844824"/>
            <a:ext cx="6286544" cy="2160000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1" name="Bildplatzhalter 9"/>
          <p:cNvSpPr>
            <a:spLocks noGrp="1"/>
          </p:cNvSpPr>
          <p:nvPr>
            <p:ph type="pic" sz="quarter" idx="16"/>
          </p:nvPr>
        </p:nvSpPr>
        <p:spPr>
          <a:xfrm>
            <a:off x="6786577" y="4202278"/>
            <a:ext cx="2000249" cy="216000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de-CH"/>
          </a:p>
        </p:txBody>
      </p:sp>
      <p:sp>
        <p:nvSpPr>
          <p:cNvPr id="12" name="Inhaltsplatzhalter 6"/>
          <p:cNvSpPr>
            <a:spLocks noGrp="1"/>
          </p:cNvSpPr>
          <p:nvPr>
            <p:ph sz="quarter" idx="17"/>
          </p:nvPr>
        </p:nvSpPr>
        <p:spPr>
          <a:xfrm>
            <a:off x="428596" y="4202278"/>
            <a:ext cx="6286544" cy="2160000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" name="Bildplatzhalter 9"/>
          <p:cNvSpPr>
            <a:spLocks noGrp="1"/>
          </p:cNvSpPr>
          <p:nvPr>
            <p:ph type="pic" sz="quarter" idx="18"/>
          </p:nvPr>
        </p:nvSpPr>
        <p:spPr>
          <a:xfrm>
            <a:off x="6786578" y="1844824"/>
            <a:ext cx="2000264" cy="216000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de-CH"/>
              <a:t>Präsentationstechnik</a:t>
            </a:r>
            <a:endParaRPr lang="de-CH" dirty="0"/>
          </a:p>
        </p:txBody>
      </p:sp>
    </p:spTree>
  </p:cSld>
  <p:clrMapOvr>
    <a:masterClrMapping/>
  </p:clrMapOvr>
  <p:transition>
    <p:circl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rei Inhalte unter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Präsentationstechnik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4556-2036-4F70-9DE0-55A938AA86A6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>
          <a:xfrm>
            <a:off x="500063" y="1809308"/>
            <a:ext cx="6143639" cy="1214434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8" name="Inhaltsplatzhalter 6"/>
          <p:cNvSpPr>
            <a:spLocks noGrp="1"/>
          </p:cNvSpPr>
          <p:nvPr>
            <p:ph sz="quarter" idx="14"/>
          </p:nvPr>
        </p:nvSpPr>
        <p:spPr>
          <a:xfrm>
            <a:off x="500034" y="3095180"/>
            <a:ext cx="6143639" cy="1643074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5"/>
          </p:nvPr>
        </p:nvSpPr>
        <p:spPr>
          <a:xfrm>
            <a:off x="6715125" y="1809308"/>
            <a:ext cx="2000279" cy="1214434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de-CH"/>
          </a:p>
        </p:txBody>
      </p:sp>
      <p:sp>
        <p:nvSpPr>
          <p:cNvPr id="11" name="Bildplatzhalter 9"/>
          <p:cNvSpPr>
            <a:spLocks noGrp="1"/>
          </p:cNvSpPr>
          <p:nvPr>
            <p:ph type="pic" sz="quarter" idx="16"/>
          </p:nvPr>
        </p:nvSpPr>
        <p:spPr>
          <a:xfrm>
            <a:off x="6715141" y="4809692"/>
            <a:ext cx="2000264" cy="1571636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de-CH"/>
          </a:p>
        </p:txBody>
      </p:sp>
      <p:sp>
        <p:nvSpPr>
          <p:cNvPr id="12" name="Inhaltsplatzhalter 6"/>
          <p:cNvSpPr>
            <a:spLocks noGrp="1"/>
          </p:cNvSpPr>
          <p:nvPr>
            <p:ph sz="quarter" idx="17"/>
          </p:nvPr>
        </p:nvSpPr>
        <p:spPr>
          <a:xfrm>
            <a:off x="500034" y="4809692"/>
            <a:ext cx="6143639" cy="1571636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" name="Bildplatzhalter 9"/>
          <p:cNvSpPr>
            <a:spLocks noGrp="1"/>
          </p:cNvSpPr>
          <p:nvPr>
            <p:ph type="pic" sz="quarter" idx="18"/>
          </p:nvPr>
        </p:nvSpPr>
        <p:spPr>
          <a:xfrm>
            <a:off x="6715140" y="3095180"/>
            <a:ext cx="2000279" cy="1643074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de-CH"/>
          </a:p>
        </p:txBody>
      </p:sp>
    </p:spTree>
  </p:cSld>
  <p:clrMapOvr>
    <a:masterClrMapping/>
  </p:clrMapOvr>
  <p:transition>
    <p:circl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42910" y="3886200"/>
            <a:ext cx="72000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5353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CH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642910" y="2000240"/>
            <a:ext cx="7200000" cy="1571636"/>
          </a:xfrm>
        </p:spPr>
        <p:txBody>
          <a:bodyPr/>
          <a:lstStyle>
            <a:lvl1pPr algn="ctr">
              <a:defRPr>
                <a:solidFill>
                  <a:srgbClr val="092D55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CH" dirty="0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11/17/2021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Präsentationstechnik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4556-2036-4F70-9DE0-55A938AA86A6}" type="slidenum">
              <a:rPr lang="de-CH" smtClean="0"/>
              <a:pPr/>
              <a:t>‹Nr.›</a:t>
            </a:fld>
            <a:endParaRPr lang="de-CH" dirty="0"/>
          </a:p>
        </p:txBody>
      </p:sp>
    </p:spTree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14676"/>
            <a:ext cx="7772400" cy="1500209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14488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11/17/2021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Präsentationstechnik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4556-2036-4F70-9DE0-55A938AA86A6}" type="slidenum">
              <a:rPr lang="de-CH" smtClean="0"/>
              <a:pPr/>
              <a:t>‹Nr.›</a:t>
            </a:fld>
            <a:endParaRPr lang="de-CH" dirty="0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57758"/>
          </a:xfrm>
          <a:ln w="3175">
            <a:solidFill>
              <a:schemeClr val="tx2">
                <a:shade val="50000"/>
              </a:schemeClr>
            </a:solidFill>
          </a:ln>
          <a:effectLst/>
        </p:spPr>
        <p:txBody>
          <a:bodyPr/>
          <a:lstStyle>
            <a:lvl1pPr algn="l">
              <a:defRPr sz="2800">
                <a:effectLst/>
              </a:defRPr>
            </a:lvl1pPr>
            <a:lvl2pPr algn="l">
              <a:defRPr sz="2400">
                <a:effectLst/>
              </a:defRPr>
            </a:lvl2pPr>
            <a:lvl3pPr algn="l">
              <a:defRPr sz="2000">
                <a:effectLst/>
              </a:defRPr>
            </a:lvl3pPr>
            <a:lvl4pPr algn="l">
              <a:defRPr sz="1800">
                <a:effectLst/>
              </a:defRPr>
            </a:lvl4pPr>
            <a:lvl5pPr algn="l">
              <a:defRPr sz="1800">
                <a:effectLst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57758"/>
          </a:xfrm>
          <a:ln w="3175">
            <a:solidFill>
              <a:schemeClr val="tx2">
                <a:shade val="50000"/>
              </a:schemeClr>
            </a:solidFill>
          </a:ln>
          <a:effectLst/>
        </p:spPr>
        <p:txBody>
          <a:bodyPr/>
          <a:lstStyle>
            <a:lvl1pPr algn="l">
              <a:defRPr sz="2800"/>
            </a:lvl1pPr>
            <a:lvl2pPr algn="l">
              <a:defRPr sz="24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11/17/2021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Präsentationstechnik</a:t>
            </a:r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4556-2036-4F70-9DE0-55A938AA86A6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81126"/>
            <a:ext cx="4040188" cy="639762"/>
          </a:xfrm>
          <a:ln w="3175">
            <a:solidFill>
              <a:schemeClr val="tx2">
                <a:shade val="50000"/>
              </a:schemeClr>
            </a:solidFill>
          </a:ln>
          <a:effectLst/>
        </p:spPr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0" indent="0" algn="ctr">
              <a:buNone/>
              <a:defRPr lang="zh-CN" altLang="en-US" sz="2800" b="1" dirty="0" smtClean="0">
                <a:ln w="11430"/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defRPr>
            </a:lvl1pPr>
            <a:lvl2pPr marL="457200" indent="0" algn="ctr">
              <a:buNone/>
              <a:defRPr lang="zh-CN" altLang="en-US" sz="2400" b="1" dirty="0" smtClean="0">
                <a:ln w="11430"/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defRPr>
            </a:lvl2pPr>
            <a:lvl3pPr marL="914400" indent="0" algn="ctr">
              <a:buNone/>
              <a:defRPr lang="zh-CN" altLang="en-US" sz="2000" b="1" dirty="0" smtClean="0">
                <a:ln w="11430"/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defRPr>
            </a:lvl3pPr>
            <a:lvl4pPr marL="1371600" indent="0" algn="ctr">
              <a:buNone/>
              <a:defRPr lang="zh-CN" altLang="en-US" sz="1800" b="1" dirty="0" smtClean="0">
                <a:ln w="11430"/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defRPr>
            </a:lvl4pPr>
            <a:lvl5pPr marL="1828800" indent="0" algn="ctr">
              <a:buNone/>
              <a:defRPr lang="zh-CN" altLang="en-US" sz="1600" b="1" dirty="0" smtClean="0">
                <a:ln w="11430"/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92896"/>
            <a:ext cx="4040188" cy="3865062"/>
          </a:xfrm>
          <a:ln w="3175">
            <a:solidFill>
              <a:schemeClr val="tx2">
                <a:shade val="50000"/>
              </a:schemeClr>
            </a:solidFill>
          </a:ln>
          <a:effectLst/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81126"/>
            <a:ext cx="4041775" cy="639762"/>
          </a:xfrm>
          <a:ln w="3175">
            <a:solidFill>
              <a:schemeClr val="tx2">
                <a:shade val="50000"/>
              </a:schemeClr>
            </a:solidFill>
          </a:ln>
          <a:effectLst/>
        </p:spPr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>
            <a:lvl1pPr marL="0" indent="0" algn="ctr">
              <a:buNone/>
              <a:defRPr lang="zh-CN" altLang="en-US" sz="2800" b="1" dirty="0" smtClean="0">
                <a:ln/>
                <a:solidFill>
                  <a:schemeClr val="bg2">
                    <a:lumMod val="25000"/>
                    <a:lumOff val="75000"/>
                  </a:schemeClr>
                </a:solidFill>
                <a:effectLst/>
              </a:defRPr>
            </a:lvl1pPr>
            <a:lvl2pPr marL="457200" indent="0" algn="ctr">
              <a:buNone/>
              <a:defRPr lang="zh-CN" altLang="en-US" sz="2400" b="1" dirty="0" smtClean="0">
                <a:ln/>
                <a:solidFill>
                  <a:schemeClr val="bg2">
                    <a:lumMod val="25000"/>
                    <a:lumOff val="75000"/>
                  </a:schemeClr>
                </a:solidFill>
                <a:effectLst/>
              </a:defRPr>
            </a:lvl2pPr>
            <a:lvl3pPr marL="914400" indent="0" algn="ctr">
              <a:buNone/>
              <a:defRPr lang="zh-CN" altLang="en-US" sz="2000" b="1" dirty="0" smtClean="0">
                <a:ln/>
                <a:solidFill>
                  <a:schemeClr val="bg2">
                    <a:lumMod val="25000"/>
                    <a:lumOff val="75000"/>
                  </a:schemeClr>
                </a:solidFill>
                <a:effectLst/>
              </a:defRPr>
            </a:lvl3pPr>
            <a:lvl4pPr marL="1371600" indent="0" algn="ctr">
              <a:buNone/>
              <a:defRPr lang="zh-CN" altLang="en-US" sz="1800" b="1" dirty="0" smtClean="0">
                <a:ln/>
                <a:solidFill>
                  <a:schemeClr val="bg2">
                    <a:lumMod val="25000"/>
                    <a:lumOff val="75000"/>
                  </a:schemeClr>
                </a:solidFill>
                <a:effectLst/>
              </a:defRPr>
            </a:lvl4pPr>
            <a:lvl5pPr marL="1828800" indent="0" algn="ctr">
              <a:buNone/>
              <a:defRPr lang="zh-CN" altLang="en-US" sz="1600" b="1" dirty="0" smtClean="0">
                <a:ln/>
                <a:solidFill>
                  <a:schemeClr val="bg2">
                    <a:lumMod val="25000"/>
                    <a:lumOff val="75000"/>
                  </a:schemeClr>
                </a:solidFill>
                <a:effectLst/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492896"/>
            <a:ext cx="4041775" cy="3865062"/>
          </a:xfrm>
          <a:ln w="3175">
            <a:solidFill>
              <a:schemeClr val="tx2">
                <a:shade val="50000"/>
              </a:schemeClr>
            </a:solidFill>
          </a:ln>
          <a:effectLst/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11/17/2021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Präsentationstechnik</a:t>
            </a:r>
            <a:endParaRPr lang="de-CH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4556-2036-4F70-9DE0-55A938AA86A6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11/17/2021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Präsentationstechnik</a:t>
            </a:r>
            <a:endParaRPr lang="de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4556-2036-4F70-9DE0-55A938AA86A6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11/17/2021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Präsentationstechnik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4556-2036-4F70-9DE0-55A938AA86A6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108" y="5500702"/>
            <a:ext cx="8228639" cy="857256"/>
          </a:xfrm>
        </p:spPr>
        <p:txBody>
          <a:bodyPr anchor="ctr"/>
          <a:lstStyle>
            <a:lvl1pPr algn="ctr">
              <a:spcAft>
                <a:spcPts val="0"/>
              </a:spcAft>
              <a:defRPr sz="3200" b="1">
                <a:ln w="6350">
                  <a:solidFill>
                    <a:schemeClr val="tx2">
                      <a:tint val="5000"/>
                    </a:schemeClr>
                  </a:solidFill>
                  <a:prstDash val="solid"/>
                </a:ln>
              </a:defRPr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57166"/>
            <a:ext cx="5111750" cy="50720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1" y="1714488"/>
            <a:ext cx="3008313" cy="3714776"/>
          </a:xfrm>
        </p:spPr>
        <p:txBody>
          <a:bodyPr anchor="t"/>
          <a:lstStyle>
            <a:lvl1pPr marL="0" indent="0">
              <a:spcAft>
                <a:spcPts val="600"/>
              </a:spcAft>
              <a:buNone/>
              <a:defRPr sz="1400"/>
            </a:lvl1pPr>
            <a:lvl2pPr marL="457200" indent="0">
              <a:spcAft>
                <a:spcPts val="600"/>
              </a:spcAft>
              <a:buNone/>
              <a:defRPr sz="1200"/>
            </a:lvl2pPr>
            <a:lvl3pPr marL="914400" indent="0">
              <a:spcAft>
                <a:spcPts val="600"/>
              </a:spcAft>
              <a:buNone/>
              <a:defRPr sz="1000"/>
            </a:lvl3pPr>
            <a:lvl4pPr marL="1371600" indent="0">
              <a:spcAft>
                <a:spcPts val="600"/>
              </a:spcAft>
              <a:buNone/>
              <a:defRPr sz="900"/>
            </a:lvl4pPr>
            <a:lvl5pPr marL="1828800" indent="0">
              <a:spcAft>
                <a:spcPts val="60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11/17/2021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Präsentationstechnik</a:t>
            </a:r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4556-2036-4F70-9DE0-55A938AA86A6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888" y="428604"/>
            <a:ext cx="6172224" cy="566738"/>
          </a:xfrm>
        </p:spPr>
        <p:txBody>
          <a:bodyPr anchor="ctr"/>
          <a:lstStyle>
            <a:lvl1pPr algn="ctr">
              <a:defRPr sz="2800" b="1">
                <a:ln w="9525">
                  <a:solidFill>
                    <a:schemeClr val="tx2">
                      <a:tint val="5000"/>
                    </a:schemeClr>
                  </a:solidFill>
                  <a:prstDash val="solid"/>
                </a:ln>
              </a:defRPr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6000" y="1151862"/>
            <a:ext cx="8172000" cy="4420278"/>
          </a:xfrm>
          <a:prstGeom prst="ellipse">
            <a:avLst/>
          </a:prstGeom>
          <a:ln w="25400" cap="flat" cmpd="sng" algn="ctr">
            <a:solidFill>
              <a:schemeClr val="accent5">
                <a:shade val="75000"/>
              </a:schemeClr>
            </a:solidFill>
            <a:prstDash val="solid"/>
          </a:ln>
          <a:effectLst>
            <a:glow rad="152400">
              <a:schemeClr val="accent5">
                <a:alpha val="75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de-DE"/>
              <a:t>Bild durch Klicken auf Symbol hinzufügen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5695972"/>
            <a:ext cx="5486400" cy="804862"/>
          </a:xfrm>
        </p:spPr>
        <p:txBody>
          <a:bodyPr anchor="ctr"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11/17/2021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Präsentationstechnik</a:t>
            </a:r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4556-2036-4F70-9DE0-55A938AA86A6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44824"/>
            <a:ext cx="8229600" cy="4513134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de-DE" dirty="0"/>
              <a:t>Textmasterformat bearbeiten</a:t>
            </a:r>
          </a:p>
          <a:p>
            <a:pPr lvl="1" eaLnBrk="1" latinLnBrk="0" hangingPunct="1"/>
            <a:r>
              <a:rPr kumimoji="0" lang="de-DE" dirty="0"/>
              <a:t>Zweite Ebene</a:t>
            </a:r>
          </a:p>
          <a:p>
            <a:pPr lvl="2" eaLnBrk="1" latinLnBrk="0" hangingPunct="1"/>
            <a:r>
              <a:rPr kumimoji="0" lang="de-DE" dirty="0"/>
              <a:t>Dritte Ebene</a:t>
            </a:r>
          </a:p>
          <a:p>
            <a:pPr lvl="3" eaLnBrk="1" latinLnBrk="0" hangingPunct="1"/>
            <a:r>
              <a:rPr kumimoji="0" lang="de-DE" dirty="0"/>
              <a:t>Vierte Ebene</a:t>
            </a:r>
          </a:p>
          <a:p>
            <a:pPr lvl="4" eaLnBrk="1" latinLnBrk="0" hangingPunct="1"/>
            <a:r>
              <a:rPr kumimoji="0" lang="de-DE" dirty="0"/>
              <a:t>Fünfte Ebene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11/17/2021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Präsentationstechnik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492875"/>
            <a:ext cx="571472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24556-2036-4F70-9DE0-55A938AA86A6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Rechteck 6"/>
          <p:cNvSpPr/>
          <p:nvPr userDrawn="1"/>
        </p:nvSpPr>
        <p:spPr>
          <a:xfrm>
            <a:off x="0" y="0"/>
            <a:ext cx="9144000" cy="1643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Rechteck 7"/>
          <p:cNvSpPr/>
          <p:nvPr userDrawn="1"/>
        </p:nvSpPr>
        <p:spPr>
          <a:xfrm>
            <a:off x="-32" y="1214422"/>
            <a:ext cx="9144000" cy="571504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DADBEA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4" r:id="rId13"/>
    <p:sldLayoutId id="2147483649" r:id="rId14"/>
  </p:sldLayoutIdLst>
  <p:transition>
    <p:circle/>
  </p:transition>
  <p:hf hdr="0" ftr="0" dt="0"/>
  <p:txStyles>
    <p:titleStyle>
      <a:lvl1pPr algn="ctr" rtl="0" eaLnBrk="1" latinLnBrk="0" hangingPunct="1">
        <a:spcBef>
          <a:spcPct val="0"/>
        </a:spcBef>
        <a:buNone/>
        <a:defRPr kumimoji="0" lang="zh-CN" altLang="en-US" sz="4400" b="1" kern="1200" dirty="0">
          <a:ln w="19050">
            <a:solidFill>
              <a:schemeClr val="tx2">
                <a:tint val="5000"/>
              </a:schemeClr>
            </a:solidFill>
            <a:prstDash val="solid"/>
          </a:ln>
          <a:solidFill>
            <a:schemeClr val="accent3"/>
          </a:solidFill>
          <a:effectLst>
            <a:outerShdw blurRad="50800" dist="50800" dir="7500000" algn="tl">
              <a:srgbClr val="000000">
                <a:shade val="5000"/>
                <a:alpha val="35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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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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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gif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Relationship Id="rId9" Type="http://schemas.openxmlformats.org/officeDocument/2006/relationships/image" Target="../media/image10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42910" y="1928802"/>
            <a:ext cx="7200000" cy="1571636"/>
          </a:xfrm>
        </p:spPr>
        <p:txBody>
          <a:bodyPr>
            <a:normAutofit/>
          </a:bodyPr>
          <a:lstStyle/>
          <a:p>
            <a:r>
              <a:rPr lang="de-CH" dirty="0"/>
              <a:t>Präsentieren kann ich lernen</a:t>
            </a:r>
          </a:p>
        </p:txBody>
      </p:sp>
      <p:sp>
        <p:nvSpPr>
          <p:cNvPr id="66563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3000364" y="3886200"/>
            <a:ext cx="4842546" cy="1752600"/>
          </a:xfrm>
        </p:spPr>
        <p:txBody>
          <a:bodyPr/>
          <a:lstStyle/>
          <a:p>
            <a:r>
              <a:rPr lang="de-CH" dirty="0"/>
              <a:t>von </a:t>
            </a:r>
            <a:r>
              <a:rPr lang="de-CH" dirty="0" err="1"/>
              <a:t>xy</a:t>
            </a:r>
            <a:endParaRPr lang="de-CH" dirty="0"/>
          </a:p>
        </p:txBody>
      </p:sp>
      <p:pic>
        <p:nvPicPr>
          <p:cNvPr id="5126" name="Picture 6" descr="C:\Users\lasti\AppData\Local\Microsoft\Windows\Temporary Internet Files\Content.IE5\N0P0E0HQ\MCj02954770000[1].wm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C4C9DE"/>
              </a:clrFrom>
              <a:clrTo>
                <a:srgbClr val="C4C9DE">
                  <a:alpha val="0"/>
                </a:srgbClr>
              </a:clrTo>
            </a:clrChange>
            <a:lum bright="10000"/>
          </a:blip>
          <a:srcRect/>
          <a:stretch>
            <a:fillRect/>
          </a:stretch>
        </p:blipFill>
        <p:spPr bwMode="ltGray">
          <a:xfrm>
            <a:off x="785786" y="3071810"/>
            <a:ext cx="2058154" cy="2854859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7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Auftreten</a:t>
            </a:r>
          </a:p>
        </p:txBody>
      </p:sp>
      <p:sp>
        <p:nvSpPr>
          <p:cNvPr id="16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01FBF-7D6E-4C62-A5FC-F32B419F5FA0}" type="slidenum">
              <a:rPr lang="de-DE" smtClean="0">
                <a:solidFill>
                  <a:schemeClr val="tx1"/>
                </a:solidFill>
              </a:rPr>
              <a:pPr/>
              <a:t>9</a:t>
            </a:fld>
            <a:endParaRPr lang="de-DE">
              <a:solidFill>
                <a:schemeClr val="tx1"/>
              </a:solidFill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685800" y="1805384"/>
            <a:ext cx="5932488" cy="1554163"/>
            <a:chOff x="432" y="960"/>
            <a:chExt cx="3737" cy="979"/>
          </a:xfrm>
        </p:grpSpPr>
        <p:pic>
          <p:nvPicPr>
            <p:cNvPr id="33795" name="Picture 3" descr="j0283205"/>
            <p:cNvPicPr>
              <a:picLocks noChangeAspect="1" noChangeArrowheads="1" noCrop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68" y="960"/>
              <a:ext cx="1001" cy="979"/>
            </a:xfrm>
            <a:prstGeom prst="rect">
              <a:avLst/>
            </a:prstGeom>
            <a:noFill/>
          </p:spPr>
        </p:pic>
        <p:sp>
          <p:nvSpPr>
            <p:cNvPr id="33797" name="Text Box 5"/>
            <p:cNvSpPr txBox="1">
              <a:spLocks noChangeArrowheads="1"/>
            </p:cNvSpPr>
            <p:nvPr/>
          </p:nvSpPr>
          <p:spPr bwMode="auto">
            <a:xfrm>
              <a:off x="432" y="1092"/>
              <a:ext cx="1274" cy="327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de-CH" sz="2800" dirty="0">
                  <a:latin typeface="Verdana" pitchFamily="34" charset="0"/>
                </a:rPr>
                <a:t>Fussarbeit</a:t>
              </a:r>
            </a:p>
          </p:txBody>
        </p:sp>
      </p:grp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685800" y="4464447"/>
            <a:ext cx="7658100" cy="1249362"/>
            <a:chOff x="432" y="2635"/>
            <a:chExt cx="4824" cy="787"/>
          </a:xfrm>
        </p:grpSpPr>
        <p:sp>
          <p:nvSpPr>
            <p:cNvPr id="33799" name="Text Box 7"/>
            <p:cNvSpPr txBox="1">
              <a:spLocks noChangeArrowheads="1"/>
            </p:cNvSpPr>
            <p:nvPr/>
          </p:nvSpPr>
          <p:spPr bwMode="auto">
            <a:xfrm>
              <a:off x="432" y="2635"/>
              <a:ext cx="2963" cy="327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de-CH" sz="2800" dirty="0">
                  <a:latin typeface="Verdana" pitchFamily="34" charset="0"/>
                </a:rPr>
                <a:t>Hände, Arme und Gesten</a:t>
              </a:r>
            </a:p>
          </p:txBody>
        </p:sp>
        <p:pic>
          <p:nvPicPr>
            <p:cNvPr id="33802" name="Picture 10" descr="ag00463_"/>
            <p:cNvPicPr>
              <a:picLocks noChangeAspect="1" noChangeArrowheads="1" noCrop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320" y="2688"/>
              <a:ext cx="936" cy="734"/>
            </a:xfrm>
            <a:prstGeom prst="rect">
              <a:avLst/>
            </a:prstGeom>
            <a:noFill/>
          </p:spPr>
        </p:pic>
      </p:grp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685800" y="3245247"/>
            <a:ext cx="7505700" cy="946150"/>
            <a:chOff x="432" y="1867"/>
            <a:chExt cx="4728" cy="596"/>
          </a:xfrm>
        </p:grpSpPr>
        <p:sp>
          <p:nvSpPr>
            <p:cNvPr id="33798" name="Text Box 6"/>
            <p:cNvSpPr txBox="1">
              <a:spLocks noChangeArrowheads="1"/>
            </p:cNvSpPr>
            <p:nvPr/>
          </p:nvSpPr>
          <p:spPr bwMode="auto">
            <a:xfrm>
              <a:off x="432" y="1867"/>
              <a:ext cx="1681" cy="327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de-CH" sz="2800" dirty="0">
                  <a:latin typeface="Verdana" pitchFamily="34" charset="0"/>
                </a:rPr>
                <a:t>Augenkontakt</a:t>
              </a:r>
            </a:p>
          </p:txBody>
        </p:sp>
        <p:pic>
          <p:nvPicPr>
            <p:cNvPr id="33817" name="Picture 25" descr="augen_nacht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080" y="2016"/>
              <a:ext cx="1080" cy="447"/>
            </a:xfrm>
            <a:prstGeom prst="rect">
              <a:avLst/>
            </a:prstGeom>
            <a:noFill/>
          </p:spPr>
        </p:pic>
      </p:grp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685800" y="4700984"/>
            <a:ext cx="6169025" cy="2184400"/>
            <a:chOff x="432" y="2784"/>
            <a:chExt cx="3886" cy="1376"/>
          </a:xfrm>
        </p:grpSpPr>
        <p:sp>
          <p:nvSpPr>
            <p:cNvPr id="33800" name="Text Box 8"/>
            <p:cNvSpPr txBox="1">
              <a:spLocks noChangeArrowheads="1"/>
            </p:cNvSpPr>
            <p:nvPr/>
          </p:nvSpPr>
          <p:spPr bwMode="auto">
            <a:xfrm>
              <a:off x="432" y="3355"/>
              <a:ext cx="987" cy="327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de-CH" sz="2800" dirty="0">
                  <a:latin typeface="Verdana" pitchFamily="34" charset="0"/>
                </a:rPr>
                <a:t>Stimme</a:t>
              </a:r>
            </a:p>
          </p:txBody>
        </p:sp>
        <p:pic>
          <p:nvPicPr>
            <p:cNvPr id="33822" name="Picture 30" descr="Bild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784" y="2784"/>
              <a:ext cx="1534" cy="137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ippe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Tipps zum Sprechen</a:t>
            </a:r>
          </a:p>
        </p:txBody>
      </p:sp>
      <p:sp>
        <p:nvSpPr>
          <p:cNvPr id="77833" name="Rectangle 9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kurze Sätze</a:t>
            </a:r>
          </a:p>
          <a:p>
            <a:r>
              <a:rPr lang="de-DE" dirty="0"/>
              <a:t>langsam sprechen – Pausen gönnen</a:t>
            </a:r>
          </a:p>
          <a:p>
            <a:r>
              <a:rPr lang="de-DE" dirty="0"/>
              <a:t>auf Verlegenheitswörter verzichten</a:t>
            </a:r>
            <a:br>
              <a:rPr lang="de-DE" dirty="0"/>
            </a:br>
            <a:r>
              <a:rPr lang="de-DE" sz="2800" i="1" dirty="0"/>
              <a:t>z. B. nicht wahr, nämlich, äh usw.</a:t>
            </a:r>
            <a:endParaRPr lang="de-DE" i="1" dirty="0"/>
          </a:p>
          <a:p>
            <a:r>
              <a:rPr lang="de-DE" dirty="0"/>
              <a:t>Du- oder Sie-Form verwenden</a:t>
            </a:r>
            <a:br>
              <a:rPr lang="de-DE" dirty="0"/>
            </a:br>
            <a:r>
              <a:rPr lang="de-DE" sz="2800" i="1" dirty="0"/>
              <a:t>vermeiden des «Ich»</a:t>
            </a:r>
            <a:endParaRPr lang="de-CH" i="1" dirty="0"/>
          </a:p>
          <a:p>
            <a:r>
              <a:rPr lang="de-DE" dirty="0"/>
              <a:t>Stimme am Satzende senken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E3F2-154E-464A-AF96-85F1EAD40787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Tipps zu Folien 1</a:t>
            </a:r>
            <a:endParaRPr lang="de-CH" dirty="0"/>
          </a:p>
        </p:txBody>
      </p:sp>
      <p:sp>
        <p:nvSpPr>
          <p:cNvPr id="56329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CH"/>
              <a:t>Allgemein</a:t>
            </a:r>
          </a:p>
          <a:p>
            <a:pPr lvl="1"/>
            <a:r>
              <a:rPr lang="de-CH"/>
              <a:t>einfache und einheitliche Struktur</a:t>
            </a:r>
          </a:p>
          <a:p>
            <a:pPr lvl="1"/>
            <a:r>
              <a:rPr lang="de-CH"/>
              <a:t>Aussage und Darstellung stimmen überein</a:t>
            </a:r>
          </a:p>
          <a:p>
            <a:r>
              <a:rPr lang="de-CH"/>
              <a:t>Informationen</a:t>
            </a:r>
          </a:p>
          <a:p>
            <a:pPr lvl="1"/>
            <a:r>
              <a:rPr lang="de-CH"/>
              <a:t>so wenig wie möglich, so viel wie nötig</a:t>
            </a:r>
          </a:p>
          <a:p>
            <a:pPr lvl="1"/>
            <a:r>
              <a:rPr lang="de-CH"/>
              <a:t>stichwortartig</a:t>
            </a:r>
          </a:p>
          <a:p>
            <a:pPr lvl="1"/>
            <a:r>
              <a:rPr lang="de-CH"/>
              <a:t>visualisieren (auch Grafiken, Cartoons)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31AD0-C736-4D3A-90F6-82B7B77C1A8B}" type="slidenum">
              <a:rPr lang="de-DE" smtClean="0"/>
              <a:pPr/>
              <a:t>11</a:t>
            </a:fld>
            <a:endParaRPr lang="de-DE"/>
          </a:p>
        </p:txBody>
      </p:sp>
      <p:pic>
        <p:nvPicPr>
          <p:cNvPr id="7" name="Grafik 6" descr="folienmaster.png"/>
          <p:cNvPicPr>
            <a:picLocks noChangeAspect="1"/>
          </p:cNvPicPr>
          <p:nvPr/>
        </p:nvPicPr>
        <p:blipFill>
          <a:blip r:embed="rId3" cstate="print"/>
          <a:srcRect b="27451"/>
          <a:stretch>
            <a:fillRect/>
          </a:stretch>
        </p:blipFill>
        <p:spPr>
          <a:xfrm>
            <a:off x="7286644" y="1738427"/>
            <a:ext cx="1571636" cy="47149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6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63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3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63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3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63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3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63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3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63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3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63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3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Tipps zu Folien 2</a:t>
            </a:r>
            <a:endParaRPr lang="de-CH" dirty="0"/>
          </a:p>
        </p:txBody>
      </p:sp>
      <p:sp>
        <p:nvSpPr>
          <p:cNvPr id="56329" name="Rectangle 9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/>
              <a:t>Schrift</a:t>
            </a:r>
          </a:p>
          <a:p>
            <a:pPr lvl="1"/>
            <a:r>
              <a:rPr lang="de-CH"/>
              <a:t>Serifenlose Schrift verwenden</a:t>
            </a:r>
          </a:p>
          <a:p>
            <a:pPr lvl="1">
              <a:tabLst>
                <a:tab pos="5741988" algn="l"/>
              </a:tabLst>
            </a:pPr>
            <a:r>
              <a:rPr lang="de-CH"/>
              <a:t>Grösse mind. 20 Punkt	</a:t>
            </a:r>
            <a:r>
              <a:rPr lang="de-CH" sz="2000"/>
              <a:t>(SIZ: mind. 16 Pt.)</a:t>
            </a:r>
            <a:endParaRPr lang="de-CH"/>
          </a:p>
          <a:p>
            <a:pPr lvl="1"/>
            <a:r>
              <a:rPr lang="de-CH"/>
              <a:t>Guter Kontrast</a:t>
            </a:r>
          </a:p>
          <a:p>
            <a:r>
              <a:rPr lang="de-CH"/>
              <a:t>Folienaufbau</a:t>
            </a:r>
          </a:p>
          <a:p>
            <a:pPr lvl="1"/>
            <a:r>
              <a:rPr lang="de-CH"/>
              <a:t>pro Kernaussage/Idee eine Folie</a:t>
            </a:r>
          </a:p>
          <a:p>
            <a:pPr lvl="1"/>
            <a:r>
              <a:rPr lang="de-CH"/>
              <a:t>max. 7 Zeilen à max. 6 Wörter</a:t>
            </a:r>
          </a:p>
          <a:p>
            <a:pPr lvl="1"/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31AD0-C736-4D3A-90F6-82B7B77C1A8B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6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63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3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63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3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63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3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63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3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63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3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63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3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Handzettel (Handouts)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/>
              <a:t>Form</a:t>
            </a:r>
          </a:p>
          <a:p>
            <a:pPr lvl="1"/>
            <a:r>
              <a:rPr lang="de-CH"/>
              <a:t>genügend grosse Schrift (probieren)</a:t>
            </a:r>
          </a:p>
          <a:p>
            <a:pPr lvl="1"/>
            <a:r>
              <a:rPr lang="de-CH"/>
              <a:t>Folien und Handzettel nummerieren</a:t>
            </a:r>
          </a:p>
          <a:p>
            <a:pPr lvl="1"/>
            <a:r>
              <a:rPr lang="de-CH"/>
              <a:t>gelocht und geheftet</a:t>
            </a:r>
          </a:p>
          <a:p>
            <a:r>
              <a:rPr lang="de-CH"/>
              <a:t>Vor der Präsentation verteilen</a:t>
            </a:r>
          </a:p>
          <a:p>
            <a:pPr lvl="1"/>
            <a:r>
              <a:rPr lang="de-CH"/>
              <a:t>Notizen machen</a:t>
            </a:r>
          </a:p>
          <a:p>
            <a:pPr lvl="1"/>
            <a:r>
              <a:rPr lang="de-CH"/>
              <a:t>vorausschauend mitdenken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96F04-E4BF-466D-9700-FEC96DFFF510}" type="slidenum">
              <a:rPr lang="de-DE" smtClean="0"/>
              <a:pPr/>
              <a:t>13</a:t>
            </a:fld>
            <a:endParaRPr lang="de-DE"/>
          </a:p>
        </p:txBody>
      </p:sp>
      <p:grpSp>
        <p:nvGrpSpPr>
          <p:cNvPr id="63" name="Gruppieren 62"/>
          <p:cNvGrpSpPr/>
          <p:nvPr/>
        </p:nvGrpSpPr>
        <p:grpSpPr>
          <a:xfrm>
            <a:off x="7286644" y="1857364"/>
            <a:ext cx="1500198" cy="1857388"/>
            <a:chOff x="7358082" y="2786058"/>
            <a:chExt cx="1500198" cy="1857388"/>
          </a:xfrm>
          <a:solidFill>
            <a:schemeClr val="tx1"/>
          </a:solidFill>
        </p:grpSpPr>
        <p:sp>
          <p:nvSpPr>
            <p:cNvPr id="54" name="Rechteck 53"/>
            <p:cNvSpPr/>
            <p:nvPr/>
          </p:nvSpPr>
          <p:spPr>
            <a:xfrm>
              <a:off x="7500958" y="2928934"/>
              <a:ext cx="1357322" cy="171451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>
                <a:solidFill>
                  <a:schemeClr val="bg1"/>
                </a:solidFill>
              </a:endParaRPr>
            </a:p>
          </p:txBody>
        </p:sp>
        <p:sp>
          <p:nvSpPr>
            <p:cNvPr id="53" name="Rechteck 52"/>
            <p:cNvSpPr/>
            <p:nvPr/>
          </p:nvSpPr>
          <p:spPr>
            <a:xfrm>
              <a:off x="7429520" y="2857496"/>
              <a:ext cx="1357322" cy="171451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>
                <a:solidFill>
                  <a:schemeClr val="bg1"/>
                </a:solidFill>
              </a:endParaRPr>
            </a:p>
          </p:txBody>
        </p:sp>
        <p:grpSp>
          <p:nvGrpSpPr>
            <p:cNvPr id="62" name="Gruppieren 61"/>
            <p:cNvGrpSpPr/>
            <p:nvPr/>
          </p:nvGrpSpPr>
          <p:grpSpPr>
            <a:xfrm>
              <a:off x="7358082" y="2786058"/>
              <a:ext cx="1357322" cy="1714512"/>
              <a:chOff x="7358082" y="2786058"/>
              <a:chExt cx="1357322" cy="1714512"/>
            </a:xfrm>
            <a:grpFill/>
          </p:grpSpPr>
          <p:sp>
            <p:nvSpPr>
              <p:cNvPr id="14" name="Rechteck 13"/>
              <p:cNvSpPr/>
              <p:nvPr/>
            </p:nvSpPr>
            <p:spPr>
              <a:xfrm>
                <a:off x="7358082" y="2786058"/>
                <a:ext cx="1357322" cy="1714512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Rechteck 14"/>
              <p:cNvSpPr/>
              <p:nvPr/>
            </p:nvSpPr>
            <p:spPr>
              <a:xfrm>
                <a:off x="7622637" y="3158320"/>
                <a:ext cx="428628" cy="285752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CH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  <p:sp>
            <p:nvSpPr>
              <p:cNvPr id="21" name="Textfeld 20"/>
              <p:cNvSpPr txBox="1"/>
              <p:nvPr/>
            </p:nvSpPr>
            <p:spPr>
              <a:xfrm>
                <a:off x="7644616" y="2881321"/>
                <a:ext cx="876009" cy="276999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de-CH" sz="1200" b="1" dirty="0">
                    <a:solidFill>
                      <a:schemeClr val="bg1"/>
                    </a:solidFill>
                  </a:rPr>
                  <a:t>Handzettel</a:t>
                </a:r>
              </a:p>
            </p:txBody>
          </p:sp>
          <p:sp>
            <p:nvSpPr>
              <p:cNvPr id="48" name="Rechteck 47"/>
              <p:cNvSpPr/>
              <p:nvPr/>
            </p:nvSpPr>
            <p:spPr>
              <a:xfrm>
                <a:off x="8194141" y="3158320"/>
                <a:ext cx="428628" cy="285752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CH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  <p:sp>
            <p:nvSpPr>
              <p:cNvPr id="49" name="Rechteck 48"/>
              <p:cNvSpPr/>
              <p:nvPr/>
            </p:nvSpPr>
            <p:spPr>
              <a:xfrm>
                <a:off x="7622637" y="3586948"/>
                <a:ext cx="428628" cy="285752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CH" dirty="0">
                    <a:solidFill>
                      <a:schemeClr val="bg1"/>
                    </a:solidFill>
                  </a:rPr>
                  <a:t>3</a:t>
                </a:r>
              </a:p>
            </p:txBody>
          </p:sp>
          <p:sp>
            <p:nvSpPr>
              <p:cNvPr id="50" name="Rechteck 49"/>
              <p:cNvSpPr/>
              <p:nvPr/>
            </p:nvSpPr>
            <p:spPr>
              <a:xfrm>
                <a:off x="8194141" y="3586948"/>
                <a:ext cx="428628" cy="285752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CH" dirty="0">
                    <a:solidFill>
                      <a:schemeClr val="bg1"/>
                    </a:solidFill>
                  </a:rPr>
                  <a:t>4</a:t>
                </a:r>
              </a:p>
            </p:txBody>
          </p:sp>
          <p:sp>
            <p:nvSpPr>
              <p:cNvPr id="51" name="Rechteck 50"/>
              <p:cNvSpPr/>
              <p:nvPr/>
            </p:nvSpPr>
            <p:spPr>
              <a:xfrm>
                <a:off x="7622637" y="4015576"/>
                <a:ext cx="428628" cy="285752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CH" dirty="0">
                    <a:solidFill>
                      <a:schemeClr val="bg1"/>
                    </a:solidFill>
                  </a:rPr>
                  <a:t>5</a:t>
                </a:r>
              </a:p>
            </p:txBody>
          </p:sp>
          <p:sp>
            <p:nvSpPr>
              <p:cNvPr id="52" name="Rechteck 51"/>
              <p:cNvSpPr/>
              <p:nvPr/>
            </p:nvSpPr>
            <p:spPr>
              <a:xfrm>
                <a:off x="8194141" y="4015576"/>
                <a:ext cx="428628" cy="285752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CH" dirty="0">
                    <a:solidFill>
                      <a:schemeClr val="bg1"/>
                    </a:solidFill>
                  </a:rPr>
                  <a:t>6</a:t>
                </a:r>
              </a:p>
            </p:txBody>
          </p:sp>
          <p:sp>
            <p:nvSpPr>
              <p:cNvPr id="56" name="Ellipse 55"/>
              <p:cNvSpPr/>
              <p:nvPr/>
            </p:nvSpPr>
            <p:spPr>
              <a:xfrm>
                <a:off x="7428958" y="3071248"/>
                <a:ext cx="36000" cy="36000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Ellipse 56"/>
              <p:cNvSpPr/>
              <p:nvPr/>
            </p:nvSpPr>
            <p:spPr>
              <a:xfrm>
                <a:off x="7428958" y="3428438"/>
                <a:ext cx="36000" cy="36000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Ellipse 57"/>
              <p:cNvSpPr/>
              <p:nvPr/>
            </p:nvSpPr>
            <p:spPr>
              <a:xfrm>
                <a:off x="7428958" y="3785628"/>
                <a:ext cx="36000" cy="36000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Ellipse 58"/>
              <p:cNvSpPr/>
              <p:nvPr/>
            </p:nvSpPr>
            <p:spPr>
              <a:xfrm>
                <a:off x="7428958" y="4142818"/>
                <a:ext cx="36000" cy="36000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67" name="Gruppieren 66"/>
          <p:cNvGrpSpPr/>
          <p:nvPr/>
        </p:nvGrpSpPr>
        <p:grpSpPr>
          <a:xfrm>
            <a:off x="7286644" y="3929066"/>
            <a:ext cx="1500198" cy="1857388"/>
            <a:chOff x="7429520" y="3786190"/>
            <a:chExt cx="1500198" cy="1857388"/>
          </a:xfrm>
          <a:solidFill>
            <a:schemeClr val="tx1"/>
          </a:solidFill>
        </p:grpSpPr>
        <p:grpSp>
          <p:nvGrpSpPr>
            <p:cNvPr id="22" name="Gruppieren 21"/>
            <p:cNvGrpSpPr/>
            <p:nvPr/>
          </p:nvGrpSpPr>
          <p:grpSpPr>
            <a:xfrm>
              <a:off x="7429520" y="3786190"/>
              <a:ext cx="1500198" cy="1857388"/>
              <a:chOff x="7358082" y="2786058"/>
              <a:chExt cx="1500198" cy="1857388"/>
            </a:xfrm>
            <a:grpFill/>
          </p:grpSpPr>
          <p:sp>
            <p:nvSpPr>
              <p:cNvPr id="23" name="Rechteck 22"/>
              <p:cNvSpPr/>
              <p:nvPr/>
            </p:nvSpPr>
            <p:spPr>
              <a:xfrm>
                <a:off x="7500958" y="2928934"/>
                <a:ext cx="1357322" cy="1714512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Rechteck 23"/>
              <p:cNvSpPr/>
              <p:nvPr/>
            </p:nvSpPr>
            <p:spPr>
              <a:xfrm>
                <a:off x="7429520" y="2857496"/>
                <a:ext cx="1357322" cy="1714512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25" name="Gruppieren 61"/>
              <p:cNvGrpSpPr/>
              <p:nvPr/>
            </p:nvGrpSpPr>
            <p:grpSpPr>
              <a:xfrm>
                <a:off x="7358082" y="2786058"/>
                <a:ext cx="1357322" cy="1714512"/>
                <a:chOff x="7358082" y="2786058"/>
                <a:chExt cx="1357322" cy="1714512"/>
              </a:xfrm>
              <a:grpFill/>
            </p:grpSpPr>
            <p:sp>
              <p:nvSpPr>
                <p:cNvPr id="26" name="Rechteck 25"/>
                <p:cNvSpPr/>
                <p:nvPr/>
              </p:nvSpPr>
              <p:spPr>
                <a:xfrm>
                  <a:off x="7358082" y="2786058"/>
                  <a:ext cx="1357322" cy="1714512"/>
                </a:xfrm>
                <a:prstGeom prst="rect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" name="Rechteck 26"/>
                <p:cNvSpPr/>
                <p:nvPr/>
              </p:nvSpPr>
              <p:spPr>
                <a:xfrm>
                  <a:off x="7622637" y="3158320"/>
                  <a:ext cx="428628" cy="285752"/>
                </a:xfrm>
                <a:prstGeom prst="rect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CH" dirty="0">
                      <a:solidFill>
                        <a:schemeClr val="bg1"/>
                      </a:solidFill>
                    </a:rPr>
                    <a:t>1</a:t>
                  </a:r>
                </a:p>
              </p:txBody>
            </p:sp>
            <p:sp>
              <p:nvSpPr>
                <p:cNvPr id="28" name="Textfeld 27"/>
                <p:cNvSpPr txBox="1"/>
                <p:nvPr/>
              </p:nvSpPr>
              <p:spPr>
                <a:xfrm>
                  <a:off x="7644616" y="2881321"/>
                  <a:ext cx="876009" cy="276999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de-CH" sz="1200" b="1" dirty="0">
                      <a:solidFill>
                        <a:schemeClr val="bg1"/>
                      </a:solidFill>
                    </a:rPr>
                    <a:t>Handzettel</a:t>
                  </a:r>
                </a:p>
              </p:txBody>
            </p:sp>
            <p:sp>
              <p:nvSpPr>
                <p:cNvPr id="30" name="Rechteck 29"/>
                <p:cNvSpPr/>
                <p:nvPr/>
              </p:nvSpPr>
              <p:spPr>
                <a:xfrm>
                  <a:off x="7622637" y="3586948"/>
                  <a:ext cx="428628" cy="285752"/>
                </a:xfrm>
                <a:prstGeom prst="rect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CH" dirty="0">
                      <a:solidFill>
                        <a:schemeClr val="bg1"/>
                      </a:solidFill>
                    </a:rPr>
                    <a:t>2</a:t>
                  </a:r>
                </a:p>
              </p:txBody>
            </p:sp>
            <p:sp>
              <p:nvSpPr>
                <p:cNvPr id="32" name="Rechteck 31"/>
                <p:cNvSpPr/>
                <p:nvPr/>
              </p:nvSpPr>
              <p:spPr>
                <a:xfrm>
                  <a:off x="7622637" y="4015576"/>
                  <a:ext cx="428628" cy="285752"/>
                </a:xfrm>
                <a:prstGeom prst="rect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CH" dirty="0">
                      <a:solidFill>
                        <a:schemeClr val="bg1"/>
                      </a:solidFill>
                    </a:rPr>
                    <a:t>3</a:t>
                  </a:r>
                </a:p>
              </p:txBody>
            </p:sp>
            <p:sp>
              <p:nvSpPr>
                <p:cNvPr id="34" name="Ellipse 33"/>
                <p:cNvSpPr/>
                <p:nvPr/>
              </p:nvSpPr>
              <p:spPr>
                <a:xfrm>
                  <a:off x="7428958" y="3071248"/>
                  <a:ext cx="36000" cy="360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5" name="Ellipse 34"/>
                <p:cNvSpPr/>
                <p:nvPr/>
              </p:nvSpPr>
              <p:spPr>
                <a:xfrm>
                  <a:off x="7428958" y="3428438"/>
                  <a:ext cx="36000" cy="360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6" name="Ellipse 35"/>
                <p:cNvSpPr/>
                <p:nvPr/>
              </p:nvSpPr>
              <p:spPr>
                <a:xfrm>
                  <a:off x="7428958" y="3785628"/>
                  <a:ext cx="36000" cy="360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7" name="Ellipse 36"/>
                <p:cNvSpPr/>
                <p:nvPr/>
              </p:nvSpPr>
              <p:spPr>
                <a:xfrm>
                  <a:off x="7428958" y="4142818"/>
                  <a:ext cx="36000" cy="360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43" name="Gruppieren 42"/>
            <p:cNvGrpSpPr/>
            <p:nvPr/>
          </p:nvGrpSpPr>
          <p:grpSpPr>
            <a:xfrm>
              <a:off x="8286776" y="4214818"/>
              <a:ext cx="285752" cy="214314"/>
              <a:chOff x="8286776" y="4214818"/>
              <a:chExt cx="285752" cy="214314"/>
            </a:xfrm>
            <a:grpFill/>
          </p:grpSpPr>
          <p:cxnSp>
            <p:nvCxnSpPr>
              <p:cNvPr id="39" name="Gerade Verbindung 38"/>
              <p:cNvCxnSpPr/>
              <p:nvPr/>
            </p:nvCxnSpPr>
            <p:spPr>
              <a:xfrm>
                <a:off x="8286776" y="4429132"/>
                <a:ext cx="285752" cy="0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Gerade Verbindung 39"/>
              <p:cNvCxnSpPr/>
              <p:nvPr/>
            </p:nvCxnSpPr>
            <p:spPr>
              <a:xfrm>
                <a:off x="8286776" y="4357694"/>
                <a:ext cx="285752" cy="0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Gerade Verbindung 40"/>
              <p:cNvCxnSpPr/>
              <p:nvPr/>
            </p:nvCxnSpPr>
            <p:spPr>
              <a:xfrm>
                <a:off x="8286776" y="4286256"/>
                <a:ext cx="285752" cy="0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Gerade Verbindung 41"/>
              <p:cNvCxnSpPr/>
              <p:nvPr/>
            </p:nvCxnSpPr>
            <p:spPr>
              <a:xfrm>
                <a:off x="8286776" y="4214818"/>
                <a:ext cx="285752" cy="0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uppieren 43"/>
            <p:cNvGrpSpPr/>
            <p:nvPr/>
          </p:nvGrpSpPr>
          <p:grpSpPr>
            <a:xfrm>
              <a:off x="8286776" y="4643446"/>
              <a:ext cx="285752" cy="214314"/>
              <a:chOff x="8286776" y="4214818"/>
              <a:chExt cx="285752" cy="214314"/>
            </a:xfrm>
            <a:grpFill/>
          </p:grpSpPr>
          <p:cxnSp>
            <p:nvCxnSpPr>
              <p:cNvPr id="45" name="Gerade Verbindung 44"/>
              <p:cNvCxnSpPr/>
              <p:nvPr/>
            </p:nvCxnSpPr>
            <p:spPr>
              <a:xfrm>
                <a:off x="8286776" y="4429132"/>
                <a:ext cx="285752" cy="0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Gerade Verbindung 45"/>
              <p:cNvCxnSpPr/>
              <p:nvPr/>
            </p:nvCxnSpPr>
            <p:spPr>
              <a:xfrm>
                <a:off x="8286776" y="4357694"/>
                <a:ext cx="285752" cy="0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Gerade Verbindung 46"/>
              <p:cNvCxnSpPr/>
              <p:nvPr/>
            </p:nvCxnSpPr>
            <p:spPr>
              <a:xfrm>
                <a:off x="8286776" y="4286256"/>
                <a:ext cx="285752" cy="0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Gerade Verbindung 54"/>
              <p:cNvCxnSpPr/>
              <p:nvPr/>
            </p:nvCxnSpPr>
            <p:spPr>
              <a:xfrm>
                <a:off x="8286776" y="4214818"/>
                <a:ext cx="285752" cy="0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uppieren 59"/>
            <p:cNvGrpSpPr/>
            <p:nvPr/>
          </p:nvGrpSpPr>
          <p:grpSpPr>
            <a:xfrm>
              <a:off x="8286776" y="5072074"/>
              <a:ext cx="285752" cy="214314"/>
              <a:chOff x="8286776" y="4214818"/>
              <a:chExt cx="285752" cy="214314"/>
            </a:xfrm>
            <a:grpFill/>
          </p:grpSpPr>
          <p:cxnSp>
            <p:nvCxnSpPr>
              <p:cNvPr id="61" name="Gerade Verbindung 60"/>
              <p:cNvCxnSpPr/>
              <p:nvPr/>
            </p:nvCxnSpPr>
            <p:spPr>
              <a:xfrm>
                <a:off x="8286776" y="4429132"/>
                <a:ext cx="285752" cy="0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Gerade Verbindung 63"/>
              <p:cNvCxnSpPr/>
              <p:nvPr/>
            </p:nvCxnSpPr>
            <p:spPr>
              <a:xfrm>
                <a:off x="8286776" y="4357694"/>
                <a:ext cx="285752" cy="0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Gerade Verbindung 64"/>
              <p:cNvCxnSpPr/>
              <p:nvPr/>
            </p:nvCxnSpPr>
            <p:spPr>
              <a:xfrm>
                <a:off x="8286776" y="4286256"/>
                <a:ext cx="285752" cy="0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Gerade Verbindung 65"/>
              <p:cNvCxnSpPr/>
              <p:nvPr/>
            </p:nvCxnSpPr>
            <p:spPr>
              <a:xfrm>
                <a:off x="8286776" y="4214818"/>
                <a:ext cx="285752" cy="0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9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9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93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93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93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93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93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93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93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93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93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93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Zusätzliche Tipps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NICHT</a:t>
            </a:r>
          </a:p>
          <a:p>
            <a:pPr lvl="1"/>
            <a:r>
              <a:rPr lang="de-CH" dirty="0"/>
              <a:t>… Folien schnell wechseln</a:t>
            </a:r>
          </a:p>
          <a:p>
            <a:pPr lvl="1"/>
            <a:r>
              <a:rPr lang="de-CH" dirty="0"/>
              <a:t>… Folien vorlesen</a:t>
            </a:r>
            <a:endParaRPr lang="de-CH" sz="3200" dirty="0"/>
          </a:p>
          <a:p>
            <a:r>
              <a:rPr lang="de-CH" dirty="0"/>
              <a:t>alle haben freien Blick</a:t>
            </a:r>
          </a:p>
          <a:p>
            <a:r>
              <a:rPr lang="de-CH" dirty="0" err="1"/>
              <a:t>Laserpointer</a:t>
            </a:r>
            <a:r>
              <a:rPr lang="de-CH" dirty="0"/>
              <a:t> vorsichtig und ruhig halten</a:t>
            </a:r>
          </a:p>
          <a:p>
            <a:r>
              <a:rPr lang="de-CH" dirty="0"/>
              <a:t>Animationen und Sound dezent einsetzen</a:t>
            </a:r>
          </a:p>
          <a:p>
            <a:r>
              <a:rPr lang="de-CH" dirty="0"/>
              <a:t>nur einfache Diagramme, Tabellen etc.</a:t>
            </a:r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4556-2036-4F70-9DE0-55A938AA86A6}" type="slidenum">
              <a:rPr lang="de-CH" smtClean="0"/>
              <a:pPr/>
              <a:t>14</a:t>
            </a:fld>
            <a:endParaRPr lang="de-CH" dirty="0"/>
          </a:p>
        </p:txBody>
      </p:sp>
      <p:sp>
        <p:nvSpPr>
          <p:cNvPr id="4" name="Kreuz 3"/>
          <p:cNvSpPr/>
          <p:nvPr/>
        </p:nvSpPr>
        <p:spPr>
          <a:xfrm rot="2700000">
            <a:off x="1971351" y="1692447"/>
            <a:ext cx="2045740" cy="2045740"/>
          </a:xfrm>
          <a:prstGeom prst="plus">
            <a:avLst>
              <a:gd name="adj" fmla="val 421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Bedeutung der Präsentation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CH" dirty="0"/>
              <a:t>wichtig, weil davon …</a:t>
            </a:r>
            <a:br>
              <a:rPr lang="de-CH" dirty="0"/>
            </a:br>
            <a:endParaRPr lang="de-CH" dirty="0"/>
          </a:p>
          <a:p>
            <a:pPr lvl="1"/>
            <a:r>
              <a:rPr lang="de-CH" dirty="0"/>
              <a:t>eine Entscheidung</a:t>
            </a:r>
          </a:p>
          <a:p>
            <a:pPr lvl="1"/>
            <a:r>
              <a:rPr lang="de-CH" dirty="0"/>
              <a:t>eine Vereinbarung</a:t>
            </a:r>
          </a:p>
          <a:p>
            <a:pPr lvl="1"/>
            <a:r>
              <a:rPr lang="de-CH" dirty="0"/>
              <a:t>ein Verkauf</a:t>
            </a:r>
          </a:p>
          <a:p>
            <a:pPr lvl="1"/>
            <a:r>
              <a:rPr lang="de-CH" dirty="0"/>
              <a:t>Finanzergebnisse</a:t>
            </a:r>
          </a:p>
          <a:p>
            <a:pPr lvl="1"/>
            <a:r>
              <a:rPr lang="de-CH" dirty="0"/>
              <a:t>ja sogar das Firmenansehen oder</a:t>
            </a:r>
          </a:p>
          <a:p>
            <a:pPr lvl="1"/>
            <a:r>
              <a:rPr lang="de-CH" dirty="0"/>
              <a:t>das persönliche Ansehen (auch privat)</a:t>
            </a:r>
            <a:br>
              <a:rPr lang="de-CH" dirty="0"/>
            </a:br>
            <a:br>
              <a:rPr lang="de-CH" dirty="0"/>
            </a:br>
            <a:r>
              <a:rPr lang="de-CH" dirty="0"/>
              <a:t>		… abhängen kann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336D8-8CDB-4346-9392-A66AF4101506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8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8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Ängste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/>
              <a:t>Nervosität</a:t>
            </a:r>
          </a:p>
          <a:p>
            <a:r>
              <a:rPr lang="de-CH" dirty="0"/>
              <a:t>Stimme zu leise oder versagt</a:t>
            </a:r>
          </a:p>
          <a:p>
            <a:r>
              <a:rPr lang="de-CH" dirty="0"/>
              <a:t>wohin mit den Händen</a:t>
            </a:r>
          </a:p>
          <a:p>
            <a:r>
              <a:rPr lang="de-CH" dirty="0"/>
              <a:t>feindselige Reaktionen der Zuhörer</a:t>
            </a:r>
          </a:p>
          <a:p>
            <a:r>
              <a:rPr lang="de-CH" dirty="0"/>
              <a:t>ungenügendes Material</a:t>
            </a:r>
          </a:p>
          <a:p>
            <a:r>
              <a:rPr lang="de-CH" dirty="0"/>
              <a:t>falsche Zeiteinschätzung</a:t>
            </a:r>
          </a:p>
          <a:p>
            <a:r>
              <a:rPr lang="de-CH" dirty="0"/>
              <a:t>den Faden verlieren</a:t>
            </a:r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BBBB3-9E95-49A3-9D86-B82B29B5499C}" type="slidenum">
              <a:rPr lang="de-DE"/>
              <a:pPr/>
              <a:t>2</a:t>
            </a:fld>
            <a:endParaRPr lang="de-DE"/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4634220" y="5229200"/>
            <a:ext cx="3970228" cy="1800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isometricOffAxis1Right"/>
              <a:lightRig rig="threePt" dir="t"/>
            </a:scene3d>
          </a:bodyPr>
          <a:lstStyle/>
          <a:p>
            <a:r>
              <a:rPr lang="de-CH" sz="2400" b="1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Lösung</a:t>
            </a:r>
          </a:p>
          <a:p>
            <a:r>
              <a:rPr lang="de-CH" sz="24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sym typeface="Wingdings" pitchFamily="2" charset="2"/>
              </a:rPr>
              <a:t> </a:t>
            </a:r>
            <a:r>
              <a:rPr lang="de-CH" sz="24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gute Vorbereitung</a:t>
            </a:r>
          </a:p>
        </p:txBody>
      </p:sp>
      <p:pic>
        <p:nvPicPr>
          <p:cNvPr id="6145" name="Picture 1" descr="C:\Users\lasti\AppData\Local\Microsoft\Windows\Temporary Internet Files\Content.IE5\LUTE3YOA\MCj0425808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3" y="1571613"/>
            <a:ext cx="648000" cy="607699"/>
          </a:xfrm>
          <a:prstGeom prst="rect">
            <a:avLst/>
          </a:prstGeom>
          <a:noFill/>
        </p:spPr>
      </p:pic>
      <p:pic>
        <p:nvPicPr>
          <p:cNvPr id="6146" name="Picture 2" descr="C:\Users\lasti\AppData\Local\Microsoft\Windows\Temporary Internet Files\Content.IE5\8GW5W4Z0\MCj0437803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2071680"/>
            <a:ext cx="648000" cy="646893"/>
          </a:xfrm>
          <a:prstGeom prst="rect">
            <a:avLst/>
          </a:prstGeom>
          <a:noFill/>
        </p:spPr>
      </p:pic>
      <p:pic>
        <p:nvPicPr>
          <p:cNvPr id="6147" name="Picture 3" descr="C:\Users\lasti\AppData\Local\Microsoft\Windows\Temporary Internet Files\Content.IE5\T9M8YQBS\MCj0436119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2500306"/>
            <a:ext cx="553720" cy="736600"/>
          </a:xfrm>
          <a:prstGeom prst="rect">
            <a:avLst/>
          </a:prstGeom>
          <a:noFill/>
        </p:spPr>
      </p:pic>
      <p:pic>
        <p:nvPicPr>
          <p:cNvPr id="6149" name="Picture 5" descr="C:\Users\lasti\AppData\Local\Microsoft\Windows\Temporary Internet Files\Content.IE5\LUTE3YOA\MCj0434411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3636" y="4929198"/>
            <a:ext cx="650240" cy="731520"/>
          </a:xfrm>
          <a:prstGeom prst="rect">
            <a:avLst/>
          </a:prstGeom>
          <a:noFill/>
        </p:spPr>
      </p:pic>
      <p:pic>
        <p:nvPicPr>
          <p:cNvPr id="6150" name="Picture 6" descr="C:\Users\lasti\AppData\Local\Microsoft\Windows\Temporary Internet Files\Content.IE5\NVZQ9K47\MCj04375630000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15140" y="4357696"/>
            <a:ext cx="648000" cy="661764"/>
          </a:xfrm>
          <a:prstGeom prst="rect">
            <a:avLst/>
          </a:prstGeom>
          <a:noFill/>
        </p:spPr>
      </p:pic>
      <p:pic>
        <p:nvPicPr>
          <p:cNvPr id="6151" name="Picture 7" descr="C:\Users\lasti\AppData\Local\Microsoft\Windows\Temporary Internet Files\Content.IE5\8GW5W4Z0\MCj04359150000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58148" y="3286124"/>
            <a:ext cx="928662" cy="590690"/>
          </a:xfrm>
          <a:prstGeom prst="rect">
            <a:avLst/>
          </a:prstGeom>
          <a:noFill/>
        </p:spPr>
      </p:pic>
      <p:pic>
        <p:nvPicPr>
          <p:cNvPr id="6153" name="Picture 9" descr="C:\Users\lasti\AppData\Local\Microsoft\Windows\Temporary Internet Files\Content.IE5\NVZQ9K47\MCj04343810000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00958" y="3857628"/>
            <a:ext cx="648000" cy="655958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Kalender" descr="C:\Users\lasti\AppData\Local\Microsoft\Windows\Temporary Internet Files\Content.IE5\8GW5W4Z0\MCj0432664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7998" y="1712790"/>
            <a:ext cx="1500186" cy="1500186"/>
          </a:xfrm>
          <a:prstGeom prst="rect">
            <a:avLst/>
          </a:prstGeom>
          <a:noFill/>
        </p:spPr>
      </p:pic>
      <p:pic>
        <p:nvPicPr>
          <p:cNvPr id="91840" name="Lampe" descr="MCj0290754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2607369"/>
            <a:ext cx="665163" cy="1109663"/>
          </a:xfrm>
          <a:prstGeom prst="rect">
            <a:avLst/>
          </a:prstGeom>
          <a:noFill/>
        </p:spPr>
      </p:pic>
      <p:grpSp>
        <p:nvGrpSpPr>
          <p:cNvPr id="2" name="Flipchart"/>
          <p:cNvGrpSpPr>
            <a:grpSpLocks/>
          </p:cNvGrpSpPr>
          <p:nvPr/>
        </p:nvGrpSpPr>
        <p:grpSpPr bwMode="ltGray">
          <a:xfrm>
            <a:off x="7572396" y="3011091"/>
            <a:ext cx="1203325" cy="1570037"/>
            <a:chOff x="2763" y="1895"/>
            <a:chExt cx="758" cy="989"/>
          </a:xfrm>
        </p:grpSpPr>
        <p:sp>
          <p:nvSpPr>
            <p:cNvPr id="91478" name="Freeform 342"/>
            <p:cNvSpPr>
              <a:spLocks/>
            </p:cNvSpPr>
            <p:nvPr/>
          </p:nvSpPr>
          <p:spPr bwMode="ltGray">
            <a:xfrm>
              <a:off x="2763" y="1895"/>
              <a:ext cx="758" cy="989"/>
            </a:xfrm>
            <a:custGeom>
              <a:avLst/>
              <a:gdLst/>
              <a:ahLst/>
              <a:cxnLst>
                <a:cxn ang="0">
                  <a:pos x="205" y="157"/>
                </a:cxn>
                <a:cxn ang="0">
                  <a:pos x="0" y="1383"/>
                </a:cxn>
                <a:cxn ang="0">
                  <a:pos x="166" y="1423"/>
                </a:cxn>
                <a:cxn ang="0">
                  <a:pos x="115" y="1715"/>
                </a:cxn>
                <a:cxn ang="0">
                  <a:pos x="341" y="1803"/>
                </a:cxn>
                <a:cxn ang="0">
                  <a:pos x="452" y="1578"/>
                </a:cxn>
                <a:cxn ang="0">
                  <a:pos x="435" y="1928"/>
                </a:cxn>
                <a:cxn ang="0">
                  <a:pos x="658" y="1978"/>
                </a:cxn>
                <a:cxn ang="0">
                  <a:pos x="716" y="1500"/>
                </a:cxn>
                <a:cxn ang="0">
                  <a:pos x="813" y="1509"/>
                </a:cxn>
                <a:cxn ang="0">
                  <a:pos x="848" y="1782"/>
                </a:cxn>
                <a:cxn ang="0">
                  <a:pos x="1086" y="1753"/>
                </a:cxn>
                <a:cxn ang="0">
                  <a:pos x="1110" y="1675"/>
                </a:cxn>
                <a:cxn ang="0">
                  <a:pos x="1134" y="1928"/>
                </a:cxn>
                <a:cxn ang="0">
                  <a:pos x="1398" y="1841"/>
                </a:cxn>
                <a:cxn ang="0">
                  <a:pos x="1346" y="1450"/>
                </a:cxn>
                <a:cxn ang="0">
                  <a:pos x="1515" y="1402"/>
                </a:cxn>
                <a:cxn ang="0">
                  <a:pos x="1371" y="117"/>
                </a:cxn>
                <a:cxn ang="0">
                  <a:pos x="1289" y="30"/>
                </a:cxn>
                <a:cxn ang="0">
                  <a:pos x="1202" y="0"/>
                </a:cxn>
                <a:cxn ang="0">
                  <a:pos x="1080" y="49"/>
                </a:cxn>
                <a:cxn ang="0">
                  <a:pos x="1034" y="89"/>
                </a:cxn>
                <a:cxn ang="0">
                  <a:pos x="959" y="98"/>
                </a:cxn>
                <a:cxn ang="0">
                  <a:pos x="917" y="49"/>
                </a:cxn>
                <a:cxn ang="0">
                  <a:pos x="780" y="1"/>
                </a:cxn>
                <a:cxn ang="0">
                  <a:pos x="660" y="60"/>
                </a:cxn>
                <a:cxn ang="0">
                  <a:pos x="634" y="108"/>
                </a:cxn>
                <a:cxn ang="0">
                  <a:pos x="566" y="108"/>
                </a:cxn>
                <a:cxn ang="0">
                  <a:pos x="486" y="40"/>
                </a:cxn>
                <a:cxn ang="0">
                  <a:pos x="388" y="10"/>
                </a:cxn>
                <a:cxn ang="0">
                  <a:pos x="286" y="69"/>
                </a:cxn>
                <a:cxn ang="0">
                  <a:pos x="270" y="128"/>
                </a:cxn>
                <a:cxn ang="0">
                  <a:pos x="205" y="157"/>
                </a:cxn>
              </a:cxnLst>
              <a:rect l="0" t="0" r="r" b="b"/>
              <a:pathLst>
                <a:path w="1515" h="1978">
                  <a:moveTo>
                    <a:pt x="205" y="157"/>
                  </a:moveTo>
                  <a:lnTo>
                    <a:pt x="0" y="1383"/>
                  </a:lnTo>
                  <a:lnTo>
                    <a:pt x="166" y="1423"/>
                  </a:lnTo>
                  <a:lnTo>
                    <a:pt x="115" y="1715"/>
                  </a:lnTo>
                  <a:lnTo>
                    <a:pt x="341" y="1803"/>
                  </a:lnTo>
                  <a:lnTo>
                    <a:pt x="452" y="1578"/>
                  </a:lnTo>
                  <a:lnTo>
                    <a:pt x="435" y="1928"/>
                  </a:lnTo>
                  <a:lnTo>
                    <a:pt x="658" y="1978"/>
                  </a:lnTo>
                  <a:lnTo>
                    <a:pt x="716" y="1500"/>
                  </a:lnTo>
                  <a:lnTo>
                    <a:pt x="813" y="1509"/>
                  </a:lnTo>
                  <a:lnTo>
                    <a:pt x="848" y="1782"/>
                  </a:lnTo>
                  <a:lnTo>
                    <a:pt x="1086" y="1753"/>
                  </a:lnTo>
                  <a:lnTo>
                    <a:pt x="1110" y="1675"/>
                  </a:lnTo>
                  <a:lnTo>
                    <a:pt x="1134" y="1928"/>
                  </a:lnTo>
                  <a:lnTo>
                    <a:pt x="1398" y="1841"/>
                  </a:lnTo>
                  <a:lnTo>
                    <a:pt x="1346" y="1450"/>
                  </a:lnTo>
                  <a:lnTo>
                    <a:pt x="1515" y="1402"/>
                  </a:lnTo>
                  <a:lnTo>
                    <a:pt x="1371" y="117"/>
                  </a:lnTo>
                  <a:lnTo>
                    <a:pt x="1289" y="30"/>
                  </a:lnTo>
                  <a:lnTo>
                    <a:pt x="1202" y="0"/>
                  </a:lnTo>
                  <a:lnTo>
                    <a:pt x="1080" y="49"/>
                  </a:lnTo>
                  <a:lnTo>
                    <a:pt x="1034" y="89"/>
                  </a:lnTo>
                  <a:lnTo>
                    <a:pt x="959" y="98"/>
                  </a:lnTo>
                  <a:lnTo>
                    <a:pt x="917" y="49"/>
                  </a:lnTo>
                  <a:lnTo>
                    <a:pt x="780" y="1"/>
                  </a:lnTo>
                  <a:lnTo>
                    <a:pt x="660" y="60"/>
                  </a:lnTo>
                  <a:lnTo>
                    <a:pt x="634" y="108"/>
                  </a:lnTo>
                  <a:lnTo>
                    <a:pt x="566" y="108"/>
                  </a:lnTo>
                  <a:lnTo>
                    <a:pt x="486" y="40"/>
                  </a:lnTo>
                  <a:lnTo>
                    <a:pt x="388" y="10"/>
                  </a:lnTo>
                  <a:lnTo>
                    <a:pt x="286" y="69"/>
                  </a:lnTo>
                  <a:lnTo>
                    <a:pt x="270" y="128"/>
                  </a:lnTo>
                  <a:lnTo>
                    <a:pt x="205" y="1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479" name="Freeform 343"/>
            <p:cNvSpPr>
              <a:spLocks/>
            </p:cNvSpPr>
            <p:nvPr/>
          </p:nvSpPr>
          <p:spPr bwMode="ltGray">
            <a:xfrm>
              <a:off x="3204" y="2509"/>
              <a:ext cx="77" cy="235"/>
            </a:xfrm>
            <a:custGeom>
              <a:avLst/>
              <a:gdLst/>
              <a:ahLst/>
              <a:cxnLst>
                <a:cxn ang="0">
                  <a:pos x="97" y="8"/>
                </a:cxn>
                <a:cxn ang="0">
                  <a:pos x="154" y="450"/>
                </a:cxn>
                <a:cxn ang="0">
                  <a:pos x="30" y="469"/>
                </a:cxn>
                <a:cxn ang="0">
                  <a:pos x="0" y="0"/>
                </a:cxn>
                <a:cxn ang="0">
                  <a:pos x="97" y="8"/>
                </a:cxn>
              </a:cxnLst>
              <a:rect l="0" t="0" r="r" b="b"/>
              <a:pathLst>
                <a:path w="154" h="469">
                  <a:moveTo>
                    <a:pt x="97" y="8"/>
                  </a:moveTo>
                  <a:lnTo>
                    <a:pt x="154" y="450"/>
                  </a:lnTo>
                  <a:lnTo>
                    <a:pt x="30" y="469"/>
                  </a:lnTo>
                  <a:lnTo>
                    <a:pt x="0" y="0"/>
                  </a:lnTo>
                  <a:lnTo>
                    <a:pt x="97" y="8"/>
                  </a:lnTo>
                  <a:close/>
                </a:path>
              </a:pathLst>
            </a:custGeom>
            <a:solidFill>
              <a:srgbClr val="49A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480" name="Freeform 344"/>
            <p:cNvSpPr>
              <a:spLocks/>
            </p:cNvSpPr>
            <p:nvPr/>
          </p:nvSpPr>
          <p:spPr bwMode="ltGray">
            <a:xfrm>
              <a:off x="2868" y="2505"/>
              <a:ext cx="86" cy="236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432"/>
                </a:cxn>
                <a:cxn ang="0">
                  <a:pos x="125" y="471"/>
                </a:cxn>
                <a:cxn ang="0">
                  <a:pos x="172" y="8"/>
                </a:cxn>
                <a:cxn ang="0">
                  <a:pos x="75" y="0"/>
                </a:cxn>
              </a:cxnLst>
              <a:rect l="0" t="0" r="r" b="b"/>
              <a:pathLst>
                <a:path w="172" h="471">
                  <a:moveTo>
                    <a:pt x="75" y="0"/>
                  </a:moveTo>
                  <a:lnTo>
                    <a:pt x="0" y="432"/>
                  </a:lnTo>
                  <a:lnTo>
                    <a:pt x="125" y="471"/>
                  </a:lnTo>
                  <a:lnTo>
                    <a:pt x="172" y="8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49A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481" name="Freeform 345"/>
            <p:cNvSpPr>
              <a:spLocks/>
            </p:cNvSpPr>
            <p:nvPr/>
          </p:nvSpPr>
          <p:spPr bwMode="ltGray">
            <a:xfrm>
              <a:off x="2925" y="1977"/>
              <a:ext cx="482" cy="46"/>
            </a:xfrm>
            <a:custGeom>
              <a:avLst/>
              <a:gdLst/>
              <a:ahLst/>
              <a:cxnLst>
                <a:cxn ang="0">
                  <a:pos x="13" y="35"/>
                </a:cxn>
                <a:cxn ang="0">
                  <a:pos x="951" y="0"/>
                </a:cxn>
                <a:cxn ang="0">
                  <a:pos x="964" y="44"/>
                </a:cxn>
                <a:cxn ang="0">
                  <a:pos x="0" y="93"/>
                </a:cxn>
                <a:cxn ang="0">
                  <a:pos x="13" y="35"/>
                </a:cxn>
              </a:cxnLst>
              <a:rect l="0" t="0" r="r" b="b"/>
              <a:pathLst>
                <a:path w="964" h="93">
                  <a:moveTo>
                    <a:pt x="13" y="35"/>
                  </a:moveTo>
                  <a:lnTo>
                    <a:pt x="951" y="0"/>
                  </a:lnTo>
                  <a:lnTo>
                    <a:pt x="964" y="44"/>
                  </a:lnTo>
                  <a:lnTo>
                    <a:pt x="0" y="93"/>
                  </a:lnTo>
                  <a:lnTo>
                    <a:pt x="13" y="35"/>
                  </a:lnTo>
                  <a:close/>
                </a:path>
              </a:pathLst>
            </a:custGeom>
            <a:solidFill>
              <a:srgbClr val="FFEF8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482" name="Freeform 346"/>
            <p:cNvSpPr>
              <a:spLocks/>
            </p:cNvSpPr>
            <p:nvPr/>
          </p:nvSpPr>
          <p:spPr bwMode="ltGray">
            <a:xfrm>
              <a:off x="2892" y="1952"/>
              <a:ext cx="122" cy="73"/>
            </a:xfrm>
            <a:custGeom>
              <a:avLst/>
              <a:gdLst/>
              <a:ahLst/>
              <a:cxnLst>
                <a:cxn ang="0">
                  <a:pos x="9" y="138"/>
                </a:cxn>
                <a:cxn ang="0">
                  <a:pos x="0" y="91"/>
                </a:cxn>
                <a:cxn ang="0">
                  <a:pos x="48" y="84"/>
                </a:cxn>
                <a:cxn ang="0">
                  <a:pos x="79" y="1"/>
                </a:cxn>
                <a:cxn ang="0">
                  <a:pos x="215" y="0"/>
                </a:cxn>
                <a:cxn ang="0">
                  <a:pos x="245" y="117"/>
                </a:cxn>
                <a:cxn ang="0">
                  <a:pos x="209" y="121"/>
                </a:cxn>
                <a:cxn ang="0">
                  <a:pos x="182" y="40"/>
                </a:cxn>
                <a:cxn ang="0">
                  <a:pos x="147" y="31"/>
                </a:cxn>
                <a:cxn ang="0">
                  <a:pos x="129" y="44"/>
                </a:cxn>
                <a:cxn ang="0">
                  <a:pos x="122" y="101"/>
                </a:cxn>
                <a:cxn ang="0">
                  <a:pos x="72" y="145"/>
                </a:cxn>
                <a:cxn ang="0">
                  <a:pos x="9" y="138"/>
                </a:cxn>
              </a:cxnLst>
              <a:rect l="0" t="0" r="r" b="b"/>
              <a:pathLst>
                <a:path w="245" h="145">
                  <a:moveTo>
                    <a:pt x="9" y="138"/>
                  </a:moveTo>
                  <a:lnTo>
                    <a:pt x="0" y="91"/>
                  </a:lnTo>
                  <a:lnTo>
                    <a:pt x="48" y="84"/>
                  </a:lnTo>
                  <a:lnTo>
                    <a:pt x="79" y="1"/>
                  </a:lnTo>
                  <a:lnTo>
                    <a:pt x="215" y="0"/>
                  </a:lnTo>
                  <a:lnTo>
                    <a:pt x="245" y="117"/>
                  </a:lnTo>
                  <a:lnTo>
                    <a:pt x="209" y="121"/>
                  </a:lnTo>
                  <a:lnTo>
                    <a:pt x="182" y="40"/>
                  </a:lnTo>
                  <a:lnTo>
                    <a:pt x="147" y="31"/>
                  </a:lnTo>
                  <a:lnTo>
                    <a:pt x="129" y="44"/>
                  </a:lnTo>
                  <a:lnTo>
                    <a:pt x="122" y="101"/>
                  </a:lnTo>
                  <a:lnTo>
                    <a:pt x="72" y="145"/>
                  </a:lnTo>
                  <a:lnTo>
                    <a:pt x="9" y="138"/>
                  </a:lnTo>
                  <a:close/>
                </a:path>
              </a:pathLst>
            </a:custGeom>
            <a:solidFill>
              <a:srgbClr val="FFEF8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483" name="Freeform 347"/>
            <p:cNvSpPr>
              <a:spLocks/>
            </p:cNvSpPr>
            <p:nvPr/>
          </p:nvSpPr>
          <p:spPr bwMode="ltGray">
            <a:xfrm>
              <a:off x="3086" y="1944"/>
              <a:ext cx="123" cy="72"/>
            </a:xfrm>
            <a:custGeom>
              <a:avLst/>
              <a:gdLst/>
              <a:ahLst/>
              <a:cxnLst>
                <a:cxn ang="0">
                  <a:pos x="9" y="137"/>
                </a:cxn>
                <a:cxn ang="0">
                  <a:pos x="0" y="90"/>
                </a:cxn>
                <a:cxn ang="0">
                  <a:pos x="49" y="84"/>
                </a:cxn>
                <a:cxn ang="0">
                  <a:pos x="80" y="0"/>
                </a:cxn>
                <a:cxn ang="0">
                  <a:pos x="216" y="0"/>
                </a:cxn>
                <a:cxn ang="0">
                  <a:pos x="246" y="116"/>
                </a:cxn>
                <a:cxn ang="0">
                  <a:pos x="210" y="120"/>
                </a:cxn>
                <a:cxn ang="0">
                  <a:pos x="182" y="40"/>
                </a:cxn>
                <a:cxn ang="0">
                  <a:pos x="148" y="30"/>
                </a:cxn>
                <a:cxn ang="0">
                  <a:pos x="130" y="42"/>
                </a:cxn>
                <a:cxn ang="0">
                  <a:pos x="123" y="100"/>
                </a:cxn>
                <a:cxn ang="0">
                  <a:pos x="72" y="144"/>
                </a:cxn>
                <a:cxn ang="0">
                  <a:pos x="9" y="137"/>
                </a:cxn>
              </a:cxnLst>
              <a:rect l="0" t="0" r="r" b="b"/>
              <a:pathLst>
                <a:path w="246" h="144">
                  <a:moveTo>
                    <a:pt x="9" y="137"/>
                  </a:moveTo>
                  <a:lnTo>
                    <a:pt x="0" y="90"/>
                  </a:lnTo>
                  <a:lnTo>
                    <a:pt x="49" y="84"/>
                  </a:lnTo>
                  <a:lnTo>
                    <a:pt x="80" y="0"/>
                  </a:lnTo>
                  <a:lnTo>
                    <a:pt x="216" y="0"/>
                  </a:lnTo>
                  <a:lnTo>
                    <a:pt x="246" y="116"/>
                  </a:lnTo>
                  <a:lnTo>
                    <a:pt x="210" y="120"/>
                  </a:lnTo>
                  <a:lnTo>
                    <a:pt x="182" y="40"/>
                  </a:lnTo>
                  <a:lnTo>
                    <a:pt x="148" y="30"/>
                  </a:lnTo>
                  <a:lnTo>
                    <a:pt x="130" y="42"/>
                  </a:lnTo>
                  <a:lnTo>
                    <a:pt x="123" y="100"/>
                  </a:lnTo>
                  <a:lnTo>
                    <a:pt x="72" y="144"/>
                  </a:lnTo>
                  <a:lnTo>
                    <a:pt x="9" y="137"/>
                  </a:lnTo>
                  <a:close/>
                </a:path>
              </a:pathLst>
            </a:custGeom>
            <a:solidFill>
              <a:srgbClr val="FFEF8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484" name="Freeform 348"/>
            <p:cNvSpPr>
              <a:spLocks/>
            </p:cNvSpPr>
            <p:nvPr/>
          </p:nvSpPr>
          <p:spPr bwMode="ltGray">
            <a:xfrm>
              <a:off x="3292" y="1939"/>
              <a:ext cx="123" cy="74"/>
            </a:xfrm>
            <a:custGeom>
              <a:avLst/>
              <a:gdLst/>
              <a:ahLst/>
              <a:cxnLst>
                <a:cxn ang="0">
                  <a:pos x="9" y="141"/>
                </a:cxn>
                <a:cxn ang="0">
                  <a:pos x="0" y="94"/>
                </a:cxn>
                <a:cxn ang="0">
                  <a:pos x="82" y="78"/>
                </a:cxn>
                <a:cxn ang="0">
                  <a:pos x="120" y="3"/>
                </a:cxn>
                <a:cxn ang="0">
                  <a:pos x="222" y="0"/>
                </a:cxn>
                <a:cxn ang="0">
                  <a:pos x="246" y="129"/>
                </a:cxn>
                <a:cxn ang="0">
                  <a:pos x="210" y="124"/>
                </a:cxn>
                <a:cxn ang="0">
                  <a:pos x="182" y="43"/>
                </a:cxn>
                <a:cxn ang="0">
                  <a:pos x="149" y="34"/>
                </a:cxn>
                <a:cxn ang="0">
                  <a:pos x="125" y="57"/>
                </a:cxn>
                <a:cxn ang="0">
                  <a:pos x="120" y="113"/>
                </a:cxn>
                <a:cxn ang="0">
                  <a:pos x="73" y="148"/>
                </a:cxn>
                <a:cxn ang="0">
                  <a:pos x="9" y="141"/>
                </a:cxn>
              </a:cxnLst>
              <a:rect l="0" t="0" r="r" b="b"/>
              <a:pathLst>
                <a:path w="246" h="148">
                  <a:moveTo>
                    <a:pt x="9" y="141"/>
                  </a:moveTo>
                  <a:lnTo>
                    <a:pt x="0" y="94"/>
                  </a:lnTo>
                  <a:lnTo>
                    <a:pt x="82" y="78"/>
                  </a:lnTo>
                  <a:lnTo>
                    <a:pt x="120" y="3"/>
                  </a:lnTo>
                  <a:lnTo>
                    <a:pt x="222" y="0"/>
                  </a:lnTo>
                  <a:lnTo>
                    <a:pt x="246" y="129"/>
                  </a:lnTo>
                  <a:lnTo>
                    <a:pt x="210" y="124"/>
                  </a:lnTo>
                  <a:lnTo>
                    <a:pt x="182" y="43"/>
                  </a:lnTo>
                  <a:lnTo>
                    <a:pt x="149" y="34"/>
                  </a:lnTo>
                  <a:lnTo>
                    <a:pt x="125" y="57"/>
                  </a:lnTo>
                  <a:lnTo>
                    <a:pt x="120" y="113"/>
                  </a:lnTo>
                  <a:lnTo>
                    <a:pt x="73" y="148"/>
                  </a:lnTo>
                  <a:lnTo>
                    <a:pt x="9" y="141"/>
                  </a:lnTo>
                  <a:close/>
                </a:path>
              </a:pathLst>
            </a:custGeom>
            <a:solidFill>
              <a:srgbClr val="FFEF8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485" name="Freeform 349"/>
            <p:cNvSpPr>
              <a:spLocks/>
            </p:cNvSpPr>
            <p:nvPr/>
          </p:nvSpPr>
          <p:spPr bwMode="ltGray">
            <a:xfrm>
              <a:off x="2819" y="2008"/>
              <a:ext cx="107" cy="570"/>
            </a:xfrm>
            <a:custGeom>
              <a:avLst/>
              <a:gdLst/>
              <a:ahLst/>
              <a:cxnLst>
                <a:cxn ang="0">
                  <a:pos x="146" y="0"/>
                </a:cxn>
                <a:cxn ang="0">
                  <a:pos x="0" y="1106"/>
                </a:cxn>
                <a:cxn ang="0">
                  <a:pos x="187" y="1139"/>
                </a:cxn>
                <a:cxn ang="0">
                  <a:pos x="213" y="19"/>
                </a:cxn>
                <a:cxn ang="0">
                  <a:pos x="146" y="0"/>
                </a:cxn>
              </a:cxnLst>
              <a:rect l="0" t="0" r="r" b="b"/>
              <a:pathLst>
                <a:path w="213" h="1139">
                  <a:moveTo>
                    <a:pt x="146" y="0"/>
                  </a:moveTo>
                  <a:lnTo>
                    <a:pt x="0" y="1106"/>
                  </a:lnTo>
                  <a:lnTo>
                    <a:pt x="187" y="1139"/>
                  </a:lnTo>
                  <a:lnTo>
                    <a:pt x="213" y="19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rgbClr val="8CD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486" name="Freeform 350"/>
            <p:cNvSpPr>
              <a:spLocks/>
            </p:cNvSpPr>
            <p:nvPr/>
          </p:nvSpPr>
          <p:spPr bwMode="ltGray">
            <a:xfrm>
              <a:off x="2904" y="1931"/>
              <a:ext cx="575" cy="696"/>
            </a:xfrm>
            <a:custGeom>
              <a:avLst/>
              <a:gdLst/>
              <a:ahLst/>
              <a:cxnLst>
                <a:cxn ang="0">
                  <a:pos x="31" y="174"/>
                </a:cxn>
                <a:cxn ang="0">
                  <a:pos x="0" y="1392"/>
                </a:cxn>
                <a:cxn ang="0">
                  <a:pos x="1150" y="1303"/>
                </a:cxn>
                <a:cxn ang="0">
                  <a:pos x="1022" y="143"/>
                </a:cxn>
                <a:cxn ang="0">
                  <a:pos x="994" y="41"/>
                </a:cxn>
                <a:cxn ang="0">
                  <a:pos x="926" y="0"/>
                </a:cxn>
                <a:cxn ang="0">
                  <a:pos x="852" y="24"/>
                </a:cxn>
                <a:cxn ang="0">
                  <a:pos x="831" y="76"/>
                </a:cxn>
                <a:cxn ang="0">
                  <a:pos x="614" y="94"/>
                </a:cxn>
                <a:cxn ang="0">
                  <a:pos x="587" y="33"/>
                </a:cxn>
                <a:cxn ang="0">
                  <a:pos x="516" y="3"/>
                </a:cxn>
                <a:cxn ang="0">
                  <a:pos x="439" y="30"/>
                </a:cxn>
                <a:cxn ang="0">
                  <a:pos x="426" y="97"/>
                </a:cxn>
                <a:cxn ang="0">
                  <a:pos x="224" y="107"/>
                </a:cxn>
                <a:cxn ang="0">
                  <a:pos x="200" y="37"/>
                </a:cxn>
                <a:cxn ang="0">
                  <a:pos x="130" y="23"/>
                </a:cxn>
                <a:cxn ang="0">
                  <a:pos x="55" y="44"/>
                </a:cxn>
                <a:cxn ang="0">
                  <a:pos x="47" y="118"/>
                </a:cxn>
                <a:cxn ang="0">
                  <a:pos x="77" y="127"/>
                </a:cxn>
                <a:cxn ang="0">
                  <a:pos x="90" y="67"/>
                </a:cxn>
                <a:cxn ang="0">
                  <a:pos x="136" y="53"/>
                </a:cxn>
                <a:cxn ang="0">
                  <a:pos x="179" y="64"/>
                </a:cxn>
                <a:cxn ang="0">
                  <a:pos x="200" y="137"/>
                </a:cxn>
                <a:cxn ang="0">
                  <a:pos x="450" y="120"/>
                </a:cxn>
                <a:cxn ang="0">
                  <a:pos x="470" y="53"/>
                </a:cxn>
                <a:cxn ang="0">
                  <a:pos x="518" y="36"/>
                </a:cxn>
                <a:cxn ang="0">
                  <a:pos x="562" y="57"/>
                </a:cxn>
                <a:cxn ang="0">
                  <a:pos x="586" y="124"/>
                </a:cxn>
                <a:cxn ang="0">
                  <a:pos x="860" y="106"/>
                </a:cxn>
                <a:cxn ang="0">
                  <a:pos x="880" y="53"/>
                </a:cxn>
                <a:cxn ang="0">
                  <a:pos x="925" y="41"/>
                </a:cxn>
                <a:cxn ang="0">
                  <a:pos x="966" y="64"/>
                </a:cxn>
                <a:cxn ang="0">
                  <a:pos x="975" y="126"/>
                </a:cxn>
                <a:cxn ang="0">
                  <a:pos x="31" y="174"/>
                </a:cxn>
              </a:cxnLst>
              <a:rect l="0" t="0" r="r" b="b"/>
              <a:pathLst>
                <a:path w="1150" h="1392">
                  <a:moveTo>
                    <a:pt x="31" y="174"/>
                  </a:moveTo>
                  <a:lnTo>
                    <a:pt x="0" y="1392"/>
                  </a:lnTo>
                  <a:lnTo>
                    <a:pt x="1150" y="1303"/>
                  </a:lnTo>
                  <a:lnTo>
                    <a:pt x="1022" y="143"/>
                  </a:lnTo>
                  <a:lnTo>
                    <a:pt x="994" y="41"/>
                  </a:lnTo>
                  <a:lnTo>
                    <a:pt x="926" y="0"/>
                  </a:lnTo>
                  <a:lnTo>
                    <a:pt x="852" y="24"/>
                  </a:lnTo>
                  <a:lnTo>
                    <a:pt x="831" y="76"/>
                  </a:lnTo>
                  <a:lnTo>
                    <a:pt x="614" y="94"/>
                  </a:lnTo>
                  <a:lnTo>
                    <a:pt x="587" y="33"/>
                  </a:lnTo>
                  <a:lnTo>
                    <a:pt x="516" y="3"/>
                  </a:lnTo>
                  <a:lnTo>
                    <a:pt x="439" y="30"/>
                  </a:lnTo>
                  <a:lnTo>
                    <a:pt x="426" y="97"/>
                  </a:lnTo>
                  <a:lnTo>
                    <a:pt x="224" y="107"/>
                  </a:lnTo>
                  <a:lnTo>
                    <a:pt x="200" y="37"/>
                  </a:lnTo>
                  <a:lnTo>
                    <a:pt x="130" y="23"/>
                  </a:lnTo>
                  <a:lnTo>
                    <a:pt x="55" y="44"/>
                  </a:lnTo>
                  <a:lnTo>
                    <a:pt x="47" y="118"/>
                  </a:lnTo>
                  <a:lnTo>
                    <a:pt x="77" y="127"/>
                  </a:lnTo>
                  <a:lnTo>
                    <a:pt x="90" y="67"/>
                  </a:lnTo>
                  <a:lnTo>
                    <a:pt x="136" y="53"/>
                  </a:lnTo>
                  <a:lnTo>
                    <a:pt x="179" y="64"/>
                  </a:lnTo>
                  <a:lnTo>
                    <a:pt x="200" y="137"/>
                  </a:lnTo>
                  <a:lnTo>
                    <a:pt x="450" y="120"/>
                  </a:lnTo>
                  <a:lnTo>
                    <a:pt x="470" y="53"/>
                  </a:lnTo>
                  <a:lnTo>
                    <a:pt x="518" y="36"/>
                  </a:lnTo>
                  <a:lnTo>
                    <a:pt x="562" y="57"/>
                  </a:lnTo>
                  <a:lnTo>
                    <a:pt x="586" y="124"/>
                  </a:lnTo>
                  <a:lnTo>
                    <a:pt x="860" y="106"/>
                  </a:lnTo>
                  <a:lnTo>
                    <a:pt x="880" y="53"/>
                  </a:lnTo>
                  <a:lnTo>
                    <a:pt x="925" y="41"/>
                  </a:lnTo>
                  <a:lnTo>
                    <a:pt x="966" y="64"/>
                  </a:lnTo>
                  <a:lnTo>
                    <a:pt x="975" y="126"/>
                  </a:lnTo>
                  <a:lnTo>
                    <a:pt x="31" y="1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487" name="Freeform 351"/>
            <p:cNvSpPr>
              <a:spLocks/>
            </p:cNvSpPr>
            <p:nvPr/>
          </p:nvSpPr>
          <p:spPr bwMode="ltGray">
            <a:xfrm>
              <a:off x="2930" y="2011"/>
              <a:ext cx="527" cy="589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18" y="1178"/>
                </a:cxn>
                <a:cxn ang="0">
                  <a:pos x="1053" y="1099"/>
                </a:cxn>
                <a:cxn ang="0">
                  <a:pos x="931" y="0"/>
                </a:cxn>
                <a:cxn ang="0">
                  <a:pos x="0" y="38"/>
                </a:cxn>
              </a:cxnLst>
              <a:rect l="0" t="0" r="r" b="b"/>
              <a:pathLst>
                <a:path w="1053" h="1178">
                  <a:moveTo>
                    <a:pt x="0" y="38"/>
                  </a:moveTo>
                  <a:lnTo>
                    <a:pt x="18" y="1178"/>
                  </a:lnTo>
                  <a:lnTo>
                    <a:pt x="1053" y="1099"/>
                  </a:lnTo>
                  <a:lnTo>
                    <a:pt x="931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A5F9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488" name="Freeform 352"/>
            <p:cNvSpPr>
              <a:spLocks/>
            </p:cNvSpPr>
            <p:nvPr/>
          </p:nvSpPr>
          <p:spPr bwMode="ltGray">
            <a:xfrm>
              <a:off x="2940" y="2026"/>
              <a:ext cx="501" cy="555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35" y="1111"/>
                </a:cxn>
                <a:cxn ang="0">
                  <a:pos x="1001" y="1040"/>
                </a:cxn>
                <a:cxn ang="0">
                  <a:pos x="880" y="0"/>
                </a:cxn>
                <a:cxn ang="0">
                  <a:pos x="0" y="28"/>
                </a:cxn>
              </a:cxnLst>
              <a:rect l="0" t="0" r="r" b="b"/>
              <a:pathLst>
                <a:path w="1001" h="1111">
                  <a:moveTo>
                    <a:pt x="0" y="28"/>
                  </a:moveTo>
                  <a:lnTo>
                    <a:pt x="35" y="1111"/>
                  </a:lnTo>
                  <a:lnTo>
                    <a:pt x="1001" y="1040"/>
                  </a:lnTo>
                  <a:lnTo>
                    <a:pt x="880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489" name="Freeform 353"/>
            <p:cNvSpPr>
              <a:spLocks/>
            </p:cNvSpPr>
            <p:nvPr/>
          </p:nvSpPr>
          <p:spPr bwMode="ltGray">
            <a:xfrm>
              <a:off x="2970" y="2046"/>
              <a:ext cx="453" cy="495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74" y="989"/>
                </a:cxn>
                <a:cxn ang="0">
                  <a:pos x="906" y="939"/>
                </a:cxn>
                <a:cxn ang="0">
                  <a:pos x="788" y="0"/>
                </a:cxn>
                <a:cxn ang="0">
                  <a:pos x="0" y="27"/>
                </a:cxn>
              </a:cxnLst>
              <a:rect l="0" t="0" r="r" b="b"/>
              <a:pathLst>
                <a:path w="906" h="989">
                  <a:moveTo>
                    <a:pt x="0" y="27"/>
                  </a:moveTo>
                  <a:lnTo>
                    <a:pt x="74" y="989"/>
                  </a:lnTo>
                  <a:lnTo>
                    <a:pt x="906" y="939"/>
                  </a:lnTo>
                  <a:lnTo>
                    <a:pt x="788" y="0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490" name="Freeform 354"/>
            <p:cNvSpPr>
              <a:spLocks/>
            </p:cNvSpPr>
            <p:nvPr/>
          </p:nvSpPr>
          <p:spPr bwMode="ltGray">
            <a:xfrm>
              <a:off x="2981" y="2059"/>
              <a:ext cx="430" cy="469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70" y="939"/>
                </a:cxn>
                <a:cxn ang="0">
                  <a:pos x="860" y="891"/>
                </a:cxn>
                <a:cxn ang="0">
                  <a:pos x="747" y="0"/>
                </a:cxn>
                <a:cxn ang="0">
                  <a:pos x="0" y="27"/>
                </a:cxn>
              </a:cxnLst>
              <a:rect l="0" t="0" r="r" b="b"/>
              <a:pathLst>
                <a:path w="860" h="939">
                  <a:moveTo>
                    <a:pt x="0" y="27"/>
                  </a:moveTo>
                  <a:lnTo>
                    <a:pt x="70" y="939"/>
                  </a:lnTo>
                  <a:lnTo>
                    <a:pt x="860" y="891"/>
                  </a:lnTo>
                  <a:lnTo>
                    <a:pt x="747" y="0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491" name="Freeform 355"/>
            <p:cNvSpPr>
              <a:spLocks/>
            </p:cNvSpPr>
            <p:nvPr/>
          </p:nvSpPr>
          <p:spPr bwMode="ltGray">
            <a:xfrm>
              <a:off x="3017" y="2069"/>
              <a:ext cx="43" cy="45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9" y="905"/>
                </a:cxn>
                <a:cxn ang="0">
                  <a:pos x="86" y="904"/>
                </a:cxn>
                <a:cxn ang="0">
                  <a:pos x="0" y="0"/>
                </a:cxn>
              </a:cxnLst>
              <a:rect l="0" t="0" r="r" b="b"/>
              <a:pathLst>
                <a:path w="86" h="905">
                  <a:moveTo>
                    <a:pt x="0" y="0"/>
                  </a:moveTo>
                  <a:lnTo>
                    <a:pt x="69" y="905"/>
                  </a:lnTo>
                  <a:lnTo>
                    <a:pt x="86" y="9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492" name="Freeform 356"/>
            <p:cNvSpPr>
              <a:spLocks/>
            </p:cNvSpPr>
            <p:nvPr/>
          </p:nvSpPr>
          <p:spPr bwMode="ltGray">
            <a:xfrm>
              <a:off x="3052" y="2069"/>
              <a:ext cx="51" cy="45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5" y="905"/>
                </a:cxn>
                <a:cxn ang="0">
                  <a:pos x="101" y="903"/>
                </a:cxn>
                <a:cxn ang="0">
                  <a:pos x="0" y="0"/>
                </a:cxn>
              </a:cxnLst>
              <a:rect l="0" t="0" r="r" b="b"/>
              <a:pathLst>
                <a:path w="101" h="905">
                  <a:moveTo>
                    <a:pt x="0" y="0"/>
                  </a:moveTo>
                  <a:lnTo>
                    <a:pt x="85" y="905"/>
                  </a:lnTo>
                  <a:lnTo>
                    <a:pt x="101" y="9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493" name="Freeform 357"/>
            <p:cNvSpPr>
              <a:spLocks/>
            </p:cNvSpPr>
            <p:nvPr/>
          </p:nvSpPr>
          <p:spPr bwMode="ltGray">
            <a:xfrm>
              <a:off x="3085" y="2069"/>
              <a:ext cx="65" cy="45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4" y="904"/>
                </a:cxn>
                <a:cxn ang="0">
                  <a:pos x="132" y="901"/>
                </a:cxn>
                <a:cxn ang="0">
                  <a:pos x="0" y="0"/>
                </a:cxn>
              </a:cxnLst>
              <a:rect l="0" t="0" r="r" b="b"/>
              <a:pathLst>
                <a:path w="132" h="904">
                  <a:moveTo>
                    <a:pt x="0" y="0"/>
                  </a:moveTo>
                  <a:lnTo>
                    <a:pt x="114" y="904"/>
                  </a:lnTo>
                  <a:lnTo>
                    <a:pt x="132" y="9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494" name="Freeform 358"/>
            <p:cNvSpPr>
              <a:spLocks/>
            </p:cNvSpPr>
            <p:nvPr/>
          </p:nvSpPr>
          <p:spPr bwMode="ltGray">
            <a:xfrm>
              <a:off x="3119" y="2070"/>
              <a:ext cx="76" cy="4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4" y="902"/>
                </a:cxn>
                <a:cxn ang="0">
                  <a:pos x="152" y="899"/>
                </a:cxn>
                <a:cxn ang="0">
                  <a:pos x="0" y="0"/>
                </a:cxn>
              </a:cxnLst>
              <a:rect l="0" t="0" r="r" b="b"/>
              <a:pathLst>
                <a:path w="152" h="902">
                  <a:moveTo>
                    <a:pt x="0" y="0"/>
                  </a:moveTo>
                  <a:lnTo>
                    <a:pt x="134" y="902"/>
                  </a:lnTo>
                  <a:lnTo>
                    <a:pt x="152" y="8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495" name="Freeform 359"/>
            <p:cNvSpPr>
              <a:spLocks/>
            </p:cNvSpPr>
            <p:nvPr/>
          </p:nvSpPr>
          <p:spPr bwMode="ltGray">
            <a:xfrm>
              <a:off x="3157" y="2070"/>
              <a:ext cx="80" cy="4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4" y="902"/>
                </a:cxn>
                <a:cxn ang="0">
                  <a:pos x="160" y="899"/>
                </a:cxn>
                <a:cxn ang="0">
                  <a:pos x="0" y="0"/>
                </a:cxn>
              </a:cxnLst>
              <a:rect l="0" t="0" r="r" b="b"/>
              <a:pathLst>
                <a:path w="160" h="902">
                  <a:moveTo>
                    <a:pt x="0" y="0"/>
                  </a:moveTo>
                  <a:lnTo>
                    <a:pt x="144" y="902"/>
                  </a:lnTo>
                  <a:lnTo>
                    <a:pt x="160" y="8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496" name="Freeform 360"/>
            <p:cNvSpPr>
              <a:spLocks/>
            </p:cNvSpPr>
            <p:nvPr/>
          </p:nvSpPr>
          <p:spPr bwMode="ltGray">
            <a:xfrm>
              <a:off x="3196" y="2070"/>
              <a:ext cx="80" cy="4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3" y="902"/>
                </a:cxn>
                <a:cxn ang="0">
                  <a:pos x="160" y="899"/>
                </a:cxn>
                <a:cxn ang="0">
                  <a:pos x="0" y="0"/>
                </a:cxn>
              </a:cxnLst>
              <a:rect l="0" t="0" r="r" b="b"/>
              <a:pathLst>
                <a:path w="160" h="902">
                  <a:moveTo>
                    <a:pt x="0" y="0"/>
                  </a:moveTo>
                  <a:lnTo>
                    <a:pt x="143" y="902"/>
                  </a:lnTo>
                  <a:lnTo>
                    <a:pt x="160" y="8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497" name="Freeform 361"/>
            <p:cNvSpPr>
              <a:spLocks/>
            </p:cNvSpPr>
            <p:nvPr/>
          </p:nvSpPr>
          <p:spPr bwMode="ltGray">
            <a:xfrm>
              <a:off x="3236" y="2070"/>
              <a:ext cx="79" cy="4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2" y="902"/>
                </a:cxn>
                <a:cxn ang="0">
                  <a:pos x="158" y="899"/>
                </a:cxn>
                <a:cxn ang="0">
                  <a:pos x="0" y="0"/>
                </a:cxn>
              </a:cxnLst>
              <a:rect l="0" t="0" r="r" b="b"/>
              <a:pathLst>
                <a:path w="158" h="902">
                  <a:moveTo>
                    <a:pt x="0" y="0"/>
                  </a:moveTo>
                  <a:lnTo>
                    <a:pt x="142" y="902"/>
                  </a:lnTo>
                  <a:lnTo>
                    <a:pt x="158" y="8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498" name="Freeform 362"/>
            <p:cNvSpPr>
              <a:spLocks/>
            </p:cNvSpPr>
            <p:nvPr/>
          </p:nvSpPr>
          <p:spPr bwMode="ltGray">
            <a:xfrm>
              <a:off x="3276" y="2070"/>
              <a:ext cx="79" cy="4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1" y="902"/>
                </a:cxn>
                <a:cxn ang="0">
                  <a:pos x="157" y="899"/>
                </a:cxn>
                <a:cxn ang="0">
                  <a:pos x="0" y="0"/>
                </a:cxn>
              </a:cxnLst>
              <a:rect l="0" t="0" r="r" b="b"/>
              <a:pathLst>
                <a:path w="157" h="902">
                  <a:moveTo>
                    <a:pt x="0" y="0"/>
                  </a:moveTo>
                  <a:lnTo>
                    <a:pt x="141" y="902"/>
                  </a:lnTo>
                  <a:lnTo>
                    <a:pt x="157" y="8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499" name="Freeform 363"/>
            <p:cNvSpPr>
              <a:spLocks/>
            </p:cNvSpPr>
            <p:nvPr/>
          </p:nvSpPr>
          <p:spPr bwMode="ltGray">
            <a:xfrm>
              <a:off x="3315" y="2070"/>
              <a:ext cx="78" cy="4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8" y="888"/>
                </a:cxn>
                <a:cxn ang="0">
                  <a:pos x="155" y="885"/>
                </a:cxn>
                <a:cxn ang="0">
                  <a:pos x="0" y="0"/>
                </a:cxn>
              </a:cxnLst>
              <a:rect l="0" t="0" r="r" b="b"/>
              <a:pathLst>
                <a:path w="155" h="888">
                  <a:moveTo>
                    <a:pt x="0" y="0"/>
                  </a:moveTo>
                  <a:lnTo>
                    <a:pt x="138" y="888"/>
                  </a:lnTo>
                  <a:lnTo>
                    <a:pt x="155" y="8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00" name="Freeform 364"/>
            <p:cNvSpPr>
              <a:spLocks/>
            </p:cNvSpPr>
            <p:nvPr/>
          </p:nvSpPr>
          <p:spPr bwMode="ltGray">
            <a:xfrm>
              <a:off x="3020" y="2456"/>
              <a:ext cx="392" cy="29"/>
            </a:xfrm>
            <a:custGeom>
              <a:avLst/>
              <a:gdLst/>
              <a:ahLst/>
              <a:cxnLst>
                <a:cxn ang="0">
                  <a:pos x="0" y="57"/>
                </a:cxn>
                <a:cxn ang="0">
                  <a:pos x="783" y="17"/>
                </a:cxn>
                <a:cxn ang="0">
                  <a:pos x="780" y="0"/>
                </a:cxn>
                <a:cxn ang="0">
                  <a:pos x="0" y="57"/>
                </a:cxn>
              </a:cxnLst>
              <a:rect l="0" t="0" r="r" b="b"/>
              <a:pathLst>
                <a:path w="783" h="57">
                  <a:moveTo>
                    <a:pt x="0" y="57"/>
                  </a:moveTo>
                  <a:lnTo>
                    <a:pt x="783" y="17"/>
                  </a:lnTo>
                  <a:lnTo>
                    <a:pt x="780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01" name="Freeform 365"/>
            <p:cNvSpPr>
              <a:spLocks/>
            </p:cNvSpPr>
            <p:nvPr/>
          </p:nvSpPr>
          <p:spPr bwMode="ltGray">
            <a:xfrm>
              <a:off x="3020" y="2397"/>
              <a:ext cx="384" cy="38"/>
            </a:xfrm>
            <a:custGeom>
              <a:avLst/>
              <a:gdLst/>
              <a:ahLst/>
              <a:cxnLst>
                <a:cxn ang="0">
                  <a:pos x="0" y="76"/>
                </a:cxn>
                <a:cxn ang="0">
                  <a:pos x="769" y="16"/>
                </a:cxn>
                <a:cxn ang="0">
                  <a:pos x="764" y="0"/>
                </a:cxn>
                <a:cxn ang="0">
                  <a:pos x="0" y="76"/>
                </a:cxn>
              </a:cxnLst>
              <a:rect l="0" t="0" r="r" b="b"/>
              <a:pathLst>
                <a:path w="769" h="76">
                  <a:moveTo>
                    <a:pt x="0" y="76"/>
                  </a:moveTo>
                  <a:lnTo>
                    <a:pt x="769" y="16"/>
                  </a:lnTo>
                  <a:lnTo>
                    <a:pt x="764" y="0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02" name="Freeform 366"/>
            <p:cNvSpPr>
              <a:spLocks/>
            </p:cNvSpPr>
            <p:nvPr/>
          </p:nvSpPr>
          <p:spPr bwMode="ltGray">
            <a:xfrm>
              <a:off x="3019" y="2346"/>
              <a:ext cx="378" cy="30"/>
            </a:xfrm>
            <a:custGeom>
              <a:avLst/>
              <a:gdLst/>
              <a:ahLst/>
              <a:cxnLst>
                <a:cxn ang="0">
                  <a:pos x="0" y="60"/>
                </a:cxn>
                <a:cxn ang="0">
                  <a:pos x="757" y="17"/>
                </a:cxn>
                <a:cxn ang="0">
                  <a:pos x="753" y="0"/>
                </a:cxn>
                <a:cxn ang="0">
                  <a:pos x="0" y="60"/>
                </a:cxn>
              </a:cxnLst>
              <a:rect l="0" t="0" r="r" b="b"/>
              <a:pathLst>
                <a:path w="757" h="60">
                  <a:moveTo>
                    <a:pt x="0" y="60"/>
                  </a:moveTo>
                  <a:lnTo>
                    <a:pt x="757" y="17"/>
                  </a:lnTo>
                  <a:lnTo>
                    <a:pt x="753" y="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03" name="Freeform 367"/>
            <p:cNvSpPr>
              <a:spLocks/>
            </p:cNvSpPr>
            <p:nvPr/>
          </p:nvSpPr>
          <p:spPr bwMode="ltGray">
            <a:xfrm>
              <a:off x="3014" y="2286"/>
              <a:ext cx="379" cy="28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756" y="16"/>
                </a:cxn>
                <a:cxn ang="0">
                  <a:pos x="753" y="0"/>
                </a:cxn>
                <a:cxn ang="0">
                  <a:pos x="0" y="56"/>
                </a:cxn>
              </a:cxnLst>
              <a:rect l="0" t="0" r="r" b="b"/>
              <a:pathLst>
                <a:path w="756" h="56">
                  <a:moveTo>
                    <a:pt x="0" y="56"/>
                  </a:moveTo>
                  <a:lnTo>
                    <a:pt x="756" y="16"/>
                  </a:lnTo>
                  <a:lnTo>
                    <a:pt x="753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04" name="Freeform 368"/>
            <p:cNvSpPr>
              <a:spLocks/>
            </p:cNvSpPr>
            <p:nvPr/>
          </p:nvSpPr>
          <p:spPr bwMode="ltGray">
            <a:xfrm>
              <a:off x="3011" y="2228"/>
              <a:ext cx="373" cy="37"/>
            </a:xfrm>
            <a:custGeom>
              <a:avLst/>
              <a:gdLst/>
              <a:ahLst/>
              <a:cxnLst>
                <a:cxn ang="0">
                  <a:pos x="0" y="73"/>
                </a:cxn>
                <a:cxn ang="0">
                  <a:pos x="745" y="16"/>
                </a:cxn>
                <a:cxn ang="0">
                  <a:pos x="740" y="0"/>
                </a:cxn>
                <a:cxn ang="0">
                  <a:pos x="0" y="73"/>
                </a:cxn>
              </a:cxnLst>
              <a:rect l="0" t="0" r="r" b="b"/>
              <a:pathLst>
                <a:path w="745" h="73">
                  <a:moveTo>
                    <a:pt x="0" y="73"/>
                  </a:moveTo>
                  <a:lnTo>
                    <a:pt x="745" y="16"/>
                  </a:lnTo>
                  <a:lnTo>
                    <a:pt x="740" y="0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05" name="Freeform 369"/>
            <p:cNvSpPr>
              <a:spLocks/>
            </p:cNvSpPr>
            <p:nvPr/>
          </p:nvSpPr>
          <p:spPr bwMode="ltGray">
            <a:xfrm>
              <a:off x="3007" y="2181"/>
              <a:ext cx="368" cy="27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736" y="17"/>
                </a:cxn>
                <a:cxn ang="0">
                  <a:pos x="732" y="0"/>
                </a:cxn>
                <a:cxn ang="0">
                  <a:pos x="0" y="54"/>
                </a:cxn>
              </a:cxnLst>
              <a:rect l="0" t="0" r="r" b="b"/>
              <a:pathLst>
                <a:path w="736" h="54">
                  <a:moveTo>
                    <a:pt x="0" y="54"/>
                  </a:moveTo>
                  <a:lnTo>
                    <a:pt x="736" y="17"/>
                  </a:lnTo>
                  <a:lnTo>
                    <a:pt x="732" y="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06" name="Freeform 370"/>
            <p:cNvSpPr>
              <a:spLocks/>
            </p:cNvSpPr>
            <p:nvPr/>
          </p:nvSpPr>
          <p:spPr bwMode="ltGray">
            <a:xfrm>
              <a:off x="3008" y="2128"/>
              <a:ext cx="363" cy="24"/>
            </a:xfrm>
            <a:custGeom>
              <a:avLst/>
              <a:gdLst/>
              <a:ahLst/>
              <a:cxnLst>
                <a:cxn ang="0">
                  <a:pos x="0" y="49"/>
                </a:cxn>
                <a:cxn ang="0">
                  <a:pos x="728" y="16"/>
                </a:cxn>
                <a:cxn ang="0">
                  <a:pos x="724" y="0"/>
                </a:cxn>
                <a:cxn ang="0">
                  <a:pos x="0" y="49"/>
                </a:cxn>
              </a:cxnLst>
              <a:rect l="0" t="0" r="r" b="b"/>
              <a:pathLst>
                <a:path w="728" h="49">
                  <a:moveTo>
                    <a:pt x="0" y="49"/>
                  </a:moveTo>
                  <a:lnTo>
                    <a:pt x="728" y="16"/>
                  </a:lnTo>
                  <a:lnTo>
                    <a:pt x="724" y="0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07" name="Freeform 371"/>
            <p:cNvSpPr>
              <a:spLocks/>
            </p:cNvSpPr>
            <p:nvPr/>
          </p:nvSpPr>
          <p:spPr bwMode="ltGray">
            <a:xfrm>
              <a:off x="3000" y="2083"/>
              <a:ext cx="362" cy="23"/>
            </a:xfrm>
            <a:custGeom>
              <a:avLst/>
              <a:gdLst/>
              <a:ahLst/>
              <a:cxnLst>
                <a:cxn ang="0">
                  <a:pos x="0" y="46"/>
                </a:cxn>
                <a:cxn ang="0">
                  <a:pos x="724" y="18"/>
                </a:cxn>
                <a:cxn ang="0">
                  <a:pos x="721" y="0"/>
                </a:cxn>
                <a:cxn ang="0">
                  <a:pos x="0" y="46"/>
                </a:cxn>
              </a:cxnLst>
              <a:rect l="0" t="0" r="r" b="b"/>
              <a:pathLst>
                <a:path w="724" h="46">
                  <a:moveTo>
                    <a:pt x="0" y="46"/>
                  </a:moveTo>
                  <a:lnTo>
                    <a:pt x="724" y="18"/>
                  </a:lnTo>
                  <a:lnTo>
                    <a:pt x="721" y="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08" name="Freeform 372"/>
            <p:cNvSpPr>
              <a:spLocks/>
            </p:cNvSpPr>
            <p:nvPr/>
          </p:nvSpPr>
          <p:spPr bwMode="ltGray">
            <a:xfrm>
              <a:off x="3012" y="2068"/>
              <a:ext cx="338" cy="459"/>
            </a:xfrm>
            <a:custGeom>
              <a:avLst/>
              <a:gdLst/>
              <a:ahLst/>
              <a:cxnLst>
                <a:cxn ang="0">
                  <a:pos x="0" y="517"/>
                </a:cxn>
                <a:cxn ang="0">
                  <a:pos x="110" y="688"/>
                </a:cxn>
                <a:cxn ang="0">
                  <a:pos x="228" y="313"/>
                </a:cxn>
                <a:cxn ang="0">
                  <a:pos x="334" y="434"/>
                </a:cxn>
                <a:cxn ang="0">
                  <a:pos x="444" y="172"/>
                </a:cxn>
                <a:cxn ang="0">
                  <a:pos x="515" y="302"/>
                </a:cxn>
                <a:cxn ang="0">
                  <a:pos x="568" y="94"/>
                </a:cxn>
                <a:cxn ang="0">
                  <a:pos x="517" y="79"/>
                </a:cxn>
                <a:cxn ang="0">
                  <a:pos x="630" y="0"/>
                </a:cxn>
                <a:cxn ang="0">
                  <a:pos x="677" y="131"/>
                </a:cxn>
                <a:cxn ang="0">
                  <a:pos x="620" y="110"/>
                </a:cxn>
                <a:cxn ang="0">
                  <a:pos x="537" y="454"/>
                </a:cxn>
                <a:cxn ang="0">
                  <a:pos x="460" y="314"/>
                </a:cxn>
                <a:cxn ang="0">
                  <a:pos x="371" y="632"/>
                </a:cxn>
                <a:cxn ang="0">
                  <a:pos x="256" y="475"/>
                </a:cxn>
                <a:cxn ang="0">
                  <a:pos x="136" y="917"/>
                </a:cxn>
                <a:cxn ang="0">
                  <a:pos x="7" y="708"/>
                </a:cxn>
                <a:cxn ang="0">
                  <a:pos x="0" y="517"/>
                </a:cxn>
              </a:cxnLst>
              <a:rect l="0" t="0" r="r" b="b"/>
              <a:pathLst>
                <a:path w="677" h="917">
                  <a:moveTo>
                    <a:pt x="0" y="517"/>
                  </a:moveTo>
                  <a:lnTo>
                    <a:pt x="110" y="688"/>
                  </a:lnTo>
                  <a:lnTo>
                    <a:pt x="228" y="313"/>
                  </a:lnTo>
                  <a:lnTo>
                    <a:pt x="334" y="434"/>
                  </a:lnTo>
                  <a:lnTo>
                    <a:pt x="444" y="172"/>
                  </a:lnTo>
                  <a:lnTo>
                    <a:pt x="515" y="302"/>
                  </a:lnTo>
                  <a:lnTo>
                    <a:pt x="568" y="94"/>
                  </a:lnTo>
                  <a:lnTo>
                    <a:pt x="517" y="79"/>
                  </a:lnTo>
                  <a:lnTo>
                    <a:pt x="630" y="0"/>
                  </a:lnTo>
                  <a:lnTo>
                    <a:pt x="677" y="131"/>
                  </a:lnTo>
                  <a:lnTo>
                    <a:pt x="620" y="110"/>
                  </a:lnTo>
                  <a:lnTo>
                    <a:pt x="537" y="454"/>
                  </a:lnTo>
                  <a:lnTo>
                    <a:pt x="460" y="314"/>
                  </a:lnTo>
                  <a:lnTo>
                    <a:pt x="371" y="632"/>
                  </a:lnTo>
                  <a:lnTo>
                    <a:pt x="256" y="475"/>
                  </a:lnTo>
                  <a:lnTo>
                    <a:pt x="136" y="917"/>
                  </a:lnTo>
                  <a:lnTo>
                    <a:pt x="7" y="708"/>
                  </a:lnTo>
                  <a:lnTo>
                    <a:pt x="0" y="517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09" name="Freeform 373"/>
            <p:cNvSpPr>
              <a:spLocks/>
            </p:cNvSpPr>
            <p:nvPr/>
          </p:nvSpPr>
          <p:spPr bwMode="ltGray">
            <a:xfrm>
              <a:off x="3328" y="2587"/>
              <a:ext cx="95" cy="234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188" y="439"/>
                </a:cxn>
                <a:cxn ang="0">
                  <a:pos x="65" y="468"/>
                </a:cxn>
                <a:cxn ang="0">
                  <a:pos x="0" y="0"/>
                </a:cxn>
                <a:cxn ang="0">
                  <a:pos x="95" y="0"/>
                </a:cxn>
              </a:cxnLst>
              <a:rect l="0" t="0" r="r" b="b"/>
              <a:pathLst>
                <a:path w="188" h="468">
                  <a:moveTo>
                    <a:pt x="95" y="0"/>
                  </a:moveTo>
                  <a:lnTo>
                    <a:pt x="188" y="439"/>
                  </a:lnTo>
                  <a:lnTo>
                    <a:pt x="65" y="468"/>
                  </a:lnTo>
                  <a:lnTo>
                    <a:pt x="0" y="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10" name="Freeform 374"/>
            <p:cNvSpPr>
              <a:spLocks/>
            </p:cNvSpPr>
            <p:nvPr/>
          </p:nvSpPr>
          <p:spPr bwMode="ltGray">
            <a:xfrm>
              <a:off x="3371" y="2747"/>
              <a:ext cx="31" cy="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87"/>
                </a:cxn>
                <a:cxn ang="0">
                  <a:pos x="61" y="68"/>
                </a:cxn>
                <a:cxn ang="0">
                  <a:pos x="47" y="0"/>
                </a:cxn>
                <a:cxn ang="0">
                  <a:pos x="0" y="0"/>
                </a:cxn>
              </a:cxnLst>
              <a:rect l="0" t="0" r="r" b="b"/>
              <a:pathLst>
                <a:path w="61" h="87">
                  <a:moveTo>
                    <a:pt x="0" y="0"/>
                  </a:moveTo>
                  <a:lnTo>
                    <a:pt x="4" y="87"/>
                  </a:lnTo>
                  <a:lnTo>
                    <a:pt x="61" y="68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D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11" name="Freeform 375"/>
            <p:cNvSpPr>
              <a:spLocks/>
            </p:cNvSpPr>
            <p:nvPr/>
          </p:nvSpPr>
          <p:spPr bwMode="ltGray">
            <a:xfrm>
              <a:off x="3012" y="2607"/>
              <a:ext cx="69" cy="233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0" y="437"/>
                </a:cxn>
                <a:cxn ang="0">
                  <a:pos x="127" y="466"/>
                </a:cxn>
                <a:cxn ang="0">
                  <a:pos x="137" y="0"/>
                </a:cxn>
                <a:cxn ang="0">
                  <a:pos x="41" y="0"/>
                </a:cxn>
              </a:cxnLst>
              <a:rect l="0" t="0" r="r" b="b"/>
              <a:pathLst>
                <a:path w="137" h="466">
                  <a:moveTo>
                    <a:pt x="41" y="0"/>
                  </a:moveTo>
                  <a:lnTo>
                    <a:pt x="0" y="437"/>
                  </a:lnTo>
                  <a:lnTo>
                    <a:pt x="127" y="466"/>
                  </a:lnTo>
                  <a:lnTo>
                    <a:pt x="137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12" name="Freeform 376"/>
            <p:cNvSpPr>
              <a:spLocks/>
            </p:cNvSpPr>
            <p:nvPr/>
          </p:nvSpPr>
          <p:spPr bwMode="ltGray">
            <a:xfrm>
              <a:off x="3030" y="2768"/>
              <a:ext cx="29" cy="43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59" y="88"/>
                </a:cxn>
                <a:cxn ang="0">
                  <a:pos x="0" y="68"/>
                </a:cxn>
                <a:cxn ang="0">
                  <a:pos x="5" y="0"/>
                </a:cxn>
                <a:cxn ang="0">
                  <a:pos x="53" y="0"/>
                </a:cxn>
              </a:cxnLst>
              <a:rect l="0" t="0" r="r" b="b"/>
              <a:pathLst>
                <a:path w="59" h="88">
                  <a:moveTo>
                    <a:pt x="53" y="0"/>
                  </a:moveTo>
                  <a:lnTo>
                    <a:pt x="59" y="88"/>
                  </a:lnTo>
                  <a:lnTo>
                    <a:pt x="0" y="68"/>
                  </a:lnTo>
                  <a:lnTo>
                    <a:pt x="5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8CD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13" name="Freeform 377"/>
            <p:cNvSpPr>
              <a:spLocks/>
            </p:cNvSpPr>
            <p:nvPr/>
          </p:nvSpPr>
          <p:spPr bwMode="ltGray">
            <a:xfrm>
              <a:off x="3193" y="2832"/>
              <a:ext cx="24" cy="24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2" y="33"/>
                </a:cxn>
                <a:cxn ang="0">
                  <a:pos x="7" y="42"/>
                </a:cxn>
                <a:cxn ang="0">
                  <a:pos x="15" y="46"/>
                </a:cxn>
                <a:cxn ang="0">
                  <a:pos x="24" y="48"/>
                </a:cxn>
                <a:cxn ang="0">
                  <a:pos x="33" y="46"/>
                </a:cxn>
                <a:cxn ang="0">
                  <a:pos x="41" y="42"/>
                </a:cxn>
                <a:cxn ang="0">
                  <a:pos x="46" y="33"/>
                </a:cxn>
                <a:cxn ang="0">
                  <a:pos x="48" y="24"/>
                </a:cxn>
                <a:cxn ang="0">
                  <a:pos x="46" y="15"/>
                </a:cxn>
                <a:cxn ang="0">
                  <a:pos x="41" y="7"/>
                </a:cxn>
                <a:cxn ang="0">
                  <a:pos x="33" y="2"/>
                </a:cxn>
                <a:cxn ang="0">
                  <a:pos x="24" y="0"/>
                </a:cxn>
                <a:cxn ang="0">
                  <a:pos x="15" y="2"/>
                </a:cxn>
                <a:cxn ang="0">
                  <a:pos x="7" y="7"/>
                </a:cxn>
                <a:cxn ang="0">
                  <a:pos x="2" y="15"/>
                </a:cxn>
                <a:cxn ang="0">
                  <a:pos x="0" y="24"/>
                </a:cxn>
              </a:cxnLst>
              <a:rect l="0" t="0" r="r" b="b"/>
              <a:pathLst>
                <a:path w="48" h="48">
                  <a:moveTo>
                    <a:pt x="0" y="24"/>
                  </a:moveTo>
                  <a:lnTo>
                    <a:pt x="2" y="33"/>
                  </a:lnTo>
                  <a:lnTo>
                    <a:pt x="7" y="42"/>
                  </a:lnTo>
                  <a:lnTo>
                    <a:pt x="15" y="46"/>
                  </a:lnTo>
                  <a:lnTo>
                    <a:pt x="24" y="48"/>
                  </a:lnTo>
                  <a:lnTo>
                    <a:pt x="33" y="46"/>
                  </a:lnTo>
                  <a:lnTo>
                    <a:pt x="41" y="42"/>
                  </a:lnTo>
                  <a:lnTo>
                    <a:pt x="46" y="33"/>
                  </a:lnTo>
                  <a:lnTo>
                    <a:pt x="48" y="24"/>
                  </a:lnTo>
                  <a:lnTo>
                    <a:pt x="46" y="15"/>
                  </a:lnTo>
                  <a:lnTo>
                    <a:pt x="41" y="7"/>
                  </a:lnTo>
                  <a:lnTo>
                    <a:pt x="33" y="2"/>
                  </a:lnTo>
                  <a:lnTo>
                    <a:pt x="24" y="0"/>
                  </a:lnTo>
                  <a:lnTo>
                    <a:pt x="15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EF8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14" name="Freeform 378"/>
            <p:cNvSpPr>
              <a:spLocks/>
            </p:cNvSpPr>
            <p:nvPr/>
          </p:nvSpPr>
          <p:spPr bwMode="ltGray">
            <a:xfrm>
              <a:off x="3473" y="2647"/>
              <a:ext cx="13" cy="13"/>
            </a:xfrm>
            <a:custGeom>
              <a:avLst/>
              <a:gdLst/>
              <a:ahLst/>
              <a:cxnLst>
                <a:cxn ang="0">
                  <a:pos x="26" y="13"/>
                </a:cxn>
                <a:cxn ang="0">
                  <a:pos x="25" y="19"/>
                </a:cxn>
                <a:cxn ang="0">
                  <a:pos x="23" y="23"/>
                </a:cxn>
                <a:cxn ang="0">
                  <a:pos x="18" y="26"/>
                </a:cxn>
                <a:cxn ang="0">
                  <a:pos x="13" y="27"/>
                </a:cxn>
                <a:cxn ang="0">
                  <a:pos x="8" y="26"/>
                </a:cxn>
                <a:cxn ang="0">
                  <a:pos x="3" y="23"/>
                </a:cxn>
                <a:cxn ang="0">
                  <a:pos x="1" y="19"/>
                </a:cxn>
                <a:cxn ang="0">
                  <a:pos x="0" y="13"/>
                </a:cxn>
                <a:cxn ang="0">
                  <a:pos x="1" y="8"/>
                </a:cxn>
                <a:cxn ang="0">
                  <a:pos x="3" y="4"/>
                </a:cxn>
                <a:cxn ang="0">
                  <a:pos x="8" y="1"/>
                </a:cxn>
                <a:cxn ang="0">
                  <a:pos x="13" y="0"/>
                </a:cxn>
                <a:cxn ang="0">
                  <a:pos x="18" y="1"/>
                </a:cxn>
                <a:cxn ang="0">
                  <a:pos x="23" y="4"/>
                </a:cxn>
                <a:cxn ang="0">
                  <a:pos x="25" y="8"/>
                </a:cxn>
                <a:cxn ang="0">
                  <a:pos x="26" y="13"/>
                </a:cxn>
              </a:cxnLst>
              <a:rect l="0" t="0" r="r" b="b"/>
              <a:pathLst>
                <a:path w="26" h="27">
                  <a:moveTo>
                    <a:pt x="26" y="13"/>
                  </a:moveTo>
                  <a:lnTo>
                    <a:pt x="25" y="19"/>
                  </a:lnTo>
                  <a:lnTo>
                    <a:pt x="23" y="23"/>
                  </a:lnTo>
                  <a:lnTo>
                    <a:pt x="18" y="26"/>
                  </a:lnTo>
                  <a:lnTo>
                    <a:pt x="13" y="27"/>
                  </a:lnTo>
                  <a:lnTo>
                    <a:pt x="8" y="26"/>
                  </a:lnTo>
                  <a:lnTo>
                    <a:pt x="3" y="23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8" y="1"/>
                  </a:lnTo>
                  <a:lnTo>
                    <a:pt x="23" y="4"/>
                  </a:lnTo>
                  <a:lnTo>
                    <a:pt x="25" y="8"/>
                  </a:lnTo>
                  <a:lnTo>
                    <a:pt x="26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</p:grpSp>
      <p:grpSp>
        <p:nvGrpSpPr>
          <p:cNvPr id="3" name="Publikum"/>
          <p:cNvGrpSpPr>
            <a:grpSpLocks/>
          </p:cNvGrpSpPr>
          <p:nvPr/>
        </p:nvGrpSpPr>
        <p:grpSpPr bwMode="ltGray">
          <a:xfrm>
            <a:off x="6286512" y="4882281"/>
            <a:ext cx="2663825" cy="1643063"/>
            <a:chOff x="975" y="1525"/>
            <a:chExt cx="1678" cy="1035"/>
          </a:xfrm>
        </p:grpSpPr>
        <p:sp>
          <p:nvSpPr>
            <p:cNvPr id="91516" name="AutoShape 380"/>
            <p:cNvSpPr>
              <a:spLocks noChangeAspect="1" noChangeArrowheads="1" noTextEdit="1"/>
            </p:cNvSpPr>
            <p:nvPr/>
          </p:nvSpPr>
          <p:spPr bwMode="ltGray">
            <a:xfrm>
              <a:off x="975" y="1525"/>
              <a:ext cx="1678" cy="1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17" name="Freeform 381"/>
            <p:cNvSpPr>
              <a:spLocks/>
            </p:cNvSpPr>
            <p:nvPr/>
          </p:nvSpPr>
          <p:spPr bwMode="ltGray">
            <a:xfrm>
              <a:off x="1002" y="1758"/>
              <a:ext cx="973" cy="763"/>
            </a:xfrm>
            <a:custGeom>
              <a:avLst/>
              <a:gdLst/>
              <a:ahLst/>
              <a:cxnLst>
                <a:cxn ang="0">
                  <a:pos x="952" y="556"/>
                </a:cxn>
                <a:cxn ang="0">
                  <a:pos x="916" y="559"/>
                </a:cxn>
                <a:cxn ang="0">
                  <a:pos x="827" y="572"/>
                </a:cxn>
                <a:cxn ang="0">
                  <a:pos x="709" y="590"/>
                </a:cxn>
                <a:cxn ang="0">
                  <a:pos x="588" y="616"/>
                </a:cxn>
                <a:cxn ang="0">
                  <a:pos x="451" y="653"/>
                </a:cxn>
                <a:cxn ang="0">
                  <a:pos x="302" y="702"/>
                </a:cxn>
                <a:cxn ang="0">
                  <a:pos x="179" y="745"/>
                </a:cxn>
                <a:cxn ang="0">
                  <a:pos x="130" y="763"/>
                </a:cxn>
                <a:cxn ang="0">
                  <a:pos x="114" y="746"/>
                </a:cxn>
                <a:cxn ang="0">
                  <a:pos x="82" y="696"/>
                </a:cxn>
                <a:cxn ang="0">
                  <a:pos x="49" y="613"/>
                </a:cxn>
                <a:cxn ang="0">
                  <a:pos x="33" y="499"/>
                </a:cxn>
                <a:cxn ang="0">
                  <a:pos x="104" y="379"/>
                </a:cxn>
                <a:cxn ang="0">
                  <a:pos x="259" y="283"/>
                </a:cxn>
                <a:cxn ang="0">
                  <a:pos x="416" y="222"/>
                </a:cxn>
                <a:cxn ang="0">
                  <a:pos x="488" y="201"/>
                </a:cxn>
                <a:cxn ang="0">
                  <a:pos x="471" y="201"/>
                </a:cxn>
                <a:cxn ang="0">
                  <a:pos x="426" y="203"/>
                </a:cxn>
                <a:cxn ang="0">
                  <a:pos x="359" y="210"/>
                </a:cxn>
                <a:cxn ang="0">
                  <a:pos x="281" y="225"/>
                </a:cxn>
                <a:cxn ang="0">
                  <a:pos x="189" y="253"/>
                </a:cxn>
                <a:cxn ang="0">
                  <a:pos x="100" y="292"/>
                </a:cxn>
                <a:cxn ang="0">
                  <a:pos x="30" y="328"/>
                </a:cxn>
                <a:cxn ang="0">
                  <a:pos x="2" y="344"/>
                </a:cxn>
                <a:cxn ang="0">
                  <a:pos x="0" y="307"/>
                </a:cxn>
                <a:cxn ang="0">
                  <a:pos x="6" y="222"/>
                </a:cxn>
                <a:cxn ang="0">
                  <a:pos x="42" y="122"/>
                </a:cxn>
                <a:cxn ang="0">
                  <a:pos x="129" y="44"/>
                </a:cxn>
                <a:cxn ang="0">
                  <a:pos x="289" y="4"/>
                </a:cxn>
                <a:cxn ang="0">
                  <a:pos x="499" y="0"/>
                </a:cxn>
                <a:cxn ang="0">
                  <a:pos x="711" y="28"/>
                </a:cxn>
                <a:cxn ang="0">
                  <a:pos x="875" y="82"/>
                </a:cxn>
                <a:cxn ang="0">
                  <a:pos x="954" y="194"/>
                </a:cxn>
                <a:cxn ang="0">
                  <a:pos x="973" y="352"/>
                </a:cxn>
                <a:cxn ang="0">
                  <a:pos x="961" y="493"/>
                </a:cxn>
                <a:cxn ang="0">
                  <a:pos x="952" y="556"/>
                </a:cxn>
                <a:cxn ang="0">
                  <a:pos x="952" y="556"/>
                </a:cxn>
              </a:cxnLst>
              <a:rect l="0" t="0" r="r" b="b"/>
              <a:pathLst>
                <a:path w="973" h="763">
                  <a:moveTo>
                    <a:pt x="952" y="556"/>
                  </a:moveTo>
                  <a:lnTo>
                    <a:pt x="916" y="559"/>
                  </a:lnTo>
                  <a:lnTo>
                    <a:pt x="827" y="572"/>
                  </a:lnTo>
                  <a:lnTo>
                    <a:pt x="709" y="590"/>
                  </a:lnTo>
                  <a:lnTo>
                    <a:pt x="588" y="616"/>
                  </a:lnTo>
                  <a:lnTo>
                    <a:pt x="451" y="653"/>
                  </a:lnTo>
                  <a:lnTo>
                    <a:pt x="302" y="702"/>
                  </a:lnTo>
                  <a:lnTo>
                    <a:pt x="179" y="745"/>
                  </a:lnTo>
                  <a:lnTo>
                    <a:pt x="130" y="763"/>
                  </a:lnTo>
                  <a:lnTo>
                    <a:pt x="114" y="746"/>
                  </a:lnTo>
                  <a:lnTo>
                    <a:pt x="82" y="696"/>
                  </a:lnTo>
                  <a:lnTo>
                    <a:pt x="49" y="613"/>
                  </a:lnTo>
                  <a:lnTo>
                    <a:pt x="33" y="499"/>
                  </a:lnTo>
                  <a:lnTo>
                    <a:pt x="104" y="379"/>
                  </a:lnTo>
                  <a:lnTo>
                    <a:pt x="259" y="283"/>
                  </a:lnTo>
                  <a:lnTo>
                    <a:pt x="416" y="222"/>
                  </a:lnTo>
                  <a:lnTo>
                    <a:pt x="488" y="201"/>
                  </a:lnTo>
                  <a:lnTo>
                    <a:pt x="471" y="201"/>
                  </a:lnTo>
                  <a:lnTo>
                    <a:pt x="426" y="203"/>
                  </a:lnTo>
                  <a:lnTo>
                    <a:pt x="359" y="210"/>
                  </a:lnTo>
                  <a:lnTo>
                    <a:pt x="281" y="225"/>
                  </a:lnTo>
                  <a:lnTo>
                    <a:pt x="189" y="253"/>
                  </a:lnTo>
                  <a:lnTo>
                    <a:pt x="100" y="292"/>
                  </a:lnTo>
                  <a:lnTo>
                    <a:pt x="30" y="328"/>
                  </a:lnTo>
                  <a:lnTo>
                    <a:pt x="2" y="344"/>
                  </a:lnTo>
                  <a:lnTo>
                    <a:pt x="0" y="307"/>
                  </a:lnTo>
                  <a:lnTo>
                    <a:pt x="6" y="222"/>
                  </a:lnTo>
                  <a:lnTo>
                    <a:pt x="42" y="122"/>
                  </a:lnTo>
                  <a:lnTo>
                    <a:pt x="129" y="44"/>
                  </a:lnTo>
                  <a:lnTo>
                    <a:pt x="289" y="4"/>
                  </a:lnTo>
                  <a:lnTo>
                    <a:pt x="499" y="0"/>
                  </a:lnTo>
                  <a:lnTo>
                    <a:pt x="711" y="28"/>
                  </a:lnTo>
                  <a:lnTo>
                    <a:pt x="875" y="82"/>
                  </a:lnTo>
                  <a:lnTo>
                    <a:pt x="954" y="194"/>
                  </a:lnTo>
                  <a:lnTo>
                    <a:pt x="973" y="352"/>
                  </a:lnTo>
                  <a:lnTo>
                    <a:pt x="961" y="493"/>
                  </a:lnTo>
                  <a:lnTo>
                    <a:pt x="952" y="556"/>
                  </a:lnTo>
                  <a:lnTo>
                    <a:pt x="952" y="556"/>
                  </a:lnTo>
                  <a:close/>
                </a:path>
              </a:pathLst>
            </a:custGeom>
            <a:solidFill>
              <a:srgbClr val="C7949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18" name="Freeform 382"/>
            <p:cNvSpPr>
              <a:spLocks/>
            </p:cNvSpPr>
            <p:nvPr/>
          </p:nvSpPr>
          <p:spPr bwMode="ltGray">
            <a:xfrm>
              <a:off x="1074" y="1830"/>
              <a:ext cx="791" cy="202"/>
            </a:xfrm>
            <a:custGeom>
              <a:avLst/>
              <a:gdLst/>
              <a:ahLst/>
              <a:cxnLst>
                <a:cxn ang="0">
                  <a:pos x="16" y="61"/>
                </a:cxn>
                <a:cxn ang="0">
                  <a:pos x="0" y="102"/>
                </a:cxn>
                <a:cxn ang="0">
                  <a:pos x="1" y="142"/>
                </a:cxn>
                <a:cxn ang="0">
                  <a:pos x="14" y="175"/>
                </a:cxn>
                <a:cxn ang="0">
                  <a:pos x="38" y="202"/>
                </a:cxn>
                <a:cxn ang="0">
                  <a:pos x="162" y="201"/>
                </a:cxn>
                <a:cxn ang="0">
                  <a:pos x="406" y="169"/>
                </a:cxn>
                <a:cxn ang="0">
                  <a:pos x="653" y="118"/>
                </a:cxn>
                <a:cxn ang="0">
                  <a:pos x="791" y="70"/>
                </a:cxn>
                <a:cxn ang="0">
                  <a:pos x="780" y="36"/>
                </a:cxn>
                <a:cxn ang="0">
                  <a:pos x="688" y="16"/>
                </a:cxn>
                <a:cxn ang="0">
                  <a:pos x="555" y="5"/>
                </a:cxn>
                <a:cxn ang="0">
                  <a:pos x="420" y="1"/>
                </a:cxn>
                <a:cxn ang="0">
                  <a:pos x="294" y="0"/>
                </a:cxn>
                <a:cxn ang="0">
                  <a:pos x="170" y="8"/>
                </a:cxn>
                <a:cxn ang="0">
                  <a:pos x="71" y="26"/>
                </a:cxn>
                <a:cxn ang="0">
                  <a:pos x="16" y="61"/>
                </a:cxn>
                <a:cxn ang="0">
                  <a:pos x="16" y="61"/>
                </a:cxn>
              </a:cxnLst>
              <a:rect l="0" t="0" r="r" b="b"/>
              <a:pathLst>
                <a:path w="791" h="202">
                  <a:moveTo>
                    <a:pt x="16" y="61"/>
                  </a:moveTo>
                  <a:lnTo>
                    <a:pt x="0" y="102"/>
                  </a:lnTo>
                  <a:lnTo>
                    <a:pt x="1" y="142"/>
                  </a:lnTo>
                  <a:lnTo>
                    <a:pt x="14" y="175"/>
                  </a:lnTo>
                  <a:lnTo>
                    <a:pt x="38" y="202"/>
                  </a:lnTo>
                  <a:lnTo>
                    <a:pt x="162" y="201"/>
                  </a:lnTo>
                  <a:lnTo>
                    <a:pt x="406" y="169"/>
                  </a:lnTo>
                  <a:lnTo>
                    <a:pt x="653" y="118"/>
                  </a:lnTo>
                  <a:lnTo>
                    <a:pt x="791" y="70"/>
                  </a:lnTo>
                  <a:lnTo>
                    <a:pt x="780" y="36"/>
                  </a:lnTo>
                  <a:lnTo>
                    <a:pt x="688" y="16"/>
                  </a:lnTo>
                  <a:lnTo>
                    <a:pt x="555" y="5"/>
                  </a:lnTo>
                  <a:lnTo>
                    <a:pt x="420" y="1"/>
                  </a:lnTo>
                  <a:lnTo>
                    <a:pt x="294" y="0"/>
                  </a:lnTo>
                  <a:lnTo>
                    <a:pt x="170" y="8"/>
                  </a:lnTo>
                  <a:lnTo>
                    <a:pt x="71" y="26"/>
                  </a:lnTo>
                  <a:lnTo>
                    <a:pt x="16" y="61"/>
                  </a:lnTo>
                  <a:lnTo>
                    <a:pt x="16" y="61"/>
                  </a:lnTo>
                  <a:close/>
                </a:path>
              </a:pathLst>
            </a:custGeom>
            <a:solidFill>
              <a:srgbClr val="CC304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19" name="Freeform 383"/>
            <p:cNvSpPr>
              <a:spLocks/>
            </p:cNvSpPr>
            <p:nvPr/>
          </p:nvSpPr>
          <p:spPr bwMode="ltGray">
            <a:xfrm>
              <a:off x="1789" y="2048"/>
              <a:ext cx="142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"/>
                </a:cxn>
                <a:cxn ang="0">
                  <a:pos x="10" y="24"/>
                </a:cxn>
                <a:cxn ang="0">
                  <a:pos x="26" y="45"/>
                </a:cxn>
                <a:cxn ang="0">
                  <a:pos x="57" y="66"/>
                </a:cxn>
                <a:cxn ang="0">
                  <a:pos x="90" y="80"/>
                </a:cxn>
                <a:cxn ang="0">
                  <a:pos x="116" y="84"/>
                </a:cxn>
                <a:cxn ang="0">
                  <a:pos x="133" y="80"/>
                </a:cxn>
                <a:cxn ang="0">
                  <a:pos x="142" y="74"/>
                </a:cxn>
                <a:cxn ang="0">
                  <a:pos x="142" y="61"/>
                </a:cxn>
                <a:cxn ang="0">
                  <a:pos x="138" y="44"/>
                </a:cxn>
                <a:cxn ang="0">
                  <a:pos x="134" y="26"/>
                </a:cxn>
                <a:cxn ang="0">
                  <a:pos x="132" y="2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42" h="84">
                  <a:moveTo>
                    <a:pt x="0" y="0"/>
                  </a:moveTo>
                  <a:lnTo>
                    <a:pt x="2" y="6"/>
                  </a:lnTo>
                  <a:lnTo>
                    <a:pt x="10" y="24"/>
                  </a:lnTo>
                  <a:lnTo>
                    <a:pt x="26" y="45"/>
                  </a:lnTo>
                  <a:lnTo>
                    <a:pt x="57" y="66"/>
                  </a:lnTo>
                  <a:lnTo>
                    <a:pt x="90" y="80"/>
                  </a:lnTo>
                  <a:lnTo>
                    <a:pt x="116" y="84"/>
                  </a:lnTo>
                  <a:lnTo>
                    <a:pt x="133" y="80"/>
                  </a:lnTo>
                  <a:lnTo>
                    <a:pt x="142" y="74"/>
                  </a:lnTo>
                  <a:lnTo>
                    <a:pt x="142" y="61"/>
                  </a:lnTo>
                  <a:lnTo>
                    <a:pt x="138" y="44"/>
                  </a:lnTo>
                  <a:lnTo>
                    <a:pt x="134" y="26"/>
                  </a:lnTo>
                  <a:lnTo>
                    <a:pt x="132" y="2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304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20" name="Freeform 384"/>
            <p:cNvSpPr>
              <a:spLocks/>
            </p:cNvSpPr>
            <p:nvPr/>
          </p:nvSpPr>
          <p:spPr bwMode="ltGray">
            <a:xfrm>
              <a:off x="1082" y="1864"/>
              <a:ext cx="59" cy="145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54" y="3"/>
                </a:cxn>
                <a:cxn ang="0">
                  <a:pos x="42" y="12"/>
                </a:cxn>
                <a:cxn ang="0">
                  <a:pos x="30" y="30"/>
                </a:cxn>
                <a:cxn ang="0">
                  <a:pos x="24" y="55"/>
                </a:cxn>
                <a:cxn ang="0">
                  <a:pos x="28" y="85"/>
                </a:cxn>
                <a:cxn ang="0">
                  <a:pos x="39" y="116"/>
                </a:cxn>
                <a:cxn ang="0">
                  <a:pos x="50" y="137"/>
                </a:cxn>
                <a:cxn ang="0">
                  <a:pos x="53" y="145"/>
                </a:cxn>
                <a:cxn ang="0">
                  <a:pos x="41" y="137"/>
                </a:cxn>
                <a:cxn ang="0">
                  <a:pos x="22" y="124"/>
                </a:cxn>
                <a:cxn ang="0">
                  <a:pos x="5" y="100"/>
                </a:cxn>
                <a:cxn ang="0">
                  <a:pos x="0" y="64"/>
                </a:cxn>
                <a:cxn ang="0">
                  <a:pos x="12" y="30"/>
                </a:cxn>
                <a:cxn ang="0">
                  <a:pos x="32" y="11"/>
                </a:cxn>
                <a:cxn ang="0">
                  <a:pos x="50" y="2"/>
                </a:cxn>
                <a:cxn ang="0">
                  <a:pos x="59" y="0"/>
                </a:cxn>
                <a:cxn ang="0">
                  <a:pos x="59" y="0"/>
                </a:cxn>
              </a:cxnLst>
              <a:rect l="0" t="0" r="r" b="b"/>
              <a:pathLst>
                <a:path w="59" h="145">
                  <a:moveTo>
                    <a:pt x="59" y="0"/>
                  </a:moveTo>
                  <a:lnTo>
                    <a:pt x="54" y="3"/>
                  </a:lnTo>
                  <a:lnTo>
                    <a:pt x="42" y="12"/>
                  </a:lnTo>
                  <a:lnTo>
                    <a:pt x="30" y="30"/>
                  </a:lnTo>
                  <a:lnTo>
                    <a:pt x="24" y="55"/>
                  </a:lnTo>
                  <a:lnTo>
                    <a:pt x="28" y="85"/>
                  </a:lnTo>
                  <a:lnTo>
                    <a:pt x="39" y="116"/>
                  </a:lnTo>
                  <a:lnTo>
                    <a:pt x="50" y="137"/>
                  </a:lnTo>
                  <a:lnTo>
                    <a:pt x="53" y="145"/>
                  </a:lnTo>
                  <a:lnTo>
                    <a:pt x="41" y="137"/>
                  </a:lnTo>
                  <a:lnTo>
                    <a:pt x="22" y="124"/>
                  </a:lnTo>
                  <a:lnTo>
                    <a:pt x="5" y="100"/>
                  </a:lnTo>
                  <a:lnTo>
                    <a:pt x="0" y="64"/>
                  </a:lnTo>
                  <a:lnTo>
                    <a:pt x="12" y="30"/>
                  </a:lnTo>
                  <a:lnTo>
                    <a:pt x="32" y="11"/>
                  </a:lnTo>
                  <a:lnTo>
                    <a:pt x="50" y="2"/>
                  </a:lnTo>
                  <a:lnTo>
                    <a:pt x="59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ED788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21" name="Freeform 385"/>
            <p:cNvSpPr>
              <a:spLocks/>
            </p:cNvSpPr>
            <p:nvPr/>
          </p:nvSpPr>
          <p:spPr bwMode="ltGray">
            <a:xfrm>
              <a:off x="1584" y="1940"/>
              <a:ext cx="173" cy="209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37" y="1"/>
                </a:cxn>
                <a:cxn ang="0">
                  <a:pos x="26" y="5"/>
                </a:cxn>
                <a:cxn ang="0">
                  <a:pos x="14" y="12"/>
                </a:cxn>
                <a:cxn ang="0">
                  <a:pos x="6" y="25"/>
                </a:cxn>
                <a:cxn ang="0">
                  <a:pos x="0" y="55"/>
                </a:cxn>
                <a:cxn ang="0">
                  <a:pos x="1" y="103"/>
                </a:cxn>
                <a:cxn ang="0">
                  <a:pos x="13" y="152"/>
                </a:cxn>
                <a:cxn ang="0">
                  <a:pos x="46" y="194"/>
                </a:cxn>
                <a:cxn ang="0">
                  <a:pos x="90" y="209"/>
                </a:cxn>
                <a:cxn ang="0">
                  <a:pos x="131" y="202"/>
                </a:cxn>
                <a:cxn ang="0">
                  <a:pos x="162" y="186"/>
                </a:cxn>
                <a:cxn ang="0">
                  <a:pos x="173" y="177"/>
                </a:cxn>
                <a:cxn ang="0">
                  <a:pos x="146" y="60"/>
                </a:cxn>
                <a:cxn ang="0">
                  <a:pos x="41" y="0"/>
                </a:cxn>
                <a:cxn ang="0">
                  <a:pos x="41" y="0"/>
                </a:cxn>
              </a:cxnLst>
              <a:rect l="0" t="0" r="r" b="b"/>
              <a:pathLst>
                <a:path w="173" h="209">
                  <a:moveTo>
                    <a:pt x="41" y="0"/>
                  </a:moveTo>
                  <a:lnTo>
                    <a:pt x="37" y="1"/>
                  </a:lnTo>
                  <a:lnTo>
                    <a:pt x="26" y="5"/>
                  </a:lnTo>
                  <a:lnTo>
                    <a:pt x="14" y="12"/>
                  </a:lnTo>
                  <a:lnTo>
                    <a:pt x="6" y="25"/>
                  </a:lnTo>
                  <a:lnTo>
                    <a:pt x="0" y="55"/>
                  </a:lnTo>
                  <a:lnTo>
                    <a:pt x="1" y="103"/>
                  </a:lnTo>
                  <a:lnTo>
                    <a:pt x="13" y="152"/>
                  </a:lnTo>
                  <a:lnTo>
                    <a:pt x="46" y="194"/>
                  </a:lnTo>
                  <a:lnTo>
                    <a:pt x="90" y="209"/>
                  </a:lnTo>
                  <a:lnTo>
                    <a:pt x="131" y="202"/>
                  </a:lnTo>
                  <a:lnTo>
                    <a:pt x="162" y="186"/>
                  </a:lnTo>
                  <a:lnTo>
                    <a:pt x="173" y="177"/>
                  </a:lnTo>
                  <a:lnTo>
                    <a:pt x="146" y="60"/>
                  </a:lnTo>
                  <a:lnTo>
                    <a:pt x="41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CC304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22" name="Freeform 386"/>
            <p:cNvSpPr>
              <a:spLocks/>
            </p:cNvSpPr>
            <p:nvPr/>
          </p:nvSpPr>
          <p:spPr bwMode="ltGray">
            <a:xfrm>
              <a:off x="1351" y="1969"/>
              <a:ext cx="177" cy="221"/>
            </a:xfrm>
            <a:custGeom>
              <a:avLst/>
              <a:gdLst/>
              <a:ahLst/>
              <a:cxnLst>
                <a:cxn ang="0">
                  <a:pos x="63" y="3"/>
                </a:cxn>
                <a:cxn ang="0">
                  <a:pos x="57" y="0"/>
                </a:cxn>
                <a:cxn ang="0">
                  <a:pos x="40" y="3"/>
                </a:cxn>
                <a:cxn ang="0">
                  <a:pos x="20" y="18"/>
                </a:cxn>
                <a:cxn ang="0">
                  <a:pos x="5" y="56"/>
                </a:cxn>
                <a:cxn ang="0">
                  <a:pos x="0" y="104"/>
                </a:cxn>
                <a:cxn ang="0">
                  <a:pos x="5" y="148"/>
                </a:cxn>
                <a:cxn ang="0">
                  <a:pos x="20" y="183"/>
                </a:cxn>
                <a:cxn ang="0">
                  <a:pos x="42" y="207"/>
                </a:cxn>
                <a:cxn ang="0">
                  <a:pos x="77" y="220"/>
                </a:cxn>
                <a:cxn ang="0">
                  <a:pos x="117" y="221"/>
                </a:cxn>
                <a:cxn ang="0">
                  <a:pos x="154" y="217"/>
                </a:cxn>
                <a:cxn ang="0">
                  <a:pos x="177" y="209"/>
                </a:cxn>
                <a:cxn ang="0">
                  <a:pos x="165" y="171"/>
                </a:cxn>
                <a:cxn ang="0">
                  <a:pos x="126" y="101"/>
                </a:cxn>
                <a:cxn ang="0">
                  <a:pos x="83" y="32"/>
                </a:cxn>
                <a:cxn ang="0">
                  <a:pos x="63" y="3"/>
                </a:cxn>
                <a:cxn ang="0">
                  <a:pos x="63" y="3"/>
                </a:cxn>
              </a:cxnLst>
              <a:rect l="0" t="0" r="r" b="b"/>
              <a:pathLst>
                <a:path w="177" h="221">
                  <a:moveTo>
                    <a:pt x="63" y="3"/>
                  </a:moveTo>
                  <a:lnTo>
                    <a:pt x="57" y="0"/>
                  </a:lnTo>
                  <a:lnTo>
                    <a:pt x="40" y="3"/>
                  </a:lnTo>
                  <a:lnTo>
                    <a:pt x="20" y="18"/>
                  </a:lnTo>
                  <a:lnTo>
                    <a:pt x="5" y="56"/>
                  </a:lnTo>
                  <a:lnTo>
                    <a:pt x="0" y="104"/>
                  </a:lnTo>
                  <a:lnTo>
                    <a:pt x="5" y="148"/>
                  </a:lnTo>
                  <a:lnTo>
                    <a:pt x="20" y="183"/>
                  </a:lnTo>
                  <a:lnTo>
                    <a:pt x="42" y="207"/>
                  </a:lnTo>
                  <a:lnTo>
                    <a:pt x="77" y="220"/>
                  </a:lnTo>
                  <a:lnTo>
                    <a:pt x="117" y="221"/>
                  </a:lnTo>
                  <a:lnTo>
                    <a:pt x="154" y="217"/>
                  </a:lnTo>
                  <a:lnTo>
                    <a:pt x="177" y="209"/>
                  </a:lnTo>
                  <a:lnTo>
                    <a:pt x="165" y="171"/>
                  </a:lnTo>
                  <a:lnTo>
                    <a:pt x="126" y="101"/>
                  </a:lnTo>
                  <a:lnTo>
                    <a:pt x="83" y="32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val="CC304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23" name="Freeform 387"/>
            <p:cNvSpPr>
              <a:spLocks/>
            </p:cNvSpPr>
            <p:nvPr/>
          </p:nvSpPr>
          <p:spPr bwMode="ltGray">
            <a:xfrm>
              <a:off x="1466" y="1762"/>
              <a:ext cx="167" cy="153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31" y="8"/>
                </a:cxn>
                <a:cxn ang="0">
                  <a:pos x="15" y="20"/>
                </a:cxn>
                <a:cxn ang="0">
                  <a:pos x="4" y="36"/>
                </a:cxn>
                <a:cxn ang="0">
                  <a:pos x="0" y="57"/>
                </a:cxn>
                <a:cxn ang="0">
                  <a:pos x="2" y="81"/>
                </a:cxn>
                <a:cxn ang="0">
                  <a:pos x="10" y="108"/>
                </a:cxn>
                <a:cxn ang="0">
                  <a:pos x="28" y="133"/>
                </a:cxn>
                <a:cxn ang="0">
                  <a:pos x="63" y="151"/>
                </a:cxn>
                <a:cxn ang="0">
                  <a:pos x="104" y="153"/>
                </a:cxn>
                <a:cxn ang="0">
                  <a:pos x="139" y="134"/>
                </a:cxn>
                <a:cxn ang="0">
                  <a:pos x="160" y="102"/>
                </a:cxn>
                <a:cxn ang="0">
                  <a:pos x="167" y="64"/>
                </a:cxn>
                <a:cxn ang="0">
                  <a:pos x="152" y="32"/>
                </a:cxn>
                <a:cxn ang="0">
                  <a:pos x="126" y="13"/>
                </a:cxn>
                <a:cxn ang="0">
                  <a:pos x="96" y="2"/>
                </a:cxn>
                <a:cxn ang="0">
                  <a:pos x="80" y="0"/>
                </a:cxn>
                <a:cxn ang="0">
                  <a:pos x="71" y="0"/>
                </a:cxn>
                <a:cxn ang="0">
                  <a:pos x="62" y="0"/>
                </a:cxn>
                <a:cxn ang="0">
                  <a:pos x="52" y="0"/>
                </a:cxn>
                <a:cxn ang="0">
                  <a:pos x="50" y="0"/>
                </a:cxn>
                <a:cxn ang="0">
                  <a:pos x="50" y="0"/>
                </a:cxn>
              </a:cxnLst>
              <a:rect l="0" t="0" r="r" b="b"/>
              <a:pathLst>
                <a:path w="167" h="153">
                  <a:moveTo>
                    <a:pt x="50" y="0"/>
                  </a:moveTo>
                  <a:lnTo>
                    <a:pt x="31" y="8"/>
                  </a:lnTo>
                  <a:lnTo>
                    <a:pt x="15" y="20"/>
                  </a:lnTo>
                  <a:lnTo>
                    <a:pt x="4" y="36"/>
                  </a:lnTo>
                  <a:lnTo>
                    <a:pt x="0" y="57"/>
                  </a:lnTo>
                  <a:lnTo>
                    <a:pt x="2" y="81"/>
                  </a:lnTo>
                  <a:lnTo>
                    <a:pt x="10" y="108"/>
                  </a:lnTo>
                  <a:lnTo>
                    <a:pt x="28" y="133"/>
                  </a:lnTo>
                  <a:lnTo>
                    <a:pt x="63" y="151"/>
                  </a:lnTo>
                  <a:lnTo>
                    <a:pt x="104" y="153"/>
                  </a:lnTo>
                  <a:lnTo>
                    <a:pt x="139" y="134"/>
                  </a:lnTo>
                  <a:lnTo>
                    <a:pt x="160" y="102"/>
                  </a:lnTo>
                  <a:lnTo>
                    <a:pt x="167" y="64"/>
                  </a:lnTo>
                  <a:lnTo>
                    <a:pt x="152" y="32"/>
                  </a:lnTo>
                  <a:lnTo>
                    <a:pt x="126" y="13"/>
                  </a:lnTo>
                  <a:lnTo>
                    <a:pt x="96" y="2"/>
                  </a:lnTo>
                  <a:lnTo>
                    <a:pt x="80" y="0"/>
                  </a:lnTo>
                  <a:lnTo>
                    <a:pt x="71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1252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24" name="Freeform 388"/>
            <p:cNvSpPr>
              <a:spLocks/>
            </p:cNvSpPr>
            <p:nvPr/>
          </p:nvSpPr>
          <p:spPr bwMode="ltGray">
            <a:xfrm>
              <a:off x="1204" y="1795"/>
              <a:ext cx="145" cy="158"/>
            </a:xfrm>
            <a:custGeom>
              <a:avLst/>
              <a:gdLst/>
              <a:ahLst/>
              <a:cxnLst>
                <a:cxn ang="0">
                  <a:pos x="11" y="116"/>
                </a:cxn>
                <a:cxn ang="0">
                  <a:pos x="7" y="108"/>
                </a:cxn>
                <a:cxn ang="0">
                  <a:pos x="3" y="91"/>
                </a:cxn>
                <a:cxn ang="0">
                  <a:pos x="0" y="65"/>
                </a:cxn>
                <a:cxn ang="0">
                  <a:pos x="5" y="40"/>
                </a:cxn>
                <a:cxn ang="0">
                  <a:pos x="23" y="19"/>
                </a:cxn>
                <a:cxn ang="0">
                  <a:pos x="51" y="5"/>
                </a:cxn>
                <a:cxn ang="0">
                  <a:pos x="80" y="0"/>
                </a:cxn>
                <a:cxn ang="0">
                  <a:pos x="104" y="8"/>
                </a:cxn>
                <a:cxn ang="0">
                  <a:pos x="119" y="23"/>
                </a:cxn>
                <a:cxn ang="0">
                  <a:pos x="132" y="45"/>
                </a:cxn>
                <a:cxn ang="0">
                  <a:pos x="140" y="67"/>
                </a:cxn>
                <a:cxn ang="0">
                  <a:pos x="145" y="84"/>
                </a:cxn>
                <a:cxn ang="0">
                  <a:pos x="144" y="102"/>
                </a:cxn>
                <a:cxn ang="0">
                  <a:pos x="133" y="126"/>
                </a:cxn>
                <a:cxn ang="0">
                  <a:pos x="115" y="148"/>
                </a:cxn>
                <a:cxn ang="0">
                  <a:pos x="89" y="158"/>
                </a:cxn>
                <a:cxn ang="0">
                  <a:pos x="61" y="156"/>
                </a:cxn>
                <a:cxn ang="0">
                  <a:pos x="37" y="145"/>
                </a:cxn>
                <a:cxn ang="0">
                  <a:pos x="19" y="130"/>
                </a:cxn>
                <a:cxn ang="0">
                  <a:pos x="11" y="116"/>
                </a:cxn>
                <a:cxn ang="0">
                  <a:pos x="11" y="116"/>
                </a:cxn>
              </a:cxnLst>
              <a:rect l="0" t="0" r="r" b="b"/>
              <a:pathLst>
                <a:path w="145" h="158">
                  <a:moveTo>
                    <a:pt x="11" y="116"/>
                  </a:moveTo>
                  <a:lnTo>
                    <a:pt x="7" y="108"/>
                  </a:lnTo>
                  <a:lnTo>
                    <a:pt x="3" y="91"/>
                  </a:lnTo>
                  <a:lnTo>
                    <a:pt x="0" y="65"/>
                  </a:lnTo>
                  <a:lnTo>
                    <a:pt x="5" y="40"/>
                  </a:lnTo>
                  <a:lnTo>
                    <a:pt x="23" y="19"/>
                  </a:lnTo>
                  <a:lnTo>
                    <a:pt x="51" y="5"/>
                  </a:lnTo>
                  <a:lnTo>
                    <a:pt x="80" y="0"/>
                  </a:lnTo>
                  <a:lnTo>
                    <a:pt x="104" y="8"/>
                  </a:lnTo>
                  <a:lnTo>
                    <a:pt x="119" y="23"/>
                  </a:lnTo>
                  <a:lnTo>
                    <a:pt x="132" y="45"/>
                  </a:lnTo>
                  <a:lnTo>
                    <a:pt x="140" y="67"/>
                  </a:lnTo>
                  <a:lnTo>
                    <a:pt x="145" y="84"/>
                  </a:lnTo>
                  <a:lnTo>
                    <a:pt x="144" y="102"/>
                  </a:lnTo>
                  <a:lnTo>
                    <a:pt x="133" y="126"/>
                  </a:lnTo>
                  <a:lnTo>
                    <a:pt x="115" y="148"/>
                  </a:lnTo>
                  <a:lnTo>
                    <a:pt x="89" y="158"/>
                  </a:lnTo>
                  <a:lnTo>
                    <a:pt x="61" y="156"/>
                  </a:lnTo>
                  <a:lnTo>
                    <a:pt x="37" y="145"/>
                  </a:lnTo>
                  <a:lnTo>
                    <a:pt x="19" y="130"/>
                  </a:lnTo>
                  <a:lnTo>
                    <a:pt x="11" y="116"/>
                  </a:lnTo>
                  <a:lnTo>
                    <a:pt x="11" y="116"/>
                  </a:lnTo>
                  <a:close/>
                </a:path>
              </a:pathLst>
            </a:custGeom>
            <a:solidFill>
              <a:srgbClr val="2E8AA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25" name="Freeform 389"/>
            <p:cNvSpPr>
              <a:spLocks/>
            </p:cNvSpPr>
            <p:nvPr/>
          </p:nvSpPr>
          <p:spPr bwMode="ltGray">
            <a:xfrm>
              <a:off x="1102" y="1892"/>
              <a:ext cx="155" cy="135"/>
            </a:xfrm>
            <a:custGeom>
              <a:avLst/>
              <a:gdLst/>
              <a:ahLst/>
              <a:cxnLst>
                <a:cxn ang="0">
                  <a:pos x="42" y="135"/>
                </a:cxn>
                <a:cxn ang="0">
                  <a:pos x="35" y="128"/>
                </a:cxn>
                <a:cxn ang="0">
                  <a:pos x="22" y="112"/>
                </a:cxn>
                <a:cxn ang="0">
                  <a:pos x="9" y="92"/>
                </a:cxn>
                <a:cxn ang="0">
                  <a:pos x="0" y="71"/>
                </a:cxn>
                <a:cxn ang="0">
                  <a:pos x="9" y="49"/>
                </a:cxn>
                <a:cxn ang="0">
                  <a:pos x="35" y="28"/>
                </a:cxn>
                <a:cxn ang="0">
                  <a:pos x="63" y="11"/>
                </a:cxn>
                <a:cxn ang="0">
                  <a:pos x="81" y="3"/>
                </a:cxn>
                <a:cxn ang="0">
                  <a:pos x="89" y="0"/>
                </a:cxn>
                <a:cxn ang="0">
                  <a:pos x="99" y="0"/>
                </a:cxn>
                <a:cxn ang="0">
                  <a:pos x="109" y="0"/>
                </a:cxn>
                <a:cxn ang="0">
                  <a:pos x="115" y="2"/>
                </a:cxn>
                <a:cxn ang="0">
                  <a:pos x="119" y="4"/>
                </a:cxn>
                <a:cxn ang="0">
                  <a:pos x="126" y="12"/>
                </a:cxn>
                <a:cxn ang="0">
                  <a:pos x="133" y="21"/>
                </a:cxn>
                <a:cxn ang="0">
                  <a:pos x="139" y="36"/>
                </a:cxn>
                <a:cxn ang="0">
                  <a:pos x="145" y="52"/>
                </a:cxn>
                <a:cxn ang="0">
                  <a:pos x="150" y="69"/>
                </a:cxn>
                <a:cxn ang="0">
                  <a:pos x="153" y="84"/>
                </a:cxn>
                <a:cxn ang="0">
                  <a:pos x="155" y="91"/>
                </a:cxn>
                <a:cxn ang="0">
                  <a:pos x="42" y="135"/>
                </a:cxn>
                <a:cxn ang="0">
                  <a:pos x="42" y="135"/>
                </a:cxn>
              </a:cxnLst>
              <a:rect l="0" t="0" r="r" b="b"/>
              <a:pathLst>
                <a:path w="155" h="135">
                  <a:moveTo>
                    <a:pt x="42" y="135"/>
                  </a:moveTo>
                  <a:lnTo>
                    <a:pt x="35" y="128"/>
                  </a:lnTo>
                  <a:lnTo>
                    <a:pt x="22" y="112"/>
                  </a:lnTo>
                  <a:lnTo>
                    <a:pt x="9" y="92"/>
                  </a:lnTo>
                  <a:lnTo>
                    <a:pt x="0" y="71"/>
                  </a:lnTo>
                  <a:lnTo>
                    <a:pt x="9" y="49"/>
                  </a:lnTo>
                  <a:lnTo>
                    <a:pt x="35" y="28"/>
                  </a:lnTo>
                  <a:lnTo>
                    <a:pt x="63" y="11"/>
                  </a:lnTo>
                  <a:lnTo>
                    <a:pt x="81" y="3"/>
                  </a:lnTo>
                  <a:lnTo>
                    <a:pt x="89" y="0"/>
                  </a:lnTo>
                  <a:lnTo>
                    <a:pt x="99" y="0"/>
                  </a:lnTo>
                  <a:lnTo>
                    <a:pt x="109" y="0"/>
                  </a:lnTo>
                  <a:lnTo>
                    <a:pt x="115" y="2"/>
                  </a:lnTo>
                  <a:lnTo>
                    <a:pt x="119" y="4"/>
                  </a:lnTo>
                  <a:lnTo>
                    <a:pt x="126" y="12"/>
                  </a:lnTo>
                  <a:lnTo>
                    <a:pt x="133" y="21"/>
                  </a:lnTo>
                  <a:lnTo>
                    <a:pt x="139" y="36"/>
                  </a:lnTo>
                  <a:lnTo>
                    <a:pt x="145" y="52"/>
                  </a:lnTo>
                  <a:lnTo>
                    <a:pt x="150" y="69"/>
                  </a:lnTo>
                  <a:lnTo>
                    <a:pt x="153" y="84"/>
                  </a:lnTo>
                  <a:lnTo>
                    <a:pt x="155" y="91"/>
                  </a:lnTo>
                  <a:lnTo>
                    <a:pt x="42" y="135"/>
                  </a:lnTo>
                  <a:lnTo>
                    <a:pt x="42" y="135"/>
                  </a:lnTo>
                  <a:close/>
                </a:path>
              </a:pathLst>
            </a:custGeom>
            <a:solidFill>
              <a:srgbClr val="A6A16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26" name="Freeform 390"/>
            <p:cNvSpPr>
              <a:spLocks/>
            </p:cNvSpPr>
            <p:nvPr/>
          </p:nvSpPr>
          <p:spPr bwMode="ltGray">
            <a:xfrm>
              <a:off x="1137" y="1862"/>
              <a:ext cx="43" cy="42"/>
            </a:xfrm>
            <a:custGeom>
              <a:avLst/>
              <a:gdLst/>
              <a:ahLst/>
              <a:cxnLst>
                <a:cxn ang="0">
                  <a:pos x="14" y="2"/>
                </a:cxn>
                <a:cxn ang="0">
                  <a:pos x="4" y="8"/>
                </a:cxn>
                <a:cxn ang="0">
                  <a:pos x="0" y="14"/>
                </a:cxn>
                <a:cxn ang="0">
                  <a:pos x="0" y="22"/>
                </a:cxn>
                <a:cxn ang="0">
                  <a:pos x="6" y="32"/>
                </a:cxn>
                <a:cxn ang="0">
                  <a:pos x="14" y="38"/>
                </a:cxn>
                <a:cxn ang="0">
                  <a:pos x="26" y="42"/>
                </a:cxn>
                <a:cxn ang="0">
                  <a:pos x="35" y="39"/>
                </a:cxn>
                <a:cxn ang="0">
                  <a:pos x="43" y="33"/>
                </a:cxn>
                <a:cxn ang="0">
                  <a:pos x="42" y="21"/>
                </a:cxn>
                <a:cxn ang="0">
                  <a:pos x="36" y="8"/>
                </a:cxn>
                <a:cxn ang="0">
                  <a:pos x="27" y="0"/>
                </a:cxn>
                <a:cxn ang="0">
                  <a:pos x="14" y="2"/>
                </a:cxn>
                <a:cxn ang="0">
                  <a:pos x="14" y="2"/>
                </a:cxn>
              </a:cxnLst>
              <a:rect l="0" t="0" r="r" b="b"/>
              <a:pathLst>
                <a:path w="43" h="42">
                  <a:moveTo>
                    <a:pt x="14" y="2"/>
                  </a:moveTo>
                  <a:lnTo>
                    <a:pt x="4" y="8"/>
                  </a:lnTo>
                  <a:lnTo>
                    <a:pt x="0" y="14"/>
                  </a:lnTo>
                  <a:lnTo>
                    <a:pt x="0" y="22"/>
                  </a:lnTo>
                  <a:lnTo>
                    <a:pt x="6" y="32"/>
                  </a:lnTo>
                  <a:lnTo>
                    <a:pt x="14" y="38"/>
                  </a:lnTo>
                  <a:lnTo>
                    <a:pt x="26" y="42"/>
                  </a:lnTo>
                  <a:lnTo>
                    <a:pt x="35" y="39"/>
                  </a:lnTo>
                  <a:lnTo>
                    <a:pt x="43" y="33"/>
                  </a:lnTo>
                  <a:lnTo>
                    <a:pt x="42" y="21"/>
                  </a:lnTo>
                  <a:lnTo>
                    <a:pt x="36" y="8"/>
                  </a:lnTo>
                  <a:lnTo>
                    <a:pt x="27" y="0"/>
                  </a:lnTo>
                  <a:lnTo>
                    <a:pt x="14" y="2"/>
                  </a:lnTo>
                  <a:lnTo>
                    <a:pt x="14" y="2"/>
                  </a:lnTo>
                  <a:close/>
                </a:path>
              </a:pathLst>
            </a:custGeom>
            <a:solidFill>
              <a:srgbClr val="C2A1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27" name="Freeform 391"/>
            <p:cNvSpPr>
              <a:spLocks/>
            </p:cNvSpPr>
            <p:nvPr/>
          </p:nvSpPr>
          <p:spPr bwMode="ltGray">
            <a:xfrm>
              <a:off x="1510" y="1796"/>
              <a:ext cx="99" cy="120"/>
            </a:xfrm>
            <a:custGeom>
              <a:avLst/>
              <a:gdLst/>
              <a:ahLst/>
              <a:cxnLst>
                <a:cxn ang="0">
                  <a:pos x="99" y="31"/>
                </a:cxn>
                <a:cxn ang="0">
                  <a:pos x="94" y="26"/>
                </a:cxn>
                <a:cxn ang="0">
                  <a:pos x="82" y="12"/>
                </a:cxn>
                <a:cxn ang="0">
                  <a:pos x="60" y="2"/>
                </a:cxn>
                <a:cxn ang="0">
                  <a:pos x="35" y="0"/>
                </a:cxn>
                <a:cxn ang="0">
                  <a:pos x="12" y="14"/>
                </a:cxn>
                <a:cxn ang="0">
                  <a:pos x="2" y="36"/>
                </a:cxn>
                <a:cxn ang="0">
                  <a:pos x="0" y="63"/>
                </a:cxn>
                <a:cxn ang="0">
                  <a:pos x="7" y="87"/>
                </a:cxn>
                <a:cxn ang="0">
                  <a:pos x="19" y="103"/>
                </a:cxn>
                <a:cxn ang="0">
                  <a:pos x="35" y="112"/>
                </a:cxn>
                <a:cxn ang="0">
                  <a:pos x="51" y="117"/>
                </a:cxn>
                <a:cxn ang="0">
                  <a:pos x="63" y="120"/>
                </a:cxn>
                <a:cxn ang="0">
                  <a:pos x="68" y="111"/>
                </a:cxn>
                <a:cxn ang="0">
                  <a:pos x="67" y="88"/>
                </a:cxn>
                <a:cxn ang="0">
                  <a:pos x="64" y="64"/>
                </a:cxn>
                <a:cxn ang="0">
                  <a:pos x="67" y="50"/>
                </a:cxn>
                <a:cxn ang="0">
                  <a:pos x="75" y="42"/>
                </a:cxn>
                <a:cxn ang="0">
                  <a:pos x="86" y="36"/>
                </a:cxn>
                <a:cxn ang="0">
                  <a:pos x="95" y="32"/>
                </a:cxn>
                <a:cxn ang="0">
                  <a:pos x="99" y="31"/>
                </a:cxn>
                <a:cxn ang="0">
                  <a:pos x="99" y="31"/>
                </a:cxn>
              </a:cxnLst>
              <a:rect l="0" t="0" r="r" b="b"/>
              <a:pathLst>
                <a:path w="99" h="120">
                  <a:moveTo>
                    <a:pt x="99" y="31"/>
                  </a:moveTo>
                  <a:lnTo>
                    <a:pt x="94" y="26"/>
                  </a:lnTo>
                  <a:lnTo>
                    <a:pt x="82" y="12"/>
                  </a:lnTo>
                  <a:lnTo>
                    <a:pt x="60" y="2"/>
                  </a:lnTo>
                  <a:lnTo>
                    <a:pt x="35" y="0"/>
                  </a:lnTo>
                  <a:lnTo>
                    <a:pt x="12" y="14"/>
                  </a:lnTo>
                  <a:lnTo>
                    <a:pt x="2" y="36"/>
                  </a:lnTo>
                  <a:lnTo>
                    <a:pt x="0" y="63"/>
                  </a:lnTo>
                  <a:lnTo>
                    <a:pt x="7" y="87"/>
                  </a:lnTo>
                  <a:lnTo>
                    <a:pt x="19" y="103"/>
                  </a:lnTo>
                  <a:lnTo>
                    <a:pt x="35" y="112"/>
                  </a:lnTo>
                  <a:lnTo>
                    <a:pt x="51" y="117"/>
                  </a:lnTo>
                  <a:lnTo>
                    <a:pt x="63" y="120"/>
                  </a:lnTo>
                  <a:lnTo>
                    <a:pt x="68" y="111"/>
                  </a:lnTo>
                  <a:lnTo>
                    <a:pt x="67" y="88"/>
                  </a:lnTo>
                  <a:lnTo>
                    <a:pt x="64" y="64"/>
                  </a:lnTo>
                  <a:lnTo>
                    <a:pt x="67" y="50"/>
                  </a:lnTo>
                  <a:lnTo>
                    <a:pt x="75" y="42"/>
                  </a:lnTo>
                  <a:lnTo>
                    <a:pt x="86" y="36"/>
                  </a:lnTo>
                  <a:lnTo>
                    <a:pt x="95" y="32"/>
                  </a:lnTo>
                  <a:lnTo>
                    <a:pt x="99" y="31"/>
                  </a:lnTo>
                  <a:lnTo>
                    <a:pt x="99" y="31"/>
                  </a:lnTo>
                  <a:close/>
                </a:path>
              </a:pathLst>
            </a:custGeom>
            <a:solidFill>
              <a:srgbClr val="00385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28" name="Freeform 392"/>
            <p:cNvSpPr>
              <a:spLocks/>
            </p:cNvSpPr>
            <p:nvPr/>
          </p:nvSpPr>
          <p:spPr bwMode="ltGray">
            <a:xfrm>
              <a:off x="1231" y="1763"/>
              <a:ext cx="44" cy="40"/>
            </a:xfrm>
            <a:custGeom>
              <a:avLst/>
              <a:gdLst/>
              <a:ahLst/>
              <a:cxnLst>
                <a:cxn ang="0">
                  <a:pos x="26" y="1"/>
                </a:cxn>
                <a:cxn ang="0">
                  <a:pos x="13" y="0"/>
                </a:cxn>
                <a:cxn ang="0">
                  <a:pos x="5" y="1"/>
                </a:cxn>
                <a:cxn ang="0">
                  <a:pos x="0" y="5"/>
                </a:cxn>
                <a:cxn ang="0">
                  <a:pos x="0" y="16"/>
                </a:cxn>
                <a:cxn ang="0">
                  <a:pos x="1" y="24"/>
                </a:cxn>
                <a:cxn ang="0">
                  <a:pos x="4" y="29"/>
                </a:cxn>
                <a:cxn ang="0">
                  <a:pos x="8" y="32"/>
                </a:cxn>
                <a:cxn ang="0">
                  <a:pos x="14" y="37"/>
                </a:cxn>
                <a:cxn ang="0">
                  <a:pos x="24" y="40"/>
                </a:cxn>
                <a:cxn ang="0">
                  <a:pos x="33" y="37"/>
                </a:cxn>
                <a:cxn ang="0">
                  <a:pos x="40" y="32"/>
                </a:cxn>
                <a:cxn ang="0">
                  <a:pos x="44" y="23"/>
                </a:cxn>
                <a:cxn ang="0">
                  <a:pos x="41" y="12"/>
                </a:cxn>
                <a:cxn ang="0">
                  <a:pos x="34" y="5"/>
                </a:cxn>
                <a:cxn ang="0">
                  <a:pos x="29" y="1"/>
                </a:cxn>
                <a:cxn ang="0">
                  <a:pos x="26" y="1"/>
                </a:cxn>
                <a:cxn ang="0">
                  <a:pos x="26" y="1"/>
                </a:cxn>
              </a:cxnLst>
              <a:rect l="0" t="0" r="r" b="b"/>
              <a:pathLst>
                <a:path w="44" h="40">
                  <a:moveTo>
                    <a:pt x="26" y="1"/>
                  </a:moveTo>
                  <a:lnTo>
                    <a:pt x="13" y="0"/>
                  </a:lnTo>
                  <a:lnTo>
                    <a:pt x="5" y="1"/>
                  </a:lnTo>
                  <a:lnTo>
                    <a:pt x="0" y="5"/>
                  </a:lnTo>
                  <a:lnTo>
                    <a:pt x="0" y="16"/>
                  </a:lnTo>
                  <a:lnTo>
                    <a:pt x="1" y="24"/>
                  </a:lnTo>
                  <a:lnTo>
                    <a:pt x="4" y="29"/>
                  </a:lnTo>
                  <a:lnTo>
                    <a:pt x="8" y="32"/>
                  </a:lnTo>
                  <a:lnTo>
                    <a:pt x="14" y="37"/>
                  </a:lnTo>
                  <a:lnTo>
                    <a:pt x="24" y="40"/>
                  </a:lnTo>
                  <a:lnTo>
                    <a:pt x="33" y="37"/>
                  </a:lnTo>
                  <a:lnTo>
                    <a:pt x="40" y="32"/>
                  </a:lnTo>
                  <a:lnTo>
                    <a:pt x="44" y="23"/>
                  </a:lnTo>
                  <a:lnTo>
                    <a:pt x="41" y="12"/>
                  </a:lnTo>
                  <a:lnTo>
                    <a:pt x="34" y="5"/>
                  </a:lnTo>
                  <a:lnTo>
                    <a:pt x="29" y="1"/>
                  </a:lnTo>
                  <a:lnTo>
                    <a:pt x="26" y="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FFCC8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29" name="Freeform 393"/>
            <p:cNvSpPr>
              <a:spLocks/>
            </p:cNvSpPr>
            <p:nvPr/>
          </p:nvSpPr>
          <p:spPr bwMode="ltGray">
            <a:xfrm>
              <a:off x="1245" y="1836"/>
              <a:ext cx="91" cy="101"/>
            </a:xfrm>
            <a:custGeom>
              <a:avLst/>
              <a:gdLst/>
              <a:ahLst/>
              <a:cxnLst>
                <a:cxn ang="0">
                  <a:pos x="91" y="39"/>
                </a:cxn>
                <a:cxn ang="0">
                  <a:pos x="88" y="32"/>
                </a:cxn>
                <a:cxn ang="0">
                  <a:pos x="83" y="16"/>
                </a:cxn>
                <a:cxn ang="0">
                  <a:pos x="70" y="3"/>
                </a:cxn>
                <a:cxn ang="0">
                  <a:pos x="44" y="0"/>
                </a:cxn>
                <a:cxn ang="0">
                  <a:pos x="20" y="8"/>
                </a:cxn>
                <a:cxn ang="0">
                  <a:pos x="8" y="23"/>
                </a:cxn>
                <a:cxn ang="0">
                  <a:pos x="2" y="35"/>
                </a:cxn>
                <a:cxn ang="0">
                  <a:pos x="0" y="42"/>
                </a:cxn>
                <a:cxn ang="0">
                  <a:pos x="3" y="38"/>
                </a:cxn>
                <a:cxn ang="0">
                  <a:pos x="14" y="32"/>
                </a:cxn>
                <a:cxn ang="0">
                  <a:pos x="30" y="27"/>
                </a:cxn>
                <a:cxn ang="0">
                  <a:pos x="54" y="28"/>
                </a:cxn>
                <a:cxn ang="0">
                  <a:pos x="34" y="39"/>
                </a:cxn>
                <a:cxn ang="0">
                  <a:pos x="19" y="48"/>
                </a:cxn>
                <a:cxn ang="0">
                  <a:pos x="10" y="54"/>
                </a:cxn>
                <a:cxn ang="0">
                  <a:pos x="8" y="56"/>
                </a:cxn>
                <a:cxn ang="0">
                  <a:pos x="8" y="60"/>
                </a:cxn>
                <a:cxn ang="0">
                  <a:pos x="10" y="69"/>
                </a:cxn>
                <a:cxn ang="0">
                  <a:pos x="16" y="80"/>
                </a:cxn>
                <a:cxn ang="0">
                  <a:pos x="30" y="91"/>
                </a:cxn>
                <a:cxn ang="0">
                  <a:pos x="44" y="96"/>
                </a:cxn>
                <a:cxn ang="0">
                  <a:pos x="56" y="100"/>
                </a:cxn>
                <a:cxn ang="0">
                  <a:pos x="64" y="101"/>
                </a:cxn>
                <a:cxn ang="0">
                  <a:pos x="67" y="101"/>
                </a:cxn>
                <a:cxn ang="0">
                  <a:pos x="64" y="71"/>
                </a:cxn>
                <a:cxn ang="0">
                  <a:pos x="91" y="39"/>
                </a:cxn>
                <a:cxn ang="0">
                  <a:pos x="91" y="39"/>
                </a:cxn>
              </a:cxnLst>
              <a:rect l="0" t="0" r="r" b="b"/>
              <a:pathLst>
                <a:path w="91" h="101">
                  <a:moveTo>
                    <a:pt x="91" y="39"/>
                  </a:moveTo>
                  <a:lnTo>
                    <a:pt x="88" y="32"/>
                  </a:lnTo>
                  <a:lnTo>
                    <a:pt x="83" y="16"/>
                  </a:lnTo>
                  <a:lnTo>
                    <a:pt x="70" y="3"/>
                  </a:lnTo>
                  <a:lnTo>
                    <a:pt x="44" y="0"/>
                  </a:lnTo>
                  <a:lnTo>
                    <a:pt x="20" y="8"/>
                  </a:lnTo>
                  <a:lnTo>
                    <a:pt x="8" y="23"/>
                  </a:lnTo>
                  <a:lnTo>
                    <a:pt x="2" y="35"/>
                  </a:lnTo>
                  <a:lnTo>
                    <a:pt x="0" y="42"/>
                  </a:lnTo>
                  <a:lnTo>
                    <a:pt x="3" y="38"/>
                  </a:lnTo>
                  <a:lnTo>
                    <a:pt x="14" y="32"/>
                  </a:lnTo>
                  <a:lnTo>
                    <a:pt x="30" y="27"/>
                  </a:lnTo>
                  <a:lnTo>
                    <a:pt x="54" y="28"/>
                  </a:lnTo>
                  <a:lnTo>
                    <a:pt x="34" y="39"/>
                  </a:lnTo>
                  <a:lnTo>
                    <a:pt x="19" y="48"/>
                  </a:lnTo>
                  <a:lnTo>
                    <a:pt x="10" y="54"/>
                  </a:lnTo>
                  <a:lnTo>
                    <a:pt x="8" y="56"/>
                  </a:lnTo>
                  <a:lnTo>
                    <a:pt x="8" y="60"/>
                  </a:lnTo>
                  <a:lnTo>
                    <a:pt x="10" y="69"/>
                  </a:lnTo>
                  <a:lnTo>
                    <a:pt x="16" y="80"/>
                  </a:lnTo>
                  <a:lnTo>
                    <a:pt x="30" y="91"/>
                  </a:lnTo>
                  <a:lnTo>
                    <a:pt x="44" y="96"/>
                  </a:lnTo>
                  <a:lnTo>
                    <a:pt x="56" y="100"/>
                  </a:lnTo>
                  <a:lnTo>
                    <a:pt x="64" y="101"/>
                  </a:lnTo>
                  <a:lnTo>
                    <a:pt x="67" y="101"/>
                  </a:lnTo>
                  <a:lnTo>
                    <a:pt x="64" y="71"/>
                  </a:lnTo>
                  <a:lnTo>
                    <a:pt x="91" y="39"/>
                  </a:lnTo>
                  <a:lnTo>
                    <a:pt x="91" y="39"/>
                  </a:lnTo>
                  <a:close/>
                </a:path>
              </a:pathLst>
            </a:custGeom>
            <a:solidFill>
              <a:srgbClr val="00739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30" name="Freeform 394"/>
            <p:cNvSpPr>
              <a:spLocks/>
            </p:cNvSpPr>
            <p:nvPr/>
          </p:nvSpPr>
          <p:spPr bwMode="ltGray">
            <a:xfrm>
              <a:off x="1775" y="1867"/>
              <a:ext cx="180" cy="225"/>
            </a:xfrm>
            <a:custGeom>
              <a:avLst/>
              <a:gdLst/>
              <a:ahLst/>
              <a:cxnLst>
                <a:cxn ang="0">
                  <a:pos x="24" y="101"/>
                </a:cxn>
                <a:cxn ang="0">
                  <a:pos x="20" y="93"/>
                </a:cxn>
                <a:cxn ang="0">
                  <a:pos x="16" y="72"/>
                </a:cxn>
                <a:cxn ang="0">
                  <a:pos x="18" y="46"/>
                </a:cxn>
                <a:cxn ang="0">
                  <a:pos x="38" y="25"/>
                </a:cxn>
                <a:cxn ang="0">
                  <a:pos x="72" y="9"/>
                </a:cxn>
                <a:cxn ang="0">
                  <a:pos x="114" y="3"/>
                </a:cxn>
                <a:cxn ang="0">
                  <a:pos x="147" y="0"/>
                </a:cxn>
                <a:cxn ang="0">
                  <a:pos x="167" y="5"/>
                </a:cxn>
                <a:cxn ang="0">
                  <a:pos x="171" y="19"/>
                </a:cxn>
                <a:cxn ang="0">
                  <a:pos x="175" y="38"/>
                </a:cxn>
                <a:cxn ang="0">
                  <a:pos x="179" y="57"/>
                </a:cxn>
                <a:cxn ang="0">
                  <a:pos x="180" y="66"/>
                </a:cxn>
                <a:cxn ang="0">
                  <a:pos x="143" y="223"/>
                </a:cxn>
                <a:cxn ang="0">
                  <a:pos x="135" y="225"/>
                </a:cxn>
                <a:cxn ang="0">
                  <a:pos x="114" y="225"/>
                </a:cxn>
                <a:cxn ang="0">
                  <a:pos x="84" y="218"/>
                </a:cxn>
                <a:cxn ang="0">
                  <a:pos x="51" y="205"/>
                </a:cxn>
                <a:cxn ang="0">
                  <a:pos x="22" y="179"/>
                </a:cxn>
                <a:cxn ang="0">
                  <a:pos x="7" y="152"/>
                </a:cxn>
                <a:cxn ang="0">
                  <a:pos x="0" y="128"/>
                </a:cxn>
                <a:cxn ang="0">
                  <a:pos x="0" y="118"/>
                </a:cxn>
                <a:cxn ang="0">
                  <a:pos x="24" y="101"/>
                </a:cxn>
                <a:cxn ang="0">
                  <a:pos x="24" y="101"/>
                </a:cxn>
              </a:cxnLst>
              <a:rect l="0" t="0" r="r" b="b"/>
              <a:pathLst>
                <a:path w="180" h="225">
                  <a:moveTo>
                    <a:pt x="24" y="101"/>
                  </a:moveTo>
                  <a:lnTo>
                    <a:pt x="20" y="93"/>
                  </a:lnTo>
                  <a:lnTo>
                    <a:pt x="16" y="72"/>
                  </a:lnTo>
                  <a:lnTo>
                    <a:pt x="18" y="46"/>
                  </a:lnTo>
                  <a:lnTo>
                    <a:pt x="38" y="25"/>
                  </a:lnTo>
                  <a:lnTo>
                    <a:pt x="72" y="9"/>
                  </a:lnTo>
                  <a:lnTo>
                    <a:pt x="114" y="3"/>
                  </a:lnTo>
                  <a:lnTo>
                    <a:pt x="147" y="0"/>
                  </a:lnTo>
                  <a:lnTo>
                    <a:pt x="167" y="5"/>
                  </a:lnTo>
                  <a:lnTo>
                    <a:pt x="171" y="19"/>
                  </a:lnTo>
                  <a:lnTo>
                    <a:pt x="175" y="38"/>
                  </a:lnTo>
                  <a:lnTo>
                    <a:pt x="179" y="57"/>
                  </a:lnTo>
                  <a:lnTo>
                    <a:pt x="180" y="66"/>
                  </a:lnTo>
                  <a:lnTo>
                    <a:pt x="143" y="223"/>
                  </a:lnTo>
                  <a:lnTo>
                    <a:pt x="135" y="225"/>
                  </a:lnTo>
                  <a:lnTo>
                    <a:pt x="114" y="225"/>
                  </a:lnTo>
                  <a:lnTo>
                    <a:pt x="84" y="218"/>
                  </a:lnTo>
                  <a:lnTo>
                    <a:pt x="51" y="205"/>
                  </a:lnTo>
                  <a:lnTo>
                    <a:pt x="22" y="179"/>
                  </a:lnTo>
                  <a:lnTo>
                    <a:pt x="7" y="152"/>
                  </a:lnTo>
                  <a:lnTo>
                    <a:pt x="0" y="128"/>
                  </a:lnTo>
                  <a:lnTo>
                    <a:pt x="0" y="118"/>
                  </a:lnTo>
                  <a:lnTo>
                    <a:pt x="24" y="101"/>
                  </a:lnTo>
                  <a:lnTo>
                    <a:pt x="24" y="101"/>
                  </a:lnTo>
                  <a:close/>
                </a:path>
              </a:pathLst>
            </a:custGeom>
            <a:solidFill>
              <a:srgbClr val="5986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31" name="Freeform 395"/>
            <p:cNvSpPr>
              <a:spLocks/>
            </p:cNvSpPr>
            <p:nvPr/>
          </p:nvSpPr>
          <p:spPr bwMode="ltGray">
            <a:xfrm>
              <a:off x="1156" y="1928"/>
              <a:ext cx="81" cy="84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57" y="0"/>
                </a:cxn>
                <a:cxn ang="0">
                  <a:pos x="39" y="3"/>
                </a:cxn>
                <a:cxn ang="0">
                  <a:pos x="19" y="12"/>
                </a:cxn>
                <a:cxn ang="0">
                  <a:pos x="4" y="32"/>
                </a:cxn>
                <a:cxn ang="0">
                  <a:pos x="0" y="53"/>
                </a:cxn>
                <a:cxn ang="0">
                  <a:pos x="3" y="71"/>
                </a:cxn>
                <a:cxn ang="0">
                  <a:pos x="7" y="80"/>
                </a:cxn>
                <a:cxn ang="0">
                  <a:pos x="9" y="84"/>
                </a:cxn>
                <a:cxn ang="0">
                  <a:pos x="81" y="55"/>
                </a:cxn>
                <a:cxn ang="0">
                  <a:pos x="65" y="0"/>
                </a:cxn>
                <a:cxn ang="0">
                  <a:pos x="65" y="0"/>
                </a:cxn>
              </a:cxnLst>
              <a:rect l="0" t="0" r="r" b="b"/>
              <a:pathLst>
                <a:path w="81" h="84">
                  <a:moveTo>
                    <a:pt x="65" y="0"/>
                  </a:moveTo>
                  <a:lnTo>
                    <a:pt x="57" y="0"/>
                  </a:lnTo>
                  <a:lnTo>
                    <a:pt x="39" y="3"/>
                  </a:lnTo>
                  <a:lnTo>
                    <a:pt x="19" y="12"/>
                  </a:lnTo>
                  <a:lnTo>
                    <a:pt x="4" y="32"/>
                  </a:lnTo>
                  <a:lnTo>
                    <a:pt x="0" y="53"/>
                  </a:lnTo>
                  <a:lnTo>
                    <a:pt x="3" y="71"/>
                  </a:lnTo>
                  <a:lnTo>
                    <a:pt x="7" y="80"/>
                  </a:lnTo>
                  <a:lnTo>
                    <a:pt x="9" y="84"/>
                  </a:lnTo>
                  <a:lnTo>
                    <a:pt x="81" y="55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70733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32" name="Freeform 396"/>
            <p:cNvSpPr>
              <a:spLocks/>
            </p:cNvSpPr>
            <p:nvPr/>
          </p:nvSpPr>
          <p:spPr bwMode="ltGray">
            <a:xfrm>
              <a:off x="1347" y="1816"/>
              <a:ext cx="48" cy="46"/>
            </a:xfrm>
            <a:custGeom>
              <a:avLst/>
              <a:gdLst/>
              <a:ahLst/>
              <a:cxnLst>
                <a:cxn ang="0">
                  <a:pos x="8" y="31"/>
                </a:cxn>
                <a:cxn ang="0">
                  <a:pos x="14" y="38"/>
                </a:cxn>
                <a:cxn ang="0">
                  <a:pos x="25" y="44"/>
                </a:cxn>
                <a:cxn ang="0">
                  <a:pos x="34" y="46"/>
                </a:cxn>
                <a:cxn ang="0">
                  <a:pos x="44" y="43"/>
                </a:cxn>
                <a:cxn ang="0">
                  <a:pos x="48" y="31"/>
                </a:cxn>
                <a:cxn ang="0">
                  <a:pos x="46" y="16"/>
                </a:cxn>
                <a:cxn ang="0">
                  <a:pos x="38" y="6"/>
                </a:cxn>
                <a:cxn ang="0">
                  <a:pos x="24" y="0"/>
                </a:cxn>
                <a:cxn ang="0">
                  <a:pos x="9" y="3"/>
                </a:cxn>
                <a:cxn ang="0">
                  <a:pos x="1" y="10"/>
                </a:cxn>
                <a:cxn ang="0">
                  <a:pos x="0" y="19"/>
                </a:cxn>
                <a:cxn ang="0">
                  <a:pos x="8" y="31"/>
                </a:cxn>
                <a:cxn ang="0">
                  <a:pos x="8" y="31"/>
                </a:cxn>
              </a:cxnLst>
              <a:rect l="0" t="0" r="r" b="b"/>
              <a:pathLst>
                <a:path w="48" h="46">
                  <a:moveTo>
                    <a:pt x="8" y="31"/>
                  </a:moveTo>
                  <a:lnTo>
                    <a:pt x="14" y="38"/>
                  </a:lnTo>
                  <a:lnTo>
                    <a:pt x="25" y="44"/>
                  </a:lnTo>
                  <a:lnTo>
                    <a:pt x="34" y="46"/>
                  </a:lnTo>
                  <a:lnTo>
                    <a:pt x="44" y="43"/>
                  </a:lnTo>
                  <a:lnTo>
                    <a:pt x="48" y="31"/>
                  </a:lnTo>
                  <a:lnTo>
                    <a:pt x="46" y="16"/>
                  </a:lnTo>
                  <a:lnTo>
                    <a:pt x="38" y="6"/>
                  </a:lnTo>
                  <a:lnTo>
                    <a:pt x="24" y="0"/>
                  </a:lnTo>
                  <a:lnTo>
                    <a:pt x="9" y="3"/>
                  </a:lnTo>
                  <a:lnTo>
                    <a:pt x="1" y="10"/>
                  </a:lnTo>
                  <a:lnTo>
                    <a:pt x="0" y="19"/>
                  </a:lnTo>
                  <a:lnTo>
                    <a:pt x="8" y="31"/>
                  </a:lnTo>
                  <a:lnTo>
                    <a:pt x="8" y="31"/>
                  </a:lnTo>
                  <a:close/>
                </a:path>
              </a:pathLst>
            </a:custGeom>
            <a:solidFill>
              <a:srgbClr val="FFA86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33" name="Freeform 397"/>
            <p:cNvSpPr>
              <a:spLocks/>
            </p:cNvSpPr>
            <p:nvPr/>
          </p:nvSpPr>
          <p:spPr bwMode="ltGray">
            <a:xfrm>
              <a:off x="1305" y="1856"/>
              <a:ext cx="172" cy="145"/>
            </a:xfrm>
            <a:custGeom>
              <a:avLst/>
              <a:gdLst/>
              <a:ahLst/>
              <a:cxnLst>
                <a:cxn ang="0">
                  <a:pos x="55" y="145"/>
                </a:cxn>
                <a:cxn ang="0">
                  <a:pos x="51" y="141"/>
                </a:cxn>
                <a:cxn ang="0">
                  <a:pos x="39" y="129"/>
                </a:cxn>
                <a:cxn ang="0">
                  <a:pos x="26" y="113"/>
                </a:cxn>
                <a:cxn ang="0">
                  <a:pos x="14" y="93"/>
                </a:cxn>
                <a:cxn ang="0">
                  <a:pos x="6" y="73"/>
                </a:cxn>
                <a:cxn ang="0">
                  <a:pos x="2" y="57"/>
                </a:cxn>
                <a:cxn ang="0">
                  <a:pos x="0" y="47"/>
                </a:cxn>
                <a:cxn ang="0">
                  <a:pos x="0" y="44"/>
                </a:cxn>
                <a:cxn ang="0">
                  <a:pos x="3" y="39"/>
                </a:cxn>
                <a:cxn ang="0">
                  <a:pos x="16" y="30"/>
                </a:cxn>
                <a:cxn ang="0">
                  <a:pos x="40" y="16"/>
                </a:cxn>
                <a:cxn ang="0">
                  <a:pos x="78" y="4"/>
                </a:cxn>
                <a:cxn ang="0">
                  <a:pos x="112" y="0"/>
                </a:cxn>
                <a:cxn ang="0">
                  <a:pos x="137" y="4"/>
                </a:cxn>
                <a:cxn ang="0">
                  <a:pos x="151" y="11"/>
                </a:cxn>
                <a:cxn ang="0">
                  <a:pos x="156" y="16"/>
                </a:cxn>
                <a:cxn ang="0">
                  <a:pos x="157" y="19"/>
                </a:cxn>
                <a:cxn ang="0">
                  <a:pos x="164" y="30"/>
                </a:cxn>
                <a:cxn ang="0">
                  <a:pos x="168" y="43"/>
                </a:cxn>
                <a:cxn ang="0">
                  <a:pos x="172" y="57"/>
                </a:cxn>
                <a:cxn ang="0">
                  <a:pos x="159" y="75"/>
                </a:cxn>
                <a:cxn ang="0">
                  <a:pos x="129" y="99"/>
                </a:cxn>
                <a:cxn ang="0">
                  <a:pos x="99" y="117"/>
                </a:cxn>
                <a:cxn ang="0">
                  <a:pos x="87" y="128"/>
                </a:cxn>
                <a:cxn ang="0">
                  <a:pos x="63" y="137"/>
                </a:cxn>
                <a:cxn ang="0">
                  <a:pos x="55" y="145"/>
                </a:cxn>
                <a:cxn ang="0">
                  <a:pos x="55" y="145"/>
                </a:cxn>
              </a:cxnLst>
              <a:rect l="0" t="0" r="r" b="b"/>
              <a:pathLst>
                <a:path w="172" h="145">
                  <a:moveTo>
                    <a:pt x="55" y="145"/>
                  </a:moveTo>
                  <a:lnTo>
                    <a:pt x="51" y="141"/>
                  </a:lnTo>
                  <a:lnTo>
                    <a:pt x="39" y="129"/>
                  </a:lnTo>
                  <a:lnTo>
                    <a:pt x="26" y="113"/>
                  </a:lnTo>
                  <a:lnTo>
                    <a:pt x="14" y="93"/>
                  </a:lnTo>
                  <a:lnTo>
                    <a:pt x="6" y="73"/>
                  </a:lnTo>
                  <a:lnTo>
                    <a:pt x="2" y="57"/>
                  </a:lnTo>
                  <a:lnTo>
                    <a:pt x="0" y="47"/>
                  </a:lnTo>
                  <a:lnTo>
                    <a:pt x="0" y="44"/>
                  </a:lnTo>
                  <a:lnTo>
                    <a:pt x="3" y="39"/>
                  </a:lnTo>
                  <a:lnTo>
                    <a:pt x="16" y="30"/>
                  </a:lnTo>
                  <a:lnTo>
                    <a:pt x="40" y="16"/>
                  </a:lnTo>
                  <a:lnTo>
                    <a:pt x="78" y="4"/>
                  </a:lnTo>
                  <a:lnTo>
                    <a:pt x="112" y="0"/>
                  </a:lnTo>
                  <a:lnTo>
                    <a:pt x="137" y="4"/>
                  </a:lnTo>
                  <a:lnTo>
                    <a:pt x="151" y="11"/>
                  </a:lnTo>
                  <a:lnTo>
                    <a:pt x="156" y="16"/>
                  </a:lnTo>
                  <a:lnTo>
                    <a:pt x="157" y="19"/>
                  </a:lnTo>
                  <a:lnTo>
                    <a:pt x="164" y="30"/>
                  </a:lnTo>
                  <a:lnTo>
                    <a:pt x="168" y="43"/>
                  </a:lnTo>
                  <a:lnTo>
                    <a:pt x="172" y="57"/>
                  </a:lnTo>
                  <a:lnTo>
                    <a:pt x="159" y="75"/>
                  </a:lnTo>
                  <a:lnTo>
                    <a:pt x="129" y="99"/>
                  </a:lnTo>
                  <a:lnTo>
                    <a:pt x="99" y="117"/>
                  </a:lnTo>
                  <a:lnTo>
                    <a:pt x="87" y="128"/>
                  </a:lnTo>
                  <a:lnTo>
                    <a:pt x="63" y="137"/>
                  </a:lnTo>
                  <a:lnTo>
                    <a:pt x="55" y="145"/>
                  </a:lnTo>
                  <a:lnTo>
                    <a:pt x="55" y="145"/>
                  </a:lnTo>
                  <a:close/>
                </a:path>
              </a:pathLst>
            </a:custGeom>
            <a:solidFill>
              <a:srgbClr val="0091A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34" name="Freeform 398"/>
            <p:cNvSpPr>
              <a:spLocks/>
            </p:cNvSpPr>
            <p:nvPr/>
          </p:nvSpPr>
          <p:spPr bwMode="ltGray">
            <a:xfrm>
              <a:off x="1778" y="1778"/>
              <a:ext cx="140" cy="119"/>
            </a:xfrm>
            <a:custGeom>
              <a:avLst/>
              <a:gdLst/>
              <a:ahLst/>
              <a:cxnLst>
                <a:cxn ang="0">
                  <a:pos x="27" y="119"/>
                </a:cxn>
                <a:cxn ang="0">
                  <a:pos x="21" y="113"/>
                </a:cxn>
                <a:cxn ang="0">
                  <a:pos x="13" y="97"/>
                </a:cxn>
                <a:cxn ang="0">
                  <a:pos x="5" y="74"/>
                </a:cxn>
                <a:cxn ang="0">
                  <a:pos x="0" y="52"/>
                </a:cxn>
                <a:cxn ang="0">
                  <a:pos x="4" y="30"/>
                </a:cxn>
                <a:cxn ang="0">
                  <a:pos x="19" y="17"/>
                </a:cxn>
                <a:cxn ang="0">
                  <a:pos x="40" y="6"/>
                </a:cxn>
                <a:cxn ang="0">
                  <a:pos x="65" y="2"/>
                </a:cxn>
                <a:cxn ang="0">
                  <a:pos x="87" y="0"/>
                </a:cxn>
                <a:cxn ang="0">
                  <a:pos x="103" y="1"/>
                </a:cxn>
                <a:cxn ang="0">
                  <a:pos x="115" y="6"/>
                </a:cxn>
                <a:cxn ang="0">
                  <a:pos x="125" y="20"/>
                </a:cxn>
                <a:cxn ang="0">
                  <a:pos x="133" y="40"/>
                </a:cxn>
                <a:cxn ang="0">
                  <a:pos x="137" y="62"/>
                </a:cxn>
                <a:cxn ang="0">
                  <a:pos x="139" y="80"/>
                </a:cxn>
                <a:cxn ang="0">
                  <a:pos x="140" y="88"/>
                </a:cxn>
                <a:cxn ang="0">
                  <a:pos x="73" y="102"/>
                </a:cxn>
                <a:cxn ang="0">
                  <a:pos x="27" y="119"/>
                </a:cxn>
                <a:cxn ang="0">
                  <a:pos x="27" y="119"/>
                </a:cxn>
              </a:cxnLst>
              <a:rect l="0" t="0" r="r" b="b"/>
              <a:pathLst>
                <a:path w="140" h="119">
                  <a:moveTo>
                    <a:pt x="27" y="119"/>
                  </a:moveTo>
                  <a:lnTo>
                    <a:pt x="21" y="113"/>
                  </a:lnTo>
                  <a:lnTo>
                    <a:pt x="13" y="97"/>
                  </a:lnTo>
                  <a:lnTo>
                    <a:pt x="5" y="74"/>
                  </a:lnTo>
                  <a:lnTo>
                    <a:pt x="0" y="52"/>
                  </a:lnTo>
                  <a:lnTo>
                    <a:pt x="4" y="30"/>
                  </a:lnTo>
                  <a:lnTo>
                    <a:pt x="19" y="17"/>
                  </a:lnTo>
                  <a:lnTo>
                    <a:pt x="40" y="6"/>
                  </a:lnTo>
                  <a:lnTo>
                    <a:pt x="65" y="2"/>
                  </a:lnTo>
                  <a:lnTo>
                    <a:pt x="87" y="0"/>
                  </a:lnTo>
                  <a:lnTo>
                    <a:pt x="103" y="1"/>
                  </a:lnTo>
                  <a:lnTo>
                    <a:pt x="115" y="6"/>
                  </a:lnTo>
                  <a:lnTo>
                    <a:pt x="125" y="20"/>
                  </a:lnTo>
                  <a:lnTo>
                    <a:pt x="133" y="40"/>
                  </a:lnTo>
                  <a:lnTo>
                    <a:pt x="137" y="62"/>
                  </a:lnTo>
                  <a:lnTo>
                    <a:pt x="139" y="80"/>
                  </a:lnTo>
                  <a:lnTo>
                    <a:pt x="140" y="88"/>
                  </a:lnTo>
                  <a:lnTo>
                    <a:pt x="73" y="102"/>
                  </a:lnTo>
                  <a:lnTo>
                    <a:pt x="27" y="119"/>
                  </a:lnTo>
                  <a:lnTo>
                    <a:pt x="27" y="119"/>
                  </a:lnTo>
                  <a:close/>
                </a:path>
              </a:pathLst>
            </a:custGeom>
            <a:solidFill>
              <a:srgbClr val="2E8AA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35" name="Freeform 399"/>
            <p:cNvSpPr>
              <a:spLocks/>
            </p:cNvSpPr>
            <p:nvPr/>
          </p:nvSpPr>
          <p:spPr bwMode="ltGray">
            <a:xfrm>
              <a:off x="1827" y="1894"/>
              <a:ext cx="136" cy="203"/>
            </a:xfrm>
            <a:custGeom>
              <a:avLst/>
              <a:gdLst/>
              <a:ahLst/>
              <a:cxnLst>
                <a:cxn ang="0">
                  <a:pos x="115" y="1"/>
                </a:cxn>
                <a:cxn ang="0">
                  <a:pos x="98" y="5"/>
                </a:cxn>
                <a:cxn ang="0">
                  <a:pos x="62" y="15"/>
                </a:cxn>
                <a:cxn ang="0">
                  <a:pos x="24" y="37"/>
                </a:cxn>
                <a:cxn ang="0">
                  <a:pos x="2" y="71"/>
                </a:cxn>
                <a:cxn ang="0">
                  <a:pos x="0" y="110"/>
                </a:cxn>
                <a:cxn ang="0">
                  <a:pos x="12" y="146"/>
                </a:cxn>
                <a:cxn ang="0">
                  <a:pos x="31" y="174"/>
                </a:cxn>
                <a:cxn ang="0">
                  <a:pos x="48" y="191"/>
                </a:cxn>
                <a:cxn ang="0">
                  <a:pos x="64" y="198"/>
                </a:cxn>
                <a:cxn ang="0">
                  <a:pos x="83" y="203"/>
                </a:cxn>
                <a:cxn ang="0">
                  <a:pos x="99" y="202"/>
                </a:cxn>
                <a:cxn ang="0">
                  <a:pos x="112" y="195"/>
                </a:cxn>
                <a:cxn ang="0">
                  <a:pos x="122" y="164"/>
                </a:cxn>
                <a:cxn ang="0">
                  <a:pos x="131" y="110"/>
                </a:cxn>
                <a:cxn ang="0">
                  <a:pos x="136" y="54"/>
                </a:cxn>
                <a:cxn ang="0">
                  <a:pos x="133" y="19"/>
                </a:cxn>
                <a:cxn ang="0">
                  <a:pos x="126" y="6"/>
                </a:cxn>
                <a:cxn ang="0">
                  <a:pos x="120" y="1"/>
                </a:cxn>
                <a:cxn ang="0">
                  <a:pos x="115" y="0"/>
                </a:cxn>
                <a:cxn ang="0">
                  <a:pos x="115" y="1"/>
                </a:cxn>
                <a:cxn ang="0">
                  <a:pos x="115" y="1"/>
                </a:cxn>
              </a:cxnLst>
              <a:rect l="0" t="0" r="r" b="b"/>
              <a:pathLst>
                <a:path w="136" h="203">
                  <a:moveTo>
                    <a:pt x="115" y="1"/>
                  </a:moveTo>
                  <a:lnTo>
                    <a:pt x="98" y="5"/>
                  </a:lnTo>
                  <a:lnTo>
                    <a:pt x="62" y="15"/>
                  </a:lnTo>
                  <a:lnTo>
                    <a:pt x="24" y="37"/>
                  </a:lnTo>
                  <a:lnTo>
                    <a:pt x="2" y="71"/>
                  </a:lnTo>
                  <a:lnTo>
                    <a:pt x="0" y="110"/>
                  </a:lnTo>
                  <a:lnTo>
                    <a:pt x="12" y="146"/>
                  </a:lnTo>
                  <a:lnTo>
                    <a:pt x="31" y="174"/>
                  </a:lnTo>
                  <a:lnTo>
                    <a:pt x="48" y="191"/>
                  </a:lnTo>
                  <a:lnTo>
                    <a:pt x="64" y="198"/>
                  </a:lnTo>
                  <a:lnTo>
                    <a:pt x="83" y="203"/>
                  </a:lnTo>
                  <a:lnTo>
                    <a:pt x="99" y="202"/>
                  </a:lnTo>
                  <a:lnTo>
                    <a:pt x="112" y="195"/>
                  </a:lnTo>
                  <a:lnTo>
                    <a:pt x="122" y="164"/>
                  </a:lnTo>
                  <a:lnTo>
                    <a:pt x="131" y="110"/>
                  </a:lnTo>
                  <a:lnTo>
                    <a:pt x="136" y="54"/>
                  </a:lnTo>
                  <a:lnTo>
                    <a:pt x="133" y="19"/>
                  </a:lnTo>
                  <a:lnTo>
                    <a:pt x="126" y="6"/>
                  </a:lnTo>
                  <a:lnTo>
                    <a:pt x="120" y="1"/>
                  </a:lnTo>
                  <a:lnTo>
                    <a:pt x="115" y="0"/>
                  </a:lnTo>
                  <a:lnTo>
                    <a:pt x="115" y="1"/>
                  </a:lnTo>
                  <a:lnTo>
                    <a:pt x="115" y="1"/>
                  </a:lnTo>
                  <a:close/>
                </a:path>
              </a:pathLst>
            </a:custGeom>
            <a:solidFill>
              <a:srgbClr val="1252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36" name="Freeform 400"/>
            <p:cNvSpPr>
              <a:spLocks/>
            </p:cNvSpPr>
            <p:nvPr/>
          </p:nvSpPr>
          <p:spPr bwMode="ltGray">
            <a:xfrm>
              <a:off x="1569" y="1820"/>
              <a:ext cx="153" cy="132"/>
            </a:xfrm>
            <a:custGeom>
              <a:avLst/>
              <a:gdLst/>
              <a:ahLst/>
              <a:cxnLst>
                <a:cxn ang="0">
                  <a:pos x="25" y="132"/>
                </a:cxn>
                <a:cxn ang="0">
                  <a:pos x="21" y="124"/>
                </a:cxn>
                <a:cxn ang="0">
                  <a:pos x="15" y="105"/>
                </a:cxn>
                <a:cxn ang="0">
                  <a:pos x="5" y="83"/>
                </a:cxn>
                <a:cxn ang="0">
                  <a:pos x="1" y="64"/>
                </a:cxn>
                <a:cxn ang="0">
                  <a:pos x="0" y="50"/>
                </a:cxn>
                <a:cxn ang="0">
                  <a:pos x="3" y="38"/>
                </a:cxn>
                <a:cxn ang="0">
                  <a:pos x="8" y="28"/>
                </a:cxn>
                <a:cxn ang="0">
                  <a:pos x="13" y="22"/>
                </a:cxn>
                <a:cxn ang="0">
                  <a:pos x="32" y="14"/>
                </a:cxn>
                <a:cxn ang="0">
                  <a:pos x="71" y="4"/>
                </a:cxn>
                <a:cxn ang="0">
                  <a:pos x="109" y="0"/>
                </a:cxn>
                <a:cxn ang="0">
                  <a:pos x="137" y="11"/>
                </a:cxn>
                <a:cxn ang="0">
                  <a:pos x="148" y="32"/>
                </a:cxn>
                <a:cxn ang="0">
                  <a:pos x="152" y="58"/>
                </a:cxn>
                <a:cxn ang="0">
                  <a:pos x="153" y="79"/>
                </a:cxn>
                <a:cxn ang="0">
                  <a:pos x="153" y="87"/>
                </a:cxn>
                <a:cxn ang="0">
                  <a:pos x="25" y="132"/>
                </a:cxn>
                <a:cxn ang="0">
                  <a:pos x="25" y="132"/>
                </a:cxn>
              </a:cxnLst>
              <a:rect l="0" t="0" r="r" b="b"/>
              <a:pathLst>
                <a:path w="153" h="132">
                  <a:moveTo>
                    <a:pt x="25" y="132"/>
                  </a:moveTo>
                  <a:lnTo>
                    <a:pt x="21" y="124"/>
                  </a:lnTo>
                  <a:lnTo>
                    <a:pt x="15" y="105"/>
                  </a:lnTo>
                  <a:lnTo>
                    <a:pt x="5" y="83"/>
                  </a:lnTo>
                  <a:lnTo>
                    <a:pt x="1" y="64"/>
                  </a:lnTo>
                  <a:lnTo>
                    <a:pt x="0" y="50"/>
                  </a:lnTo>
                  <a:lnTo>
                    <a:pt x="3" y="38"/>
                  </a:lnTo>
                  <a:lnTo>
                    <a:pt x="8" y="28"/>
                  </a:lnTo>
                  <a:lnTo>
                    <a:pt x="13" y="22"/>
                  </a:lnTo>
                  <a:lnTo>
                    <a:pt x="32" y="14"/>
                  </a:lnTo>
                  <a:lnTo>
                    <a:pt x="71" y="4"/>
                  </a:lnTo>
                  <a:lnTo>
                    <a:pt x="109" y="0"/>
                  </a:lnTo>
                  <a:lnTo>
                    <a:pt x="137" y="11"/>
                  </a:lnTo>
                  <a:lnTo>
                    <a:pt x="148" y="32"/>
                  </a:lnTo>
                  <a:lnTo>
                    <a:pt x="152" y="58"/>
                  </a:lnTo>
                  <a:lnTo>
                    <a:pt x="153" y="79"/>
                  </a:lnTo>
                  <a:lnTo>
                    <a:pt x="153" y="87"/>
                  </a:lnTo>
                  <a:lnTo>
                    <a:pt x="25" y="132"/>
                  </a:lnTo>
                  <a:lnTo>
                    <a:pt x="25" y="132"/>
                  </a:lnTo>
                  <a:close/>
                </a:path>
              </a:pathLst>
            </a:custGeom>
            <a:solidFill>
              <a:srgbClr val="8A9EA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37" name="Freeform 401"/>
            <p:cNvSpPr>
              <a:spLocks/>
            </p:cNvSpPr>
            <p:nvPr/>
          </p:nvSpPr>
          <p:spPr bwMode="ltGray">
            <a:xfrm>
              <a:off x="1359" y="1880"/>
              <a:ext cx="70" cy="10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57" y="0"/>
                </a:cxn>
                <a:cxn ang="0">
                  <a:pos x="36" y="3"/>
                </a:cxn>
                <a:cxn ang="0">
                  <a:pos x="13" y="12"/>
                </a:cxn>
                <a:cxn ang="0">
                  <a:pos x="0" y="33"/>
                </a:cxn>
                <a:cxn ang="0">
                  <a:pos x="0" y="59"/>
                </a:cxn>
                <a:cxn ang="0">
                  <a:pos x="6" y="84"/>
                </a:cxn>
                <a:cxn ang="0">
                  <a:pos x="14" y="101"/>
                </a:cxn>
                <a:cxn ang="0">
                  <a:pos x="18" y="108"/>
                </a:cxn>
                <a:cxn ang="0">
                  <a:pos x="38" y="104"/>
                </a:cxn>
                <a:cxn ang="0">
                  <a:pos x="37" y="101"/>
                </a:cxn>
                <a:cxn ang="0">
                  <a:pos x="34" y="97"/>
                </a:cxn>
                <a:cxn ang="0">
                  <a:pos x="34" y="89"/>
                </a:cxn>
                <a:cxn ang="0">
                  <a:pos x="37" y="77"/>
                </a:cxn>
                <a:cxn ang="0">
                  <a:pos x="45" y="65"/>
                </a:cxn>
                <a:cxn ang="0">
                  <a:pos x="55" y="57"/>
                </a:cxn>
                <a:cxn ang="0">
                  <a:pos x="66" y="53"/>
                </a:cxn>
                <a:cxn ang="0">
                  <a:pos x="70" y="53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70" h="108">
                  <a:moveTo>
                    <a:pt x="66" y="0"/>
                  </a:moveTo>
                  <a:lnTo>
                    <a:pt x="57" y="0"/>
                  </a:lnTo>
                  <a:lnTo>
                    <a:pt x="36" y="3"/>
                  </a:lnTo>
                  <a:lnTo>
                    <a:pt x="13" y="12"/>
                  </a:lnTo>
                  <a:lnTo>
                    <a:pt x="0" y="33"/>
                  </a:lnTo>
                  <a:lnTo>
                    <a:pt x="0" y="59"/>
                  </a:lnTo>
                  <a:lnTo>
                    <a:pt x="6" y="84"/>
                  </a:lnTo>
                  <a:lnTo>
                    <a:pt x="14" y="101"/>
                  </a:lnTo>
                  <a:lnTo>
                    <a:pt x="18" y="108"/>
                  </a:lnTo>
                  <a:lnTo>
                    <a:pt x="38" y="104"/>
                  </a:lnTo>
                  <a:lnTo>
                    <a:pt x="37" y="101"/>
                  </a:lnTo>
                  <a:lnTo>
                    <a:pt x="34" y="97"/>
                  </a:lnTo>
                  <a:lnTo>
                    <a:pt x="34" y="89"/>
                  </a:lnTo>
                  <a:lnTo>
                    <a:pt x="37" y="77"/>
                  </a:lnTo>
                  <a:lnTo>
                    <a:pt x="45" y="65"/>
                  </a:lnTo>
                  <a:lnTo>
                    <a:pt x="55" y="57"/>
                  </a:lnTo>
                  <a:lnTo>
                    <a:pt x="66" y="53"/>
                  </a:lnTo>
                  <a:lnTo>
                    <a:pt x="70" y="53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00697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38" name="Freeform 402"/>
            <p:cNvSpPr>
              <a:spLocks/>
            </p:cNvSpPr>
            <p:nvPr/>
          </p:nvSpPr>
          <p:spPr bwMode="ltGray">
            <a:xfrm>
              <a:off x="1500" y="1721"/>
              <a:ext cx="32" cy="39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9" y="0"/>
                </a:cxn>
                <a:cxn ang="0">
                  <a:pos x="2" y="8"/>
                </a:cxn>
                <a:cxn ang="0">
                  <a:pos x="0" y="18"/>
                </a:cxn>
                <a:cxn ang="0">
                  <a:pos x="8" y="31"/>
                </a:cxn>
                <a:cxn ang="0">
                  <a:pos x="17" y="39"/>
                </a:cxn>
                <a:cxn ang="0">
                  <a:pos x="24" y="39"/>
                </a:cxn>
                <a:cxn ang="0">
                  <a:pos x="29" y="35"/>
                </a:cxn>
                <a:cxn ang="0">
                  <a:pos x="32" y="26"/>
                </a:cxn>
                <a:cxn ang="0">
                  <a:pos x="29" y="16"/>
                </a:cxn>
                <a:cxn ang="0">
                  <a:pos x="26" y="6"/>
                </a:cxn>
                <a:cxn ang="0">
                  <a:pos x="21" y="1"/>
                </a:cxn>
                <a:cxn ang="0">
                  <a:pos x="20" y="0"/>
                </a:cxn>
                <a:cxn ang="0">
                  <a:pos x="20" y="0"/>
                </a:cxn>
              </a:cxnLst>
              <a:rect l="0" t="0" r="r" b="b"/>
              <a:pathLst>
                <a:path w="32" h="39">
                  <a:moveTo>
                    <a:pt x="20" y="0"/>
                  </a:moveTo>
                  <a:lnTo>
                    <a:pt x="9" y="0"/>
                  </a:lnTo>
                  <a:lnTo>
                    <a:pt x="2" y="8"/>
                  </a:lnTo>
                  <a:lnTo>
                    <a:pt x="0" y="18"/>
                  </a:lnTo>
                  <a:lnTo>
                    <a:pt x="8" y="31"/>
                  </a:lnTo>
                  <a:lnTo>
                    <a:pt x="17" y="39"/>
                  </a:lnTo>
                  <a:lnTo>
                    <a:pt x="24" y="39"/>
                  </a:lnTo>
                  <a:lnTo>
                    <a:pt x="29" y="35"/>
                  </a:lnTo>
                  <a:lnTo>
                    <a:pt x="32" y="26"/>
                  </a:lnTo>
                  <a:lnTo>
                    <a:pt x="29" y="16"/>
                  </a:lnTo>
                  <a:lnTo>
                    <a:pt x="26" y="6"/>
                  </a:lnTo>
                  <a:lnTo>
                    <a:pt x="21" y="1"/>
                  </a:ln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B3592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39" name="Freeform 403"/>
            <p:cNvSpPr>
              <a:spLocks/>
            </p:cNvSpPr>
            <p:nvPr/>
          </p:nvSpPr>
          <p:spPr bwMode="ltGray">
            <a:xfrm>
              <a:off x="1606" y="1766"/>
              <a:ext cx="46" cy="58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8" y="1"/>
                </a:cxn>
                <a:cxn ang="0">
                  <a:pos x="30" y="0"/>
                </a:cxn>
                <a:cxn ang="0">
                  <a:pos x="19" y="1"/>
                </a:cxn>
                <a:cxn ang="0">
                  <a:pos x="12" y="9"/>
                </a:cxn>
                <a:cxn ang="0">
                  <a:pos x="10" y="20"/>
                </a:cxn>
                <a:cxn ang="0">
                  <a:pos x="12" y="29"/>
                </a:cxn>
                <a:cxn ang="0">
                  <a:pos x="15" y="37"/>
                </a:cxn>
                <a:cxn ang="0">
                  <a:pos x="15" y="42"/>
                </a:cxn>
                <a:cxn ang="0">
                  <a:pos x="10" y="46"/>
                </a:cxn>
                <a:cxn ang="0">
                  <a:pos x="6" y="52"/>
                </a:cxn>
                <a:cxn ang="0">
                  <a:pos x="2" y="54"/>
                </a:cxn>
                <a:cxn ang="0">
                  <a:pos x="0" y="56"/>
                </a:cxn>
                <a:cxn ang="0">
                  <a:pos x="4" y="57"/>
                </a:cxn>
                <a:cxn ang="0">
                  <a:pos x="14" y="58"/>
                </a:cxn>
                <a:cxn ang="0">
                  <a:pos x="26" y="57"/>
                </a:cxn>
                <a:cxn ang="0">
                  <a:pos x="39" y="52"/>
                </a:cxn>
                <a:cxn ang="0">
                  <a:pos x="46" y="38"/>
                </a:cxn>
                <a:cxn ang="0">
                  <a:pos x="46" y="22"/>
                </a:cxn>
                <a:cxn ang="0">
                  <a:pos x="43" y="8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46" h="58">
                  <a:moveTo>
                    <a:pt x="43" y="2"/>
                  </a:moveTo>
                  <a:lnTo>
                    <a:pt x="38" y="1"/>
                  </a:lnTo>
                  <a:lnTo>
                    <a:pt x="30" y="0"/>
                  </a:lnTo>
                  <a:lnTo>
                    <a:pt x="19" y="1"/>
                  </a:lnTo>
                  <a:lnTo>
                    <a:pt x="12" y="9"/>
                  </a:lnTo>
                  <a:lnTo>
                    <a:pt x="10" y="20"/>
                  </a:lnTo>
                  <a:lnTo>
                    <a:pt x="12" y="29"/>
                  </a:lnTo>
                  <a:lnTo>
                    <a:pt x="15" y="37"/>
                  </a:lnTo>
                  <a:lnTo>
                    <a:pt x="15" y="42"/>
                  </a:lnTo>
                  <a:lnTo>
                    <a:pt x="10" y="46"/>
                  </a:lnTo>
                  <a:lnTo>
                    <a:pt x="6" y="52"/>
                  </a:lnTo>
                  <a:lnTo>
                    <a:pt x="2" y="54"/>
                  </a:lnTo>
                  <a:lnTo>
                    <a:pt x="0" y="56"/>
                  </a:lnTo>
                  <a:lnTo>
                    <a:pt x="4" y="57"/>
                  </a:lnTo>
                  <a:lnTo>
                    <a:pt x="14" y="58"/>
                  </a:lnTo>
                  <a:lnTo>
                    <a:pt x="26" y="57"/>
                  </a:lnTo>
                  <a:lnTo>
                    <a:pt x="39" y="52"/>
                  </a:lnTo>
                  <a:lnTo>
                    <a:pt x="46" y="38"/>
                  </a:lnTo>
                  <a:lnTo>
                    <a:pt x="46" y="22"/>
                  </a:lnTo>
                  <a:lnTo>
                    <a:pt x="43" y="8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58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40" name="Freeform 404"/>
            <p:cNvSpPr>
              <a:spLocks/>
            </p:cNvSpPr>
            <p:nvPr/>
          </p:nvSpPr>
          <p:spPr bwMode="ltGray">
            <a:xfrm>
              <a:off x="1634" y="1776"/>
              <a:ext cx="30" cy="36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8" y="2"/>
                </a:cxn>
                <a:cxn ang="0">
                  <a:pos x="3" y="10"/>
                </a:cxn>
                <a:cxn ang="0">
                  <a:pos x="0" y="19"/>
                </a:cxn>
                <a:cxn ang="0">
                  <a:pos x="6" y="28"/>
                </a:cxn>
                <a:cxn ang="0">
                  <a:pos x="14" y="35"/>
                </a:cxn>
                <a:cxn ang="0">
                  <a:pos x="22" y="36"/>
                </a:cxn>
                <a:cxn ang="0">
                  <a:pos x="27" y="34"/>
                </a:cxn>
                <a:cxn ang="0">
                  <a:pos x="30" y="27"/>
                </a:cxn>
                <a:cxn ang="0">
                  <a:pos x="28" y="16"/>
                </a:cxn>
                <a:cxn ang="0">
                  <a:pos x="26" y="7"/>
                </a:cxn>
                <a:cxn ang="0">
                  <a:pos x="20" y="2"/>
                </a:cxn>
                <a:cxn ang="0">
                  <a:pos x="19" y="0"/>
                </a:cxn>
                <a:cxn ang="0">
                  <a:pos x="19" y="0"/>
                </a:cxn>
              </a:cxnLst>
              <a:rect l="0" t="0" r="r" b="b"/>
              <a:pathLst>
                <a:path w="30" h="36">
                  <a:moveTo>
                    <a:pt x="19" y="0"/>
                  </a:moveTo>
                  <a:lnTo>
                    <a:pt x="8" y="2"/>
                  </a:lnTo>
                  <a:lnTo>
                    <a:pt x="3" y="10"/>
                  </a:lnTo>
                  <a:lnTo>
                    <a:pt x="0" y="19"/>
                  </a:lnTo>
                  <a:lnTo>
                    <a:pt x="6" y="28"/>
                  </a:lnTo>
                  <a:lnTo>
                    <a:pt x="14" y="35"/>
                  </a:lnTo>
                  <a:lnTo>
                    <a:pt x="22" y="36"/>
                  </a:lnTo>
                  <a:lnTo>
                    <a:pt x="27" y="34"/>
                  </a:lnTo>
                  <a:lnTo>
                    <a:pt x="30" y="27"/>
                  </a:lnTo>
                  <a:lnTo>
                    <a:pt x="28" y="16"/>
                  </a:lnTo>
                  <a:lnTo>
                    <a:pt x="26" y="7"/>
                  </a:lnTo>
                  <a:lnTo>
                    <a:pt x="20" y="2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C2A1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41" name="Freeform 405"/>
            <p:cNvSpPr>
              <a:spLocks/>
            </p:cNvSpPr>
            <p:nvPr/>
          </p:nvSpPr>
          <p:spPr bwMode="ltGray">
            <a:xfrm>
              <a:off x="1814" y="1808"/>
              <a:ext cx="104" cy="78"/>
            </a:xfrm>
            <a:custGeom>
              <a:avLst/>
              <a:gdLst/>
              <a:ahLst/>
              <a:cxnLst>
                <a:cxn ang="0">
                  <a:pos x="3" y="78"/>
                </a:cxn>
                <a:cxn ang="0">
                  <a:pos x="0" y="68"/>
                </a:cxn>
                <a:cxn ang="0">
                  <a:pos x="0" y="46"/>
                </a:cxn>
                <a:cxn ang="0">
                  <a:pos x="8" y="20"/>
                </a:cxn>
                <a:cxn ang="0">
                  <a:pos x="33" y="0"/>
                </a:cxn>
                <a:cxn ang="0">
                  <a:pos x="65" y="0"/>
                </a:cxn>
                <a:cxn ang="0">
                  <a:pos x="88" y="20"/>
                </a:cxn>
                <a:cxn ang="0">
                  <a:pos x="100" y="44"/>
                </a:cxn>
                <a:cxn ang="0">
                  <a:pos x="104" y="56"/>
                </a:cxn>
                <a:cxn ang="0">
                  <a:pos x="64" y="70"/>
                </a:cxn>
                <a:cxn ang="0">
                  <a:pos x="63" y="66"/>
                </a:cxn>
                <a:cxn ang="0">
                  <a:pos x="60" y="59"/>
                </a:cxn>
                <a:cxn ang="0">
                  <a:pos x="55" y="51"/>
                </a:cxn>
                <a:cxn ang="0">
                  <a:pos x="47" y="50"/>
                </a:cxn>
                <a:cxn ang="0">
                  <a:pos x="37" y="54"/>
                </a:cxn>
                <a:cxn ang="0">
                  <a:pos x="31" y="64"/>
                </a:cxn>
                <a:cxn ang="0">
                  <a:pos x="27" y="74"/>
                </a:cxn>
                <a:cxn ang="0">
                  <a:pos x="25" y="78"/>
                </a:cxn>
                <a:cxn ang="0">
                  <a:pos x="3" y="78"/>
                </a:cxn>
                <a:cxn ang="0">
                  <a:pos x="3" y="78"/>
                </a:cxn>
              </a:cxnLst>
              <a:rect l="0" t="0" r="r" b="b"/>
              <a:pathLst>
                <a:path w="104" h="78">
                  <a:moveTo>
                    <a:pt x="3" y="78"/>
                  </a:moveTo>
                  <a:lnTo>
                    <a:pt x="0" y="68"/>
                  </a:lnTo>
                  <a:lnTo>
                    <a:pt x="0" y="46"/>
                  </a:lnTo>
                  <a:lnTo>
                    <a:pt x="8" y="20"/>
                  </a:lnTo>
                  <a:lnTo>
                    <a:pt x="33" y="0"/>
                  </a:lnTo>
                  <a:lnTo>
                    <a:pt x="65" y="0"/>
                  </a:lnTo>
                  <a:lnTo>
                    <a:pt x="88" y="20"/>
                  </a:lnTo>
                  <a:lnTo>
                    <a:pt x="100" y="44"/>
                  </a:lnTo>
                  <a:lnTo>
                    <a:pt x="104" y="56"/>
                  </a:lnTo>
                  <a:lnTo>
                    <a:pt x="64" y="70"/>
                  </a:lnTo>
                  <a:lnTo>
                    <a:pt x="63" y="66"/>
                  </a:lnTo>
                  <a:lnTo>
                    <a:pt x="60" y="59"/>
                  </a:lnTo>
                  <a:lnTo>
                    <a:pt x="55" y="51"/>
                  </a:lnTo>
                  <a:lnTo>
                    <a:pt x="47" y="50"/>
                  </a:lnTo>
                  <a:lnTo>
                    <a:pt x="37" y="54"/>
                  </a:lnTo>
                  <a:lnTo>
                    <a:pt x="31" y="64"/>
                  </a:lnTo>
                  <a:lnTo>
                    <a:pt x="27" y="74"/>
                  </a:lnTo>
                  <a:lnTo>
                    <a:pt x="25" y="78"/>
                  </a:lnTo>
                  <a:lnTo>
                    <a:pt x="3" y="78"/>
                  </a:lnTo>
                  <a:lnTo>
                    <a:pt x="3" y="78"/>
                  </a:lnTo>
                  <a:close/>
                </a:path>
              </a:pathLst>
            </a:custGeom>
            <a:solidFill>
              <a:srgbClr val="00638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42" name="Freeform 406"/>
            <p:cNvSpPr>
              <a:spLocks/>
            </p:cNvSpPr>
            <p:nvPr/>
          </p:nvSpPr>
          <p:spPr bwMode="ltGray">
            <a:xfrm>
              <a:off x="1811" y="1735"/>
              <a:ext cx="38" cy="45"/>
            </a:xfrm>
            <a:custGeom>
              <a:avLst/>
              <a:gdLst/>
              <a:ahLst/>
              <a:cxnLst>
                <a:cxn ang="0">
                  <a:pos x="6" y="31"/>
                </a:cxn>
                <a:cxn ang="0">
                  <a:pos x="7" y="33"/>
                </a:cxn>
                <a:cxn ang="0">
                  <a:pos x="12" y="41"/>
                </a:cxn>
                <a:cxn ang="0">
                  <a:pos x="22" y="45"/>
                </a:cxn>
                <a:cxn ang="0">
                  <a:pos x="32" y="41"/>
                </a:cxn>
                <a:cxn ang="0">
                  <a:pos x="38" y="31"/>
                </a:cxn>
                <a:cxn ang="0">
                  <a:pos x="36" y="17"/>
                </a:cxn>
                <a:cxn ang="0">
                  <a:pos x="30" y="7"/>
                </a:cxn>
                <a:cxn ang="0">
                  <a:pos x="20" y="0"/>
                </a:cxn>
                <a:cxn ang="0">
                  <a:pos x="10" y="0"/>
                </a:cxn>
                <a:cxn ang="0">
                  <a:pos x="3" y="7"/>
                </a:cxn>
                <a:cxn ang="0">
                  <a:pos x="0" y="16"/>
                </a:cxn>
                <a:cxn ang="0">
                  <a:pos x="6" y="31"/>
                </a:cxn>
                <a:cxn ang="0">
                  <a:pos x="6" y="31"/>
                </a:cxn>
              </a:cxnLst>
              <a:rect l="0" t="0" r="r" b="b"/>
              <a:pathLst>
                <a:path w="38" h="45">
                  <a:moveTo>
                    <a:pt x="6" y="31"/>
                  </a:moveTo>
                  <a:lnTo>
                    <a:pt x="7" y="33"/>
                  </a:lnTo>
                  <a:lnTo>
                    <a:pt x="12" y="41"/>
                  </a:lnTo>
                  <a:lnTo>
                    <a:pt x="22" y="45"/>
                  </a:lnTo>
                  <a:lnTo>
                    <a:pt x="32" y="41"/>
                  </a:lnTo>
                  <a:lnTo>
                    <a:pt x="38" y="31"/>
                  </a:lnTo>
                  <a:lnTo>
                    <a:pt x="36" y="17"/>
                  </a:lnTo>
                  <a:lnTo>
                    <a:pt x="30" y="7"/>
                  </a:lnTo>
                  <a:lnTo>
                    <a:pt x="20" y="0"/>
                  </a:lnTo>
                  <a:lnTo>
                    <a:pt x="10" y="0"/>
                  </a:lnTo>
                  <a:lnTo>
                    <a:pt x="3" y="7"/>
                  </a:lnTo>
                  <a:lnTo>
                    <a:pt x="0" y="16"/>
                  </a:lnTo>
                  <a:lnTo>
                    <a:pt x="6" y="31"/>
                  </a:lnTo>
                  <a:lnTo>
                    <a:pt x="6" y="31"/>
                  </a:lnTo>
                  <a:close/>
                </a:path>
              </a:pathLst>
            </a:custGeom>
            <a:solidFill>
              <a:srgbClr val="FFCC8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43" name="Freeform 407"/>
            <p:cNvSpPr>
              <a:spLocks/>
            </p:cNvSpPr>
            <p:nvPr/>
          </p:nvSpPr>
          <p:spPr bwMode="ltGray">
            <a:xfrm>
              <a:off x="1604" y="1844"/>
              <a:ext cx="119" cy="96"/>
            </a:xfrm>
            <a:custGeom>
              <a:avLst/>
              <a:gdLst/>
              <a:ahLst/>
              <a:cxnLst>
                <a:cxn ang="0">
                  <a:pos x="1" y="95"/>
                </a:cxn>
                <a:cxn ang="0">
                  <a:pos x="0" y="87"/>
                </a:cxn>
                <a:cxn ang="0">
                  <a:pos x="2" y="69"/>
                </a:cxn>
                <a:cxn ang="0">
                  <a:pos x="12" y="44"/>
                </a:cxn>
                <a:cxn ang="0">
                  <a:pos x="32" y="19"/>
                </a:cxn>
                <a:cxn ang="0">
                  <a:pos x="57" y="3"/>
                </a:cxn>
                <a:cxn ang="0">
                  <a:pos x="82" y="0"/>
                </a:cxn>
                <a:cxn ang="0">
                  <a:pos x="102" y="7"/>
                </a:cxn>
                <a:cxn ang="0">
                  <a:pos x="114" y="19"/>
                </a:cxn>
                <a:cxn ang="0">
                  <a:pos x="117" y="31"/>
                </a:cxn>
                <a:cxn ang="0">
                  <a:pos x="119" y="43"/>
                </a:cxn>
                <a:cxn ang="0">
                  <a:pos x="119" y="53"/>
                </a:cxn>
                <a:cxn ang="0">
                  <a:pos x="119" y="59"/>
                </a:cxn>
                <a:cxn ang="0">
                  <a:pos x="42" y="76"/>
                </a:cxn>
                <a:cxn ang="0">
                  <a:pos x="20" y="96"/>
                </a:cxn>
                <a:cxn ang="0">
                  <a:pos x="1" y="95"/>
                </a:cxn>
                <a:cxn ang="0">
                  <a:pos x="1" y="95"/>
                </a:cxn>
              </a:cxnLst>
              <a:rect l="0" t="0" r="r" b="b"/>
              <a:pathLst>
                <a:path w="119" h="96">
                  <a:moveTo>
                    <a:pt x="1" y="95"/>
                  </a:moveTo>
                  <a:lnTo>
                    <a:pt x="0" y="87"/>
                  </a:lnTo>
                  <a:lnTo>
                    <a:pt x="2" y="69"/>
                  </a:lnTo>
                  <a:lnTo>
                    <a:pt x="12" y="44"/>
                  </a:lnTo>
                  <a:lnTo>
                    <a:pt x="32" y="19"/>
                  </a:lnTo>
                  <a:lnTo>
                    <a:pt x="57" y="3"/>
                  </a:lnTo>
                  <a:lnTo>
                    <a:pt x="82" y="0"/>
                  </a:lnTo>
                  <a:lnTo>
                    <a:pt x="102" y="7"/>
                  </a:lnTo>
                  <a:lnTo>
                    <a:pt x="114" y="19"/>
                  </a:lnTo>
                  <a:lnTo>
                    <a:pt x="117" y="31"/>
                  </a:lnTo>
                  <a:lnTo>
                    <a:pt x="119" y="43"/>
                  </a:lnTo>
                  <a:lnTo>
                    <a:pt x="119" y="53"/>
                  </a:lnTo>
                  <a:lnTo>
                    <a:pt x="119" y="59"/>
                  </a:lnTo>
                  <a:lnTo>
                    <a:pt x="42" y="76"/>
                  </a:lnTo>
                  <a:lnTo>
                    <a:pt x="20" y="96"/>
                  </a:lnTo>
                  <a:lnTo>
                    <a:pt x="1" y="95"/>
                  </a:lnTo>
                  <a:lnTo>
                    <a:pt x="1" y="95"/>
                  </a:lnTo>
                  <a:close/>
                </a:path>
              </a:pathLst>
            </a:custGeom>
            <a:solidFill>
              <a:srgbClr val="4F738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44" name="Freeform 408"/>
            <p:cNvSpPr>
              <a:spLocks/>
            </p:cNvSpPr>
            <p:nvPr/>
          </p:nvSpPr>
          <p:spPr bwMode="ltGray">
            <a:xfrm>
              <a:off x="1826" y="1831"/>
              <a:ext cx="47" cy="49"/>
            </a:xfrm>
            <a:custGeom>
              <a:avLst/>
              <a:gdLst/>
              <a:ahLst/>
              <a:cxnLst>
                <a:cxn ang="0">
                  <a:pos x="24" y="3"/>
                </a:cxn>
                <a:cxn ang="0">
                  <a:pos x="13" y="0"/>
                </a:cxn>
                <a:cxn ang="0">
                  <a:pos x="5" y="4"/>
                </a:cxn>
                <a:cxn ang="0">
                  <a:pos x="0" y="12"/>
                </a:cxn>
                <a:cxn ang="0">
                  <a:pos x="1" y="27"/>
                </a:cxn>
                <a:cxn ang="0">
                  <a:pos x="8" y="37"/>
                </a:cxn>
                <a:cxn ang="0">
                  <a:pos x="15" y="44"/>
                </a:cxn>
                <a:cxn ang="0">
                  <a:pos x="21" y="48"/>
                </a:cxn>
                <a:cxn ang="0">
                  <a:pos x="28" y="49"/>
                </a:cxn>
                <a:cxn ang="0">
                  <a:pos x="35" y="48"/>
                </a:cxn>
                <a:cxn ang="0">
                  <a:pos x="41" y="44"/>
                </a:cxn>
                <a:cxn ang="0">
                  <a:pos x="44" y="36"/>
                </a:cxn>
                <a:cxn ang="0">
                  <a:pos x="47" y="29"/>
                </a:cxn>
                <a:cxn ang="0">
                  <a:pos x="43" y="20"/>
                </a:cxn>
                <a:cxn ang="0">
                  <a:pos x="36" y="12"/>
                </a:cxn>
                <a:cxn ang="0">
                  <a:pos x="27" y="5"/>
                </a:cxn>
                <a:cxn ang="0">
                  <a:pos x="24" y="3"/>
                </a:cxn>
                <a:cxn ang="0">
                  <a:pos x="24" y="3"/>
                </a:cxn>
              </a:cxnLst>
              <a:rect l="0" t="0" r="r" b="b"/>
              <a:pathLst>
                <a:path w="47" h="49">
                  <a:moveTo>
                    <a:pt x="24" y="3"/>
                  </a:moveTo>
                  <a:lnTo>
                    <a:pt x="13" y="0"/>
                  </a:lnTo>
                  <a:lnTo>
                    <a:pt x="5" y="4"/>
                  </a:lnTo>
                  <a:lnTo>
                    <a:pt x="0" y="12"/>
                  </a:lnTo>
                  <a:lnTo>
                    <a:pt x="1" y="27"/>
                  </a:lnTo>
                  <a:lnTo>
                    <a:pt x="8" y="37"/>
                  </a:lnTo>
                  <a:lnTo>
                    <a:pt x="15" y="44"/>
                  </a:lnTo>
                  <a:lnTo>
                    <a:pt x="21" y="48"/>
                  </a:lnTo>
                  <a:lnTo>
                    <a:pt x="28" y="49"/>
                  </a:lnTo>
                  <a:lnTo>
                    <a:pt x="35" y="48"/>
                  </a:lnTo>
                  <a:lnTo>
                    <a:pt x="41" y="44"/>
                  </a:lnTo>
                  <a:lnTo>
                    <a:pt x="44" y="36"/>
                  </a:lnTo>
                  <a:lnTo>
                    <a:pt x="47" y="29"/>
                  </a:lnTo>
                  <a:lnTo>
                    <a:pt x="43" y="20"/>
                  </a:lnTo>
                  <a:lnTo>
                    <a:pt x="36" y="12"/>
                  </a:lnTo>
                  <a:lnTo>
                    <a:pt x="27" y="5"/>
                  </a:lnTo>
                  <a:lnTo>
                    <a:pt x="24" y="3"/>
                  </a:lnTo>
                  <a:lnTo>
                    <a:pt x="24" y="3"/>
                  </a:lnTo>
                  <a:close/>
                </a:path>
              </a:pathLst>
            </a:custGeom>
            <a:solidFill>
              <a:srgbClr val="F585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45" name="Freeform 409"/>
            <p:cNvSpPr>
              <a:spLocks/>
            </p:cNvSpPr>
            <p:nvPr/>
          </p:nvSpPr>
          <p:spPr bwMode="ltGray">
            <a:xfrm>
              <a:off x="1727" y="2250"/>
              <a:ext cx="44" cy="49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1" y="7"/>
                </a:cxn>
                <a:cxn ang="0">
                  <a:pos x="4" y="23"/>
                </a:cxn>
                <a:cxn ang="0">
                  <a:pos x="0" y="40"/>
                </a:cxn>
                <a:cxn ang="0">
                  <a:pos x="7" y="49"/>
                </a:cxn>
                <a:cxn ang="0">
                  <a:pos x="19" y="45"/>
                </a:cxn>
                <a:cxn ang="0">
                  <a:pos x="31" y="33"/>
                </a:cxn>
                <a:cxn ang="0">
                  <a:pos x="40" y="20"/>
                </a:cxn>
                <a:cxn ang="0">
                  <a:pos x="44" y="11"/>
                </a:cxn>
                <a:cxn ang="0">
                  <a:pos x="38" y="5"/>
                </a:cxn>
                <a:cxn ang="0">
                  <a:pos x="28" y="3"/>
                </a:cxn>
                <a:cxn ang="0">
                  <a:pos x="19" y="0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44" h="49">
                  <a:moveTo>
                    <a:pt x="14" y="0"/>
                  </a:moveTo>
                  <a:lnTo>
                    <a:pt x="11" y="7"/>
                  </a:lnTo>
                  <a:lnTo>
                    <a:pt x="4" y="23"/>
                  </a:lnTo>
                  <a:lnTo>
                    <a:pt x="0" y="40"/>
                  </a:lnTo>
                  <a:lnTo>
                    <a:pt x="7" y="49"/>
                  </a:lnTo>
                  <a:lnTo>
                    <a:pt x="19" y="45"/>
                  </a:lnTo>
                  <a:lnTo>
                    <a:pt x="31" y="33"/>
                  </a:lnTo>
                  <a:lnTo>
                    <a:pt x="40" y="20"/>
                  </a:lnTo>
                  <a:lnTo>
                    <a:pt x="44" y="11"/>
                  </a:lnTo>
                  <a:lnTo>
                    <a:pt x="38" y="5"/>
                  </a:lnTo>
                  <a:lnTo>
                    <a:pt x="28" y="3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75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46" name="Freeform 410"/>
            <p:cNvSpPr>
              <a:spLocks/>
            </p:cNvSpPr>
            <p:nvPr/>
          </p:nvSpPr>
          <p:spPr bwMode="ltGray">
            <a:xfrm>
              <a:off x="1637" y="2068"/>
              <a:ext cx="186" cy="198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3" y="5"/>
                </a:cxn>
                <a:cxn ang="0">
                  <a:pos x="9" y="14"/>
                </a:cxn>
                <a:cxn ang="0">
                  <a:pos x="20" y="26"/>
                </a:cxn>
                <a:cxn ang="0">
                  <a:pos x="33" y="37"/>
                </a:cxn>
                <a:cxn ang="0">
                  <a:pos x="49" y="44"/>
                </a:cxn>
                <a:cxn ang="0">
                  <a:pos x="69" y="50"/>
                </a:cxn>
                <a:cxn ang="0">
                  <a:pos x="85" y="56"/>
                </a:cxn>
                <a:cxn ang="0">
                  <a:pos x="93" y="58"/>
                </a:cxn>
                <a:cxn ang="0">
                  <a:pos x="81" y="113"/>
                </a:cxn>
                <a:cxn ang="0">
                  <a:pos x="74" y="171"/>
                </a:cxn>
                <a:cxn ang="0">
                  <a:pos x="77" y="173"/>
                </a:cxn>
                <a:cxn ang="0">
                  <a:pos x="86" y="177"/>
                </a:cxn>
                <a:cxn ang="0">
                  <a:pos x="97" y="181"/>
                </a:cxn>
                <a:cxn ang="0">
                  <a:pos x="108" y="183"/>
                </a:cxn>
                <a:cxn ang="0">
                  <a:pos x="113" y="183"/>
                </a:cxn>
                <a:cxn ang="0">
                  <a:pos x="120" y="186"/>
                </a:cxn>
                <a:cxn ang="0">
                  <a:pos x="124" y="189"/>
                </a:cxn>
                <a:cxn ang="0">
                  <a:pos x="125" y="190"/>
                </a:cxn>
                <a:cxn ang="0">
                  <a:pos x="128" y="191"/>
                </a:cxn>
                <a:cxn ang="0">
                  <a:pos x="137" y="194"/>
                </a:cxn>
                <a:cxn ang="0">
                  <a:pos x="148" y="197"/>
                </a:cxn>
                <a:cxn ang="0">
                  <a:pos x="157" y="198"/>
                </a:cxn>
                <a:cxn ang="0">
                  <a:pos x="165" y="195"/>
                </a:cxn>
                <a:cxn ang="0">
                  <a:pos x="176" y="189"/>
                </a:cxn>
                <a:cxn ang="0">
                  <a:pos x="182" y="183"/>
                </a:cxn>
                <a:cxn ang="0">
                  <a:pos x="186" y="181"/>
                </a:cxn>
                <a:cxn ang="0">
                  <a:pos x="182" y="162"/>
                </a:cxn>
                <a:cxn ang="0">
                  <a:pos x="173" y="121"/>
                </a:cxn>
                <a:cxn ang="0">
                  <a:pos x="164" y="77"/>
                </a:cxn>
                <a:cxn ang="0">
                  <a:pos x="160" y="48"/>
                </a:cxn>
                <a:cxn ang="0">
                  <a:pos x="160" y="34"/>
                </a:cxn>
                <a:cxn ang="0">
                  <a:pos x="158" y="25"/>
                </a:cxn>
                <a:cxn ang="0">
                  <a:pos x="154" y="16"/>
                </a:cxn>
                <a:cxn ang="0">
                  <a:pos x="149" y="8"/>
                </a:cxn>
                <a:cxn ang="0">
                  <a:pos x="120" y="1"/>
                </a:cxn>
                <a:cxn ang="0">
                  <a:pos x="69" y="0"/>
                </a:cxn>
                <a:cxn ang="0">
                  <a:pos x="21" y="0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186" h="198">
                  <a:moveTo>
                    <a:pt x="0" y="1"/>
                  </a:moveTo>
                  <a:lnTo>
                    <a:pt x="3" y="5"/>
                  </a:lnTo>
                  <a:lnTo>
                    <a:pt x="9" y="14"/>
                  </a:lnTo>
                  <a:lnTo>
                    <a:pt x="20" y="26"/>
                  </a:lnTo>
                  <a:lnTo>
                    <a:pt x="33" y="37"/>
                  </a:lnTo>
                  <a:lnTo>
                    <a:pt x="49" y="44"/>
                  </a:lnTo>
                  <a:lnTo>
                    <a:pt x="69" y="50"/>
                  </a:lnTo>
                  <a:lnTo>
                    <a:pt x="85" y="56"/>
                  </a:lnTo>
                  <a:lnTo>
                    <a:pt x="93" y="58"/>
                  </a:lnTo>
                  <a:lnTo>
                    <a:pt x="81" y="113"/>
                  </a:lnTo>
                  <a:lnTo>
                    <a:pt x="74" y="171"/>
                  </a:lnTo>
                  <a:lnTo>
                    <a:pt x="77" y="173"/>
                  </a:lnTo>
                  <a:lnTo>
                    <a:pt x="86" y="177"/>
                  </a:lnTo>
                  <a:lnTo>
                    <a:pt x="97" y="181"/>
                  </a:lnTo>
                  <a:lnTo>
                    <a:pt x="108" y="183"/>
                  </a:lnTo>
                  <a:lnTo>
                    <a:pt x="113" y="183"/>
                  </a:lnTo>
                  <a:lnTo>
                    <a:pt x="120" y="186"/>
                  </a:lnTo>
                  <a:lnTo>
                    <a:pt x="124" y="189"/>
                  </a:lnTo>
                  <a:lnTo>
                    <a:pt x="125" y="190"/>
                  </a:lnTo>
                  <a:lnTo>
                    <a:pt x="128" y="191"/>
                  </a:lnTo>
                  <a:lnTo>
                    <a:pt x="137" y="194"/>
                  </a:lnTo>
                  <a:lnTo>
                    <a:pt x="148" y="197"/>
                  </a:lnTo>
                  <a:lnTo>
                    <a:pt x="157" y="198"/>
                  </a:lnTo>
                  <a:lnTo>
                    <a:pt x="165" y="195"/>
                  </a:lnTo>
                  <a:lnTo>
                    <a:pt x="176" y="189"/>
                  </a:lnTo>
                  <a:lnTo>
                    <a:pt x="182" y="183"/>
                  </a:lnTo>
                  <a:lnTo>
                    <a:pt x="186" y="181"/>
                  </a:lnTo>
                  <a:lnTo>
                    <a:pt x="182" y="162"/>
                  </a:lnTo>
                  <a:lnTo>
                    <a:pt x="173" y="121"/>
                  </a:lnTo>
                  <a:lnTo>
                    <a:pt x="164" y="77"/>
                  </a:lnTo>
                  <a:lnTo>
                    <a:pt x="160" y="48"/>
                  </a:lnTo>
                  <a:lnTo>
                    <a:pt x="160" y="34"/>
                  </a:lnTo>
                  <a:lnTo>
                    <a:pt x="158" y="25"/>
                  </a:lnTo>
                  <a:lnTo>
                    <a:pt x="154" y="16"/>
                  </a:lnTo>
                  <a:lnTo>
                    <a:pt x="149" y="8"/>
                  </a:lnTo>
                  <a:lnTo>
                    <a:pt x="120" y="1"/>
                  </a:lnTo>
                  <a:lnTo>
                    <a:pt x="69" y="0"/>
                  </a:lnTo>
                  <a:lnTo>
                    <a:pt x="21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4BF7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47" name="Freeform 411"/>
            <p:cNvSpPr>
              <a:spLocks/>
            </p:cNvSpPr>
            <p:nvPr/>
          </p:nvSpPr>
          <p:spPr bwMode="ltGray">
            <a:xfrm>
              <a:off x="1699" y="2037"/>
              <a:ext cx="126" cy="65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14" y="65"/>
                </a:cxn>
                <a:cxn ang="0">
                  <a:pos x="126" y="37"/>
                </a:cxn>
                <a:cxn ang="0">
                  <a:pos x="95" y="0"/>
                </a:cxn>
                <a:cxn ang="0">
                  <a:pos x="0" y="31"/>
                </a:cxn>
                <a:cxn ang="0">
                  <a:pos x="0" y="31"/>
                </a:cxn>
              </a:cxnLst>
              <a:rect l="0" t="0" r="r" b="b"/>
              <a:pathLst>
                <a:path w="126" h="65">
                  <a:moveTo>
                    <a:pt x="0" y="31"/>
                  </a:moveTo>
                  <a:lnTo>
                    <a:pt x="14" y="65"/>
                  </a:lnTo>
                  <a:lnTo>
                    <a:pt x="126" y="37"/>
                  </a:lnTo>
                  <a:lnTo>
                    <a:pt x="95" y="0"/>
                  </a:lnTo>
                  <a:lnTo>
                    <a:pt x="0" y="3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E6DE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48" name="Freeform 412"/>
            <p:cNvSpPr>
              <a:spLocks/>
            </p:cNvSpPr>
            <p:nvPr/>
          </p:nvSpPr>
          <p:spPr bwMode="ltGray">
            <a:xfrm>
              <a:off x="1616" y="1905"/>
              <a:ext cx="178" cy="183"/>
            </a:xfrm>
            <a:custGeom>
              <a:avLst/>
              <a:gdLst/>
              <a:ahLst/>
              <a:cxnLst>
                <a:cxn ang="0">
                  <a:pos x="135" y="183"/>
                </a:cxn>
                <a:cxn ang="0">
                  <a:pos x="119" y="183"/>
                </a:cxn>
                <a:cxn ang="0">
                  <a:pos x="83" y="180"/>
                </a:cxn>
                <a:cxn ang="0">
                  <a:pos x="45" y="176"/>
                </a:cxn>
                <a:cxn ang="0">
                  <a:pos x="25" y="169"/>
                </a:cxn>
                <a:cxn ang="0">
                  <a:pos x="17" y="144"/>
                </a:cxn>
                <a:cxn ang="0">
                  <a:pos x="6" y="102"/>
                </a:cxn>
                <a:cxn ang="0">
                  <a:pos x="0" y="56"/>
                </a:cxn>
                <a:cxn ang="0">
                  <a:pos x="6" y="28"/>
                </a:cxn>
                <a:cxn ang="0">
                  <a:pos x="32" y="15"/>
                </a:cxn>
                <a:cxn ang="0">
                  <a:pos x="70" y="6"/>
                </a:cxn>
                <a:cxn ang="0">
                  <a:pos x="106" y="2"/>
                </a:cxn>
                <a:cxn ang="0">
                  <a:pos x="122" y="0"/>
                </a:cxn>
                <a:cxn ang="0">
                  <a:pos x="161" y="4"/>
                </a:cxn>
                <a:cxn ang="0">
                  <a:pos x="162" y="11"/>
                </a:cxn>
                <a:cxn ang="0">
                  <a:pos x="166" y="27"/>
                </a:cxn>
                <a:cxn ang="0">
                  <a:pos x="170" y="47"/>
                </a:cxn>
                <a:cxn ang="0">
                  <a:pos x="175" y="68"/>
                </a:cxn>
                <a:cxn ang="0">
                  <a:pos x="177" y="88"/>
                </a:cxn>
                <a:cxn ang="0">
                  <a:pos x="178" y="108"/>
                </a:cxn>
                <a:cxn ang="0">
                  <a:pos x="178" y="123"/>
                </a:cxn>
                <a:cxn ang="0">
                  <a:pos x="178" y="130"/>
                </a:cxn>
                <a:cxn ang="0">
                  <a:pos x="126" y="145"/>
                </a:cxn>
                <a:cxn ang="0">
                  <a:pos x="146" y="167"/>
                </a:cxn>
                <a:cxn ang="0">
                  <a:pos x="135" y="183"/>
                </a:cxn>
                <a:cxn ang="0">
                  <a:pos x="135" y="183"/>
                </a:cxn>
              </a:cxnLst>
              <a:rect l="0" t="0" r="r" b="b"/>
              <a:pathLst>
                <a:path w="178" h="183">
                  <a:moveTo>
                    <a:pt x="135" y="183"/>
                  </a:moveTo>
                  <a:lnTo>
                    <a:pt x="119" y="183"/>
                  </a:lnTo>
                  <a:lnTo>
                    <a:pt x="83" y="180"/>
                  </a:lnTo>
                  <a:lnTo>
                    <a:pt x="45" y="176"/>
                  </a:lnTo>
                  <a:lnTo>
                    <a:pt x="25" y="169"/>
                  </a:lnTo>
                  <a:lnTo>
                    <a:pt x="17" y="144"/>
                  </a:lnTo>
                  <a:lnTo>
                    <a:pt x="6" y="102"/>
                  </a:lnTo>
                  <a:lnTo>
                    <a:pt x="0" y="56"/>
                  </a:lnTo>
                  <a:lnTo>
                    <a:pt x="6" y="28"/>
                  </a:lnTo>
                  <a:lnTo>
                    <a:pt x="32" y="15"/>
                  </a:lnTo>
                  <a:lnTo>
                    <a:pt x="70" y="6"/>
                  </a:lnTo>
                  <a:lnTo>
                    <a:pt x="106" y="2"/>
                  </a:lnTo>
                  <a:lnTo>
                    <a:pt x="122" y="0"/>
                  </a:lnTo>
                  <a:lnTo>
                    <a:pt x="161" y="4"/>
                  </a:lnTo>
                  <a:lnTo>
                    <a:pt x="162" y="11"/>
                  </a:lnTo>
                  <a:lnTo>
                    <a:pt x="166" y="27"/>
                  </a:lnTo>
                  <a:lnTo>
                    <a:pt x="170" y="47"/>
                  </a:lnTo>
                  <a:lnTo>
                    <a:pt x="175" y="68"/>
                  </a:lnTo>
                  <a:lnTo>
                    <a:pt x="177" y="88"/>
                  </a:lnTo>
                  <a:lnTo>
                    <a:pt x="178" y="108"/>
                  </a:lnTo>
                  <a:lnTo>
                    <a:pt x="178" y="123"/>
                  </a:lnTo>
                  <a:lnTo>
                    <a:pt x="178" y="130"/>
                  </a:lnTo>
                  <a:lnTo>
                    <a:pt x="126" y="145"/>
                  </a:lnTo>
                  <a:lnTo>
                    <a:pt x="146" y="167"/>
                  </a:lnTo>
                  <a:lnTo>
                    <a:pt x="135" y="183"/>
                  </a:lnTo>
                  <a:lnTo>
                    <a:pt x="135" y="183"/>
                  </a:lnTo>
                  <a:close/>
                </a:path>
              </a:pathLst>
            </a:custGeom>
            <a:solidFill>
              <a:srgbClr val="A6A16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49" name="Freeform 413"/>
            <p:cNvSpPr>
              <a:spLocks/>
            </p:cNvSpPr>
            <p:nvPr/>
          </p:nvSpPr>
          <p:spPr bwMode="ltGray">
            <a:xfrm>
              <a:off x="1654" y="1850"/>
              <a:ext cx="24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1" y="0"/>
                </a:cxn>
                <a:cxn ang="0">
                  <a:pos x="15" y="0"/>
                </a:cxn>
                <a:cxn ang="0">
                  <a:pos x="7" y="1"/>
                </a:cxn>
                <a:cxn ang="0">
                  <a:pos x="2" y="9"/>
                </a:cxn>
                <a:cxn ang="0">
                  <a:pos x="0" y="20"/>
                </a:cxn>
                <a:cxn ang="0">
                  <a:pos x="6" y="32"/>
                </a:cxn>
                <a:cxn ang="0">
                  <a:pos x="12" y="40"/>
                </a:cxn>
                <a:cxn ang="0">
                  <a:pos x="19" y="41"/>
                </a:cxn>
                <a:cxn ang="0">
                  <a:pos x="21" y="33"/>
                </a:cxn>
                <a:cxn ang="0">
                  <a:pos x="23" y="18"/>
                </a:cxn>
                <a:cxn ang="0">
                  <a:pos x="23" y="5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4" h="41">
                  <a:moveTo>
                    <a:pt x="24" y="0"/>
                  </a:moveTo>
                  <a:lnTo>
                    <a:pt x="21" y="0"/>
                  </a:lnTo>
                  <a:lnTo>
                    <a:pt x="15" y="0"/>
                  </a:lnTo>
                  <a:lnTo>
                    <a:pt x="7" y="1"/>
                  </a:lnTo>
                  <a:lnTo>
                    <a:pt x="2" y="9"/>
                  </a:lnTo>
                  <a:lnTo>
                    <a:pt x="0" y="20"/>
                  </a:lnTo>
                  <a:lnTo>
                    <a:pt x="6" y="32"/>
                  </a:lnTo>
                  <a:lnTo>
                    <a:pt x="12" y="40"/>
                  </a:lnTo>
                  <a:lnTo>
                    <a:pt x="19" y="41"/>
                  </a:lnTo>
                  <a:lnTo>
                    <a:pt x="21" y="33"/>
                  </a:lnTo>
                  <a:lnTo>
                    <a:pt x="23" y="18"/>
                  </a:lnTo>
                  <a:lnTo>
                    <a:pt x="23" y="5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874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50" name="Freeform 414"/>
            <p:cNvSpPr>
              <a:spLocks/>
            </p:cNvSpPr>
            <p:nvPr/>
          </p:nvSpPr>
          <p:spPr bwMode="ltGray">
            <a:xfrm>
              <a:off x="1670" y="1859"/>
              <a:ext cx="40" cy="44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" y="5"/>
                </a:cxn>
                <a:cxn ang="0">
                  <a:pos x="0" y="16"/>
                </a:cxn>
                <a:cxn ang="0">
                  <a:pos x="0" y="27"/>
                </a:cxn>
                <a:cxn ang="0">
                  <a:pos x="5" y="36"/>
                </a:cxn>
                <a:cxn ang="0">
                  <a:pos x="13" y="41"/>
                </a:cxn>
                <a:cxn ang="0">
                  <a:pos x="24" y="44"/>
                </a:cxn>
                <a:cxn ang="0">
                  <a:pos x="33" y="44"/>
                </a:cxn>
                <a:cxn ang="0">
                  <a:pos x="40" y="40"/>
                </a:cxn>
                <a:cxn ang="0">
                  <a:pos x="40" y="31"/>
                </a:cxn>
                <a:cxn ang="0">
                  <a:pos x="35" y="19"/>
                </a:cxn>
                <a:cxn ang="0">
                  <a:pos x="29" y="9"/>
                </a:cxn>
                <a:cxn ang="0">
                  <a:pos x="27" y="5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40" h="44">
                  <a:moveTo>
                    <a:pt x="7" y="0"/>
                  </a:moveTo>
                  <a:lnTo>
                    <a:pt x="3" y="5"/>
                  </a:lnTo>
                  <a:lnTo>
                    <a:pt x="0" y="16"/>
                  </a:lnTo>
                  <a:lnTo>
                    <a:pt x="0" y="27"/>
                  </a:lnTo>
                  <a:lnTo>
                    <a:pt x="5" y="36"/>
                  </a:lnTo>
                  <a:lnTo>
                    <a:pt x="13" y="41"/>
                  </a:lnTo>
                  <a:lnTo>
                    <a:pt x="24" y="44"/>
                  </a:lnTo>
                  <a:lnTo>
                    <a:pt x="33" y="44"/>
                  </a:lnTo>
                  <a:lnTo>
                    <a:pt x="40" y="40"/>
                  </a:lnTo>
                  <a:lnTo>
                    <a:pt x="40" y="31"/>
                  </a:lnTo>
                  <a:lnTo>
                    <a:pt x="35" y="19"/>
                  </a:lnTo>
                  <a:lnTo>
                    <a:pt x="29" y="9"/>
                  </a:lnTo>
                  <a:lnTo>
                    <a:pt x="27" y="5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A86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51" name="Freeform 415"/>
            <p:cNvSpPr>
              <a:spLocks/>
            </p:cNvSpPr>
            <p:nvPr/>
          </p:nvSpPr>
          <p:spPr bwMode="ltGray">
            <a:xfrm>
              <a:off x="1558" y="2305"/>
              <a:ext cx="23" cy="37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6" y="2"/>
                </a:cxn>
                <a:cxn ang="0">
                  <a:pos x="2" y="9"/>
                </a:cxn>
                <a:cxn ang="0">
                  <a:pos x="0" y="18"/>
                </a:cxn>
                <a:cxn ang="0">
                  <a:pos x="3" y="29"/>
                </a:cxn>
                <a:cxn ang="0">
                  <a:pos x="7" y="34"/>
                </a:cxn>
                <a:cxn ang="0">
                  <a:pos x="12" y="37"/>
                </a:cxn>
                <a:cxn ang="0">
                  <a:pos x="18" y="34"/>
                </a:cxn>
                <a:cxn ang="0">
                  <a:pos x="22" y="29"/>
                </a:cxn>
                <a:cxn ang="0">
                  <a:pos x="23" y="18"/>
                </a:cxn>
                <a:cxn ang="0">
                  <a:pos x="23" y="9"/>
                </a:cxn>
                <a:cxn ang="0">
                  <a:pos x="19" y="1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23" h="37">
                  <a:moveTo>
                    <a:pt x="12" y="0"/>
                  </a:moveTo>
                  <a:lnTo>
                    <a:pt x="6" y="2"/>
                  </a:lnTo>
                  <a:lnTo>
                    <a:pt x="2" y="9"/>
                  </a:lnTo>
                  <a:lnTo>
                    <a:pt x="0" y="18"/>
                  </a:lnTo>
                  <a:lnTo>
                    <a:pt x="3" y="29"/>
                  </a:lnTo>
                  <a:lnTo>
                    <a:pt x="7" y="34"/>
                  </a:lnTo>
                  <a:lnTo>
                    <a:pt x="12" y="37"/>
                  </a:lnTo>
                  <a:lnTo>
                    <a:pt x="18" y="34"/>
                  </a:lnTo>
                  <a:lnTo>
                    <a:pt x="22" y="29"/>
                  </a:lnTo>
                  <a:lnTo>
                    <a:pt x="23" y="18"/>
                  </a:lnTo>
                  <a:lnTo>
                    <a:pt x="23" y="9"/>
                  </a:lnTo>
                  <a:lnTo>
                    <a:pt x="19" y="1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58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52" name="Freeform 416"/>
            <p:cNvSpPr>
              <a:spLocks/>
            </p:cNvSpPr>
            <p:nvPr/>
          </p:nvSpPr>
          <p:spPr bwMode="ltGray">
            <a:xfrm>
              <a:off x="1513" y="2110"/>
              <a:ext cx="79" cy="188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3" y="56"/>
                </a:cxn>
                <a:cxn ang="0">
                  <a:pos x="8" y="81"/>
                </a:cxn>
                <a:cxn ang="0">
                  <a:pos x="15" y="112"/>
                </a:cxn>
                <a:cxn ang="0">
                  <a:pos x="21" y="137"/>
                </a:cxn>
                <a:cxn ang="0">
                  <a:pos x="29" y="156"/>
                </a:cxn>
                <a:cxn ang="0">
                  <a:pos x="39" y="172"/>
                </a:cxn>
                <a:cxn ang="0">
                  <a:pos x="45" y="184"/>
                </a:cxn>
                <a:cxn ang="0">
                  <a:pos x="49" y="188"/>
                </a:cxn>
                <a:cxn ang="0">
                  <a:pos x="52" y="180"/>
                </a:cxn>
                <a:cxn ang="0">
                  <a:pos x="60" y="157"/>
                </a:cxn>
                <a:cxn ang="0">
                  <a:pos x="69" y="123"/>
                </a:cxn>
                <a:cxn ang="0">
                  <a:pos x="77" y="83"/>
                </a:cxn>
                <a:cxn ang="0">
                  <a:pos x="79" y="46"/>
                </a:cxn>
                <a:cxn ang="0">
                  <a:pos x="77" y="19"/>
                </a:cxn>
                <a:cxn ang="0">
                  <a:pos x="75" y="4"/>
                </a:cxn>
                <a:cxn ang="0">
                  <a:pos x="73" y="0"/>
                </a:cxn>
                <a:cxn ang="0">
                  <a:pos x="21" y="16"/>
                </a:cxn>
                <a:cxn ang="0">
                  <a:pos x="0" y="47"/>
                </a:cxn>
                <a:cxn ang="0">
                  <a:pos x="0" y="47"/>
                </a:cxn>
              </a:cxnLst>
              <a:rect l="0" t="0" r="r" b="b"/>
              <a:pathLst>
                <a:path w="79" h="188">
                  <a:moveTo>
                    <a:pt x="0" y="47"/>
                  </a:moveTo>
                  <a:lnTo>
                    <a:pt x="3" y="56"/>
                  </a:lnTo>
                  <a:lnTo>
                    <a:pt x="8" y="81"/>
                  </a:lnTo>
                  <a:lnTo>
                    <a:pt x="15" y="112"/>
                  </a:lnTo>
                  <a:lnTo>
                    <a:pt x="21" y="137"/>
                  </a:lnTo>
                  <a:lnTo>
                    <a:pt x="29" y="156"/>
                  </a:lnTo>
                  <a:lnTo>
                    <a:pt x="39" y="172"/>
                  </a:lnTo>
                  <a:lnTo>
                    <a:pt x="45" y="184"/>
                  </a:lnTo>
                  <a:lnTo>
                    <a:pt x="49" y="188"/>
                  </a:lnTo>
                  <a:lnTo>
                    <a:pt x="52" y="180"/>
                  </a:lnTo>
                  <a:lnTo>
                    <a:pt x="60" y="157"/>
                  </a:lnTo>
                  <a:lnTo>
                    <a:pt x="69" y="123"/>
                  </a:lnTo>
                  <a:lnTo>
                    <a:pt x="77" y="83"/>
                  </a:lnTo>
                  <a:lnTo>
                    <a:pt x="79" y="46"/>
                  </a:lnTo>
                  <a:lnTo>
                    <a:pt x="77" y="19"/>
                  </a:lnTo>
                  <a:lnTo>
                    <a:pt x="75" y="4"/>
                  </a:lnTo>
                  <a:lnTo>
                    <a:pt x="73" y="0"/>
                  </a:lnTo>
                  <a:lnTo>
                    <a:pt x="21" y="16"/>
                  </a:lnTo>
                  <a:lnTo>
                    <a:pt x="0" y="47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C26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53" name="Freeform 417"/>
            <p:cNvSpPr>
              <a:spLocks/>
            </p:cNvSpPr>
            <p:nvPr/>
          </p:nvSpPr>
          <p:spPr bwMode="ltGray">
            <a:xfrm>
              <a:off x="1397" y="1886"/>
              <a:ext cx="112" cy="87"/>
            </a:xfrm>
            <a:custGeom>
              <a:avLst/>
              <a:gdLst/>
              <a:ahLst/>
              <a:cxnLst>
                <a:cxn ang="0">
                  <a:pos x="20" y="42"/>
                </a:cxn>
                <a:cxn ang="0">
                  <a:pos x="16" y="45"/>
                </a:cxn>
                <a:cxn ang="0">
                  <a:pos x="8" y="54"/>
                </a:cxn>
                <a:cxn ang="0">
                  <a:pos x="1" y="66"/>
                </a:cxn>
                <a:cxn ang="0">
                  <a:pos x="0" y="78"/>
                </a:cxn>
                <a:cxn ang="0">
                  <a:pos x="8" y="85"/>
                </a:cxn>
                <a:cxn ang="0">
                  <a:pos x="23" y="87"/>
                </a:cxn>
                <a:cxn ang="0">
                  <a:pos x="40" y="86"/>
                </a:cxn>
                <a:cxn ang="0">
                  <a:pos x="55" y="78"/>
                </a:cxn>
                <a:cxn ang="0">
                  <a:pos x="69" y="69"/>
                </a:cxn>
                <a:cxn ang="0">
                  <a:pos x="89" y="61"/>
                </a:cxn>
                <a:cxn ang="0">
                  <a:pos x="105" y="50"/>
                </a:cxn>
                <a:cxn ang="0">
                  <a:pos x="112" y="33"/>
                </a:cxn>
                <a:cxn ang="0">
                  <a:pos x="104" y="17"/>
                </a:cxn>
                <a:cxn ang="0">
                  <a:pos x="91" y="17"/>
                </a:cxn>
                <a:cxn ang="0">
                  <a:pos x="76" y="21"/>
                </a:cxn>
                <a:cxn ang="0">
                  <a:pos x="71" y="23"/>
                </a:cxn>
                <a:cxn ang="0">
                  <a:pos x="64" y="17"/>
                </a:cxn>
                <a:cxn ang="0">
                  <a:pos x="48" y="6"/>
                </a:cxn>
                <a:cxn ang="0">
                  <a:pos x="29" y="0"/>
                </a:cxn>
                <a:cxn ang="0">
                  <a:pos x="17" y="8"/>
                </a:cxn>
                <a:cxn ang="0">
                  <a:pos x="13" y="23"/>
                </a:cxn>
                <a:cxn ang="0">
                  <a:pos x="15" y="34"/>
                </a:cxn>
                <a:cxn ang="0">
                  <a:pos x="17" y="39"/>
                </a:cxn>
                <a:cxn ang="0">
                  <a:pos x="20" y="42"/>
                </a:cxn>
                <a:cxn ang="0">
                  <a:pos x="20" y="42"/>
                </a:cxn>
              </a:cxnLst>
              <a:rect l="0" t="0" r="r" b="b"/>
              <a:pathLst>
                <a:path w="112" h="87">
                  <a:moveTo>
                    <a:pt x="20" y="42"/>
                  </a:moveTo>
                  <a:lnTo>
                    <a:pt x="16" y="45"/>
                  </a:lnTo>
                  <a:lnTo>
                    <a:pt x="8" y="54"/>
                  </a:lnTo>
                  <a:lnTo>
                    <a:pt x="1" y="66"/>
                  </a:lnTo>
                  <a:lnTo>
                    <a:pt x="0" y="78"/>
                  </a:lnTo>
                  <a:lnTo>
                    <a:pt x="8" y="85"/>
                  </a:lnTo>
                  <a:lnTo>
                    <a:pt x="23" y="87"/>
                  </a:lnTo>
                  <a:lnTo>
                    <a:pt x="40" y="86"/>
                  </a:lnTo>
                  <a:lnTo>
                    <a:pt x="55" y="78"/>
                  </a:lnTo>
                  <a:lnTo>
                    <a:pt x="69" y="69"/>
                  </a:lnTo>
                  <a:lnTo>
                    <a:pt x="89" y="61"/>
                  </a:lnTo>
                  <a:lnTo>
                    <a:pt x="105" y="50"/>
                  </a:lnTo>
                  <a:lnTo>
                    <a:pt x="112" y="33"/>
                  </a:lnTo>
                  <a:lnTo>
                    <a:pt x="104" y="17"/>
                  </a:lnTo>
                  <a:lnTo>
                    <a:pt x="91" y="17"/>
                  </a:lnTo>
                  <a:lnTo>
                    <a:pt x="76" y="21"/>
                  </a:lnTo>
                  <a:lnTo>
                    <a:pt x="71" y="23"/>
                  </a:lnTo>
                  <a:lnTo>
                    <a:pt x="64" y="17"/>
                  </a:lnTo>
                  <a:lnTo>
                    <a:pt x="48" y="6"/>
                  </a:lnTo>
                  <a:lnTo>
                    <a:pt x="29" y="0"/>
                  </a:lnTo>
                  <a:lnTo>
                    <a:pt x="17" y="8"/>
                  </a:lnTo>
                  <a:lnTo>
                    <a:pt x="13" y="23"/>
                  </a:lnTo>
                  <a:lnTo>
                    <a:pt x="15" y="34"/>
                  </a:lnTo>
                  <a:lnTo>
                    <a:pt x="17" y="39"/>
                  </a:lnTo>
                  <a:lnTo>
                    <a:pt x="20" y="42"/>
                  </a:lnTo>
                  <a:lnTo>
                    <a:pt x="20" y="42"/>
                  </a:lnTo>
                  <a:close/>
                </a:path>
              </a:pathLst>
            </a:custGeom>
            <a:solidFill>
              <a:srgbClr val="D6BA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54" name="Freeform 418"/>
            <p:cNvSpPr>
              <a:spLocks/>
            </p:cNvSpPr>
            <p:nvPr/>
          </p:nvSpPr>
          <p:spPr bwMode="ltGray">
            <a:xfrm>
              <a:off x="1391" y="1935"/>
              <a:ext cx="173" cy="234"/>
            </a:xfrm>
            <a:custGeom>
              <a:avLst/>
              <a:gdLst/>
              <a:ahLst/>
              <a:cxnLst>
                <a:cxn ang="0">
                  <a:pos x="173" y="129"/>
                </a:cxn>
                <a:cxn ang="0">
                  <a:pos x="171" y="121"/>
                </a:cxn>
                <a:cxn ang="0">
                  <a:pos x="169" y="100"/>
                </a:cxn>
                <a:cxn ang="0">
                  <a:pos x="162" y="73"/>
                </a:cxn>
                <a:cxn ang="0">
                  <a:pos x="154" y="50"/>
                </a:cxn>
                <a:cxn ang="0">
                  <a:pos x="143" y="32"/>
                </a:cxn>
                <a:cxn ang="0">
                  <a:pos x="130" y="17"/>
                </a:cxn>
                <a:cxn ang="0">
                  <a:pos x="117" y="5"/>
                </a:cxn>
                <a:cxn ang="0">
                  <a:pos x="106" y="0"/>
                </a:cxn>
                <a:cxn ang="0">
                  <a:pos x="91" y="2"/>
                </a:cxn>
                <a:cxn ang="0">
                  <a:pos x="71" y="10"/>
                </a:cxn>
                <a:cxn ang="0">
                  <a:pos x="54" y="18"/>
                </a:cxn>
                <a:cxn ang="0">
                  <a:pos x="46" y="22"/>
                </a:cxn>
                <a:cxn ang="0">
                  <a:pos x="9" y="38"/>
                </a:cxn>
                <a:cxn ang="0">
                  <a:pos x="6" y="52"/>
                </a:cxn>
                <a:cxn ang="0">
                  <a:pos x="1" y="86"/>
                </a:cxn>
                <a:cxn ang="0">
                  <a:pos x="0" y="126"/>
                </a:cxn>
                <a:cxn ang="0">
                  <a:pos x="10" y="162"/>
                </a:cxn>
                <a:cxn ang="0">
                  <a:pos x="37" y="189"/>
                </a:cxn>
                <a:cxn ang="0">
                  <a:pos x="74" y="211"/>
                </a:cxn>
                <a:cxn ang="0">
                  <a:pos x="107" y="227"/>
                </a:cxn>
                <a:cxn ang="0">
                  <a:pos x="121" y="234"/>
                </a:cxn>
                <a:cxn ang="0">
                  <a:pos x="145" y="197"/>
                </a:cxn>
                <a:cxn ang="0">
                  <a:pos x="138" y="190"/>
                </a:cxn>
                <a:cxn ang="0">
                  <a:pos x="127" y="175"/>
                </a:cxn>
                <a:cxn ang="0">
                  <a:pos x="115" y="158"/>
                </a:cxn>
                <a:cxn ang="0">
                  <a:pos x="111" y="147"/>
                </a:cxn>
                <a:cxn ang="0">
                  <a:pos x="122" y="139"/>
                </a:cxn>
                <a:cxn ang="0">
                  <a:pos x="143" y="134"/>
                </a:cxn>
                <a:cxn ang="0">
                  <a:pos x="163" y="130"/>
                </a:cxn>
                <a:cxn ang="0">
                  <a:pos x="173" y="129"/>
                </a:cxn>
                <a:cxn ang="0">
                  <a:pos x="173" y="129"/>
                </a:cxn>
              </a:cxnLst>
              <a:rect l="0" t="0" r="r" b="b"/>
              <a:pathLst>
                <a:path w="173" h="234">
                  <a:moveTo>
                    <a:pt x="173" y="129"/>
                  </a:moveTo>
                  <a:lnTo>
                    <a:pt x="171" y="121"/>
                  </a:lnTo>
                  <a:lnTo>
                    <a:pt x="169" y="100"/>
                  </a:lnTo>
                  <a:lnTo>
                    <a:pt x="162" y="73"/>
                  </a:lnTo>
                  <a:lnTo>
                    <a:pt x="154" y="50"/>
                  </a:lnTo>
                  <a:lnTo>
                    <a:pt x="143" y="32"/>
                  </a:lnTo>
                  <a:lnTo>
                    <a:pt x="130" y="17"/>
                  </a:lnTo>
                  <a:lnTo>
                    <a:pt x="117" y="5"/>
                  </a:lnTo>
                  <a:lnTo>
                    <a:pt x="106" y="0"/>
                  </a:lnTo>
                  <a:lnTo>
                    <a:pt x="91" y="2"/>
                  </a:lnTo>
                  <a:lnTo>
                    <a:pt x="71" y="10"/>
                  </a:lnTo>
                  <a:lnTo>
                    <a:pt x="54" y="18"/>
                  </a:lnTo>
                  <a:lnTo>
                    <a:pt x="46" y="22"/>
                  </a:lnTo>
                  <a:lnTo>
                    <a:pt x="9" y="38"/>
                  </a:lnTo>
                  <a:lnTo>
                    <a:pt x="6" y="52"/>
                  </a:lnTo>
                  <a:lnTo>
                    <a:pt x="1" y="86"/>
                  </a:lnTo>
                  <a:lnTo>
                    <a:pt x="0" y="126"/>
                  </a:lnTo>
                  <a:lnTo>
                    <a:pt x="10" y="162"/>
                  </a:lnTo>
                  <a:lnTo>
                    <a:pt x="37" y="189"/>
                  </a:lnTo>
                  <a:lnTo>
                    <a:pt x="74" y="211"/>
                  </a:lnTo>
                  <a:lnTo>
                    <a:pt x="107" y="227"/>
                  </a:lnTo>
                  <a:lnTo>
                    <a:pt x="121" y="234"/>
                  </a:lnTo>
                  <a:lnTo>
                    <a:pt x="145" y="197"/>
                  </a:lnTo>
                  <a:lnTo>
                    <a:pt x="138" y="190"/>
                  </a:lnTo>
                  <a:lnTo>
                    <a:pt x="127" y="175"/>
                  </a:lnTo>
                  <a:lnTo>
                    <a:pt x="115" y="158"/>
                  </a:lnTo>
                  <a:lnTo>
                    <a:pt x="111" y="147"/>
                  </a:lnTo>
                  <a:lnTo>
                    <a:pt x="122" y="139"/>
                  </a:lnTo>
                  <a:lnTo>
                    <a:pt x="143" y="134"/>
                  </a:lnTo>
                  <a:lnTo>
                    <a:pt x="163" y="130"/>
                  </a:lnTo>
                  <a:lnTo>
                    <a:pt x="173" y="129"/>
                  </a:lnTo>
                  <a:lnTo>
                    <a:pt x="173" y="129"/>
                  </a:lnTo>
                  <a:close/>
                </a:path>
              </a:pathLst>
            </a:custGeom>
            <a:solidFill>
              <a:srgbClr val="BBE2D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55" name="Freeform 419"/>
            <p:cNvSpPr>
              <a:spLocks/>
            </p:cNvSpPr>
            <p:nvPr/>
          </p:nvSpPr>
          <p:spPr bwMode="ltGray">
            <a:xfrm>
              <a:off x="1445" y="1923"/>
              <a:ext cx="33" cy="40"/>
            </a:xfrm>
            <a:custGeom>
              <a:avLst/>
              <a:gdLst/>
              <a:ahLst/>
              <a:cxnLst>
                <a:cxn ang="0">
                  <a:pos x="1" y="5"/>
                </a:cxn>
                <a:cxn ang="0">
                  <a:pos x="0" y="9"/>
                </a:cxn>
                <a:cxn ang="0">
                  <a:pos x="1" y="20"/>
                </a:cxn>
                <a:cxn ang="0">
                  <a:pos x="3" y="32"/>
                </a:cxn>
                <a:cxn ang="0">
                  <a:pos x="8" y="40"/>
                </a:cxn>
                <a:cxn ang="0">
                  <a:pos x="16" y="40"/>
                </a:cxn>
                <a:cxn ang="0">
                  <a:pos x="24" y="36"/>
                </a:cxn>
                <a:cxn ang="0">
                  <a:pos x="31" y="28"/>
                </a:cxn>
                <a:cxn ang="0">
                  <a:pos x="33" y="20"/>
                </a:cxn>
                <a:cxn ang="0">
                  <a:pos x="31" y="12"/>
                </a:cxn>
                <a:cxn ang="0">
                  <a:pos x="28" y="5"/>
                </a:cxn>
                <a:cxn ang="0">
                  <a:pos x="24" y="1"/>
                </a:cxn>
                <a:cxn ang="0">
                  <a:pos x="23" y="0"/>
                </a:cxn>
                <a:cxn ang="0">
                  <a:pos x="1" y="5"/>
                </a:cxn>
                <a:cxn ang="0">
                  <a:pos x="1" y="5"/>
                </a:cxn>
              </a:cxnLst>
              <a:rect l="0" t="0" r="r" b="b"/>
              <a:pathLst>
                <a:path w="33" h="40">
                  <a:moveTo>
                    <a:pt x="1" y="5"/>
                  </a:moveTo>
                  <a:lnTo>
                    <a:pt x="0" y="9"/>
                  </a:lnTo>
                  <a:lnTo>
                    <a:pt x="1" y="20"/>
                  </a:lnTo>
                  <a:lnTo>
                    <a:pt x="3" y="32"/>
                  </a:lnTo>
                  <a:lnTo>
                    <a:pt x="8" y="40"/>
                  </a:lnTo>
                  <a:lnTo>
                    <a:pt x="16" y="40"/>
                  </a:lnTo>
                  <a:lnTo>
                    <a:pt x="24" y="36"/>
                  </a:lnTo>
                  <a:lnTo>
                    <a:pt x="31" y="28"/>
                  </a:lnTo>
                  <a:lnTo>
                    <a:pt x="33" y="20"/>
                  </a:lnTo>
                  <a:lnTo>
                    <a:pt x="31" y="12"/>
                  </a:lnTo>
                  <a:lnTo>
                    <a:pt x="28" y="5"/>
                  </a:lnTo>
                  <a:lnTo>
                    <a:pt x="24" y="1"/>
                  </a:lnTo>
                  <a:lnTo>
                    <a:pt x="23" y="0"/>
                  </a:lnTo>
                  <a:lnTo>
                    <a:pt x="1" y="5"/>
                  </a:lnTo>
                  <a:lnTo>
                    <a:pt x="1" y="5"/>
                  </a:lnTo>
                  <a:close/>
                </a:path>
              </a:pathLst>
            </a:custGeom>
            <a:solidFill>
              <a:srgbClr val="FFF58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56" name="Freeform 420"/>
            <p:cNvSpPr>
              <a:spLocks/>
            </p:cNvSpPr>
            <p:nvPr/>
          </p:nvSpPr>
          <p:spPr bwMode="ltGray">
            <a:xfrm>
              <a:off x="1438" y="1894"/>
              <a:ext cx="30" cy="33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2" y="2"/>
                </a:cxn>
                <a:cxn ang="0">
                  <a:pos x="0" y="9"/>
                </a:cxn>
                <a:cxn ang="0">
                  <a:pos x="0" y="15"/>
                </a:cxn>
                <a:cxn ang="0">
                  <a:pos x="3" y="25"/>
                </a:cxn>
                <a:cxn ang="0">
                  <a:pos x="8" y="30"/>
                </a:cxn>
                <a:cxn ang="0">
                  <a:pos x="16" y="33"/>
                </a:cxn>
                <a:cxn ang="0">
                  <a:pos x="24" y="31"/>
                </a:cxn>
                <a:cxn ang="0">
                  <a:pos x="30" y="25"/>
                </a:cxn>
                <a:cxn ang="0">
                  <a:pos x="27" y="15"/>
                </a:cxn>
                <a:cxn ang="0">
                  <a:pos x="22" y="6"/>
                </a:cxn>
                <a:cxn ang="0">
                  <a:pos x="14" y="0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30" h="33">
                  <a:moveTo>
                    <a:pt x="7" y="0"/>
                  </a:moveTo>
                  <a:lnTo>
                    <a:pt x="2" y="2"/>
                  </a:lnTo>
                  <a:lnTo>
                    <a:pt x="0" y="9"/>
                  </a:lnTo>
                  <a:lnTo>
                    <a:pt x="0" y="15"/>
                  </a:lnTo>
                  <a:lnTo>
                    <a:pt x="3" y="25"/>
                  </a:lnTo>
                  <a:lnTo>
                    <a:pt x="8" y="30"/>
                  </a:lnTo>
                  <a:lnTo>
                    <a:pt x="16" y="33"/>
                  </a:lnTo>
                  <a:lnTo>
                    <a:pt x="24" y="31"/>
                  </a:lnTo>
                  <a:lnTo>
                    <a:pt x="30" y="25"/>
                  </a:lnTo>
                  <a:lnTo>
                    <a:pt x="27" y="15"/>
                  </a:lnTo>
                  <a:lnTo>
                    <a:pt x="22" y="6"/>
                  </a:lnTo>
                  <a:lnTo>
                    <a:pt x="14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C26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57" name="Freeform 421"/>
            <p:cNvSpPr>
              <a:spLocks/>
            </p:cNvSpPr>
            <p:nvPr/>
          </p:nvSpPr>
          <p:spPr bwMode="ltGray">
            <a:xfrm>
              <a:off x="1139" y="1979"/>
              <a:ext cx="240" cy="372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2" y="50"/>
                </a:cxn>
                <a:cxn ang="0">
                  <a:pos x="13" y="41"/>
                </a:cxn>
                <a:cxn ang="0">
                  <a:pos x="30" y="28"/>
                </a:cxn>
                <a:cxn ang="0">
                  <a:pos x="54" y="16"/>
                </a:cxn>
                <a:cxn ang="0">
                  <a:pos x="86" y="6"/>
                </a:cxn>
                <a:cxn ang="0">
                  <a:pos x="118" y="2"/>
                </a:cxn>
                <a:cxn ang="0">
                  <a:pos x="142" y="0"/>
                </a:cxn>
                <a:cxn ang="0">
                  <a:pos x="152" y="0"/>
                </a:cxn>
                <a:cxn ang="0">
                  <a:pos x="154" y="8"/>
                </a:cxn>
                <a:cxn ang="0">
                  <a:pos x="160" y="26"/>
                </a:cxn>
                <a:cxn ang="0">
                  <a:pos x="166" y="49"/>
                </a:cxn>
                <a:cxn ang="0">
                  <a:pos x="170" y="69"/>
                </a:cxn>
                <a:cxn ang="0">
                  <a:pos x="170" y="89"/>
                </a:cxn>
                <a:cxn ang="0">
                  <a:pos x="168" y="113"/>
                </a:cxn>
                <a:cxn ang="0">
                  <a:pos x="165" y="131"/>
                </a:cxn>
                <a:cxn ang="0">
                  <a:pos x="164" y="139"/>
                </a:cxn>
                <a:cxn ang="0">
                  <a:pos x="170" y="145"/>
                </a:cxn>
                <a:cxn ang="0">
                  <a:pos x="184" y="161"/>
                </a:cxn>
                <a:cxn ang="0">
                  <a:pos x="200" y="181"/>
                </a:cxn>
                <a:cxn ang="0">
                  <a:pos x="210" y="201"/>
                </a:cxn>
                <a:cxn ang="0">
                  <a:pos x="216" y="234"/>
                </a:cxn>
                <a:cxn ang="0">
                  <a:pos x="226" y="291"/>
                </a:cxn>
                <a:cxn ang="0">
                  <a:pos x="236" y="343"/>
                </a:cxn>
                <a:cxn ang="0">
                  <a:pos x="240" y="367"/>
                </a:cxn>
                <a:cxn ang="0">
                  <a:pos x="237" y="368"/>
                </a:cxn>
                <a:cxn ang="0">
                  <a:pos x="234" y="371"/>
                </a:cxn>
                <a:cxn ang="0">
                  <a:pos x="229" y="372"/>
                </a:cxn>
                <a:cxn ang="0">
                  <a:pos x="228" y="372"/>
                </a:cxn>
                <a:cxn ang="0">
                  <a:pos x="218" y="356"/>
                </a:cxn>
                <a:cxn ang="0">
                  <a:pos x="201" y="326"/>
                </a:cxn>
                <a:cxn ang="0">
                  <a:pos x="182" y="296"/>
                </a:cxn>
                <a:cxn ang="0">
                  <a:pos x="174" y="284"/>
                </a:cxn>
                <a:cxn ang="0">
                  <a:pos x="138" y="368"/>
                </a:cxn>
                <a:cxn ang="0">
                  <a:pos x="136" y="367"/>
                </a:cxn>
                <a:cxn ang="0">
                  <a:pos x="132" y="367"/>
                </a:cxn>
                <a:cxn ang="0">
                  <a:pos x="128" y="363"/>
                </a:cxn>
                <a:cxn ang="0">
                  <a:pos x="125" y="356"/>
                </a:cxn>
                <a:cxn ang="0">
                  <a:pos x="124" y="331"/>
                </a:cxn>
                <a:cxn ang="0">
                  <a:pos x="125" y="292"/>
                </a:cxn>
                <a:cxn ang="0">
                  <a:pos x="128" y="255"/>
                </a:cxn>
                <a:cxn ang="0">
                  <a:pos x="130" y="238"/>
                </a:cxn>
                <a:cxn ang="0">
                  <a:pos x="120" y="235"/>
                </a:cxn>
                <a:cxn ang="0">
                  <a:pos x="97" y="227"/>
                </a:cxn>
                <a:cxn ang="0">
                  <a:pos x="72" y="216"/>
                </a:cxn>
                <a:cxn ang="0">
                  <a:pos x="54" y="207"/>
                </a:cxn>
                <a:cxn ang="0">
                  <a:pos x="44" y="197"/>
                </a:cxn>
                <a:cxn ang="0">
                  <a:pos x="33" y="183"/>
                </a:cxn>
                <a:cxn ang="0">
                  <a:pos x="26" y="170"/>
                </a:cxn>
                <a:cxn ang="0">
                  <a:pos x="24" y="166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240" h="372">
                  <a:moveTo>
                    <a:pt x="0" y="54"/>
                  </a:moveTo>
                  <a:lnTo>
                    <a:pt x="2" y="50"/>
                  </a:lnTo>
                  <a:lnTo>
                    <a:pt x="13" y="41"/>
                  </a:lnTo>
                  <a:lnTo>
                    <a:pt x="30" y="28"/>
                  </a:lnTo>
                  <a:lnTo>
                    <a:pt x="54" y="16"/>
                  </a:lnTo>
                  <a:lnTo>
                    <a:pt x="86" y="6"/>
                  </a:lnTo>
                  <a:lnTo>
                    <a:pt x="118" y="2"/>
                  </a:lnTo>
                  <a:lnTo>
                    <a:pt x="142" y="0"/>
                  </a:lnTo>
                  <a:lnTo>
                    <a:pt x="152" y="0"/>
                  </a:lnTo>
                  <a:lnTo>
                    <a:pt x="154" y="8"/>
                  </a:lnTo>
                  <a:lnTo>
                    <a:pt x="160" y="26"/>
                  </a:lnTo>
                  <a:lnTo>
                    <a:pt x="166" y="49"/>
                  </a:lnTo>
                  <a:lnTo>
                    <a:pt x="170" y="69"/>
                  </a:lnTo>
                  <a:lnTo>
                    <a:pt x="170" y="89"/>
                  </a:lnTo>
                  <a:lnTo>
                    <a:pt x="168" y="113"/>
                  </a:lnTo>
                  <a:lnTo>
                    <a:pt x="165" y="131"/>
                  </a:lnTo>
                  <a:lnTo>
                    <a:pt x="164" y="139"/>
                  </a:lnTo>
                  <a:lnTo>
                    <a:pt x="170" y="145"/>
                  </a:lnTo>
                  <a:lnTo>
                    <a:pt x="184" y="161"/>
                  </a:lnTo>
                  <a:lnTo>
                    <a:pt x="200" y="181"/>
                  </a:lnTo>
                  <a:lnTo>
                    <a:pt x="210" y="201"/>
                  </a:lnTo>
                  <a:lnTo>
                    <a:pt x="216" y="234"/>
                  </a:lnTo>
                  <a:lnTo>
                    <a:pt x="226" y="291"/>
                  </a:lnTo>
                  <a:lnTo>
                    <a:pt x="236" y="343"/>
                  </a:lnTo>
                  <a:lnTo>
                    <a:pt x="240" y="367"/>
                  </a:lnTo>
                  <a:lnTo>
                    <a:pt x="237" y="368"/>
                  </a:lnTo>
                  <a:lnTo>
                    <a:pt x="234" y="371"/>
                  </a:lnTo>
                  <a:lnTo>
                    <a:pt x="229" y="372"/>
                  </a:lnTo>
                  <a:lnTo>
                    <a:pt x="228" y="372"/>
                  </a:lnTo>
                  <a:lnTo>
                    <a:pt x="218" y="356"/>
                  </a:lnTo>
                  <a:lnTo>
                    <a:pt x="201" y="326"/>
                  </a:lnTo>
                  <a:lnTo>
                    <a:pt x="182" y="296"/>
                  </a:lnTo>
                  <a:lnTo>
                    <a:pt x="174" y="284"/>
                  </a:lnTo>
                  <a:lnTo>
                    <a:pt x="138" y="368"/>
                  </a:lnTo>
                  <a:lnTo>
                    <a:pt x="136" y="367"/>
                  </a:lnTo>
                  <a:lnTo>
                    <a:pt x="132" y="367"/>
                  </a:lnTo>
                  <a:lnTo>
                    <a:pt x="128" y="363"/>
                  </a:lnTo>
                  <a:lnTo>
                    <a:pt x="125" y="356"/>
                  </a:lnTo>
                  <a:lnTo>
                    <a:pt x="124" y="331"/>
                  </a:lnTo>
                  <a:lnTo>
                    <a:pt x="125" y="292"/>
                  </a:lnTo>
                  <a:lnTo>
                    <a:pt x="128" y="255"/>
                  </a:lnTo>
                  <a:lnTo>
                    <a:pt x="130" y="238"/>
                  </a:lnTo>
                  <a:lnTo>
                    <a:pt x="120" y="235"/>
                  </a:lnTo>
                  <a:lnTo>
                    <a:pt x="97" y="227"/>
                  </a:lnTo>
                  <a:lnTo>
                    <a:pt x="72" y="216"/>
                  </a:lnTo>
                  <a:lnTo>
                    <a:pt x="54" y="207"/>
                  </a:lnTo>
                  <a:lnTo>
                    <a:pt x="44" y="197"/>
                  </a:lnTo>
                  <a:lnTo>
                    <a:pt x="33" y="183"/>
                  </a:lnTo>
                  <a:lnTo>
                    <a:pt x="26" y="170"/>
                  </a:lnTo>
                  <a:lnTo>
                    <a:pt x="24" y="166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73D6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58" name="Freeform 422"/>
            <p:cNvSpPr>
              <a:spLocks/>
            </p:cNvSpPr>
            <p:nvPr/>
          </p:nvSpPr>
          <p:spPr bwMode="ltGray">
            <a:xfrm>
              <a:off x="1187" y="1927"/>
              <a:ext cx="48" cy="60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0" y="33"/>
                </a:cxn>
                <a:cxn ang="0">
                  <a:pos x="4" y="44"/>
                </a:cxn>
                <a:cxn ang="0">
                  <a:pos x="12" y="54"/>
                </a:cxn>
                <a:cxn ang="0">
                  <a:pos x="26" y="60"/>
                </a:cxn>
                <a:cxn ang="0">
                  <a:pos x="40" y="53"/>
                </a:cxn>
                <a:cxn ang="0">
                  <a:pos x="48" y="37"/>
                </a:cxn>
                <a:cxn ang="0">
                  <a:pos x="46" y="18"/>
                </a:cxn>
                <a:cxn ang="0">
                  <a:pos x="33" y="5"/>
                </a:cxn>
                <a:cxn ang="0">
                  <a:pos x="17" y="0"/>
                </a:cxn>
                <a:cxn ang="0">
                  <a:pos x="5" y="2"/>
                </a:cxn>
                <a:cxn ang="0">
                  <a:pos x="0" y="12"/>
                </a:cxn>
                <a:cxn ang="0">
                  <a:pos x="0" y="29"/>
                </a:cxn>
                <a:cxn ang="0">
                  <a:pos x="0" y="29"/>
                </a:cxn>
              </a:cxnLst>
              <a:rect l="0" t="0" r="r" b="b"/>
              <a:pathLst>
                <a:path w="48" h="60">
                  <a:moveTo>
                    <a:pt x="0" y="29"/>
                  </a:moveTo>
                  <a:lnTo>
                    <a:pt x="0" y="33"/>
                  </a:lnTo>
                  <a:lnTo>
                    <a:pt x="4" y="44"/>
                  </a:lnTo>
                  <a:lnTo>
                    <a:pt x="12" y="54"/>
                  </a:lnTo>
                  <a:lnTo>
                    <a:pt x="26" y="60"/>
                  </a:lnTo>
                  <a:lnTo>
                    <a:pt x="40" y="53"/>
                  </a:lnTo>
                  <a:lnTo>
                    <a:pt x="48" y="37"/>
                  </a:lnTo>
                  <a:lnTo>
                    <a:pt x="46" y="18"/>
                  </a:lnTo>
                  <a:lnTo>
                    <a:pt x="33" y="5"/>
                  </a:lnTo>
                  <a:lnTo>
                    <a:pt x="17" y="0"/>
                  </a:lnTo>
                  <a:lnTo>
                    <a:pt x="5" y="2"/>
                  </a:lnTo>
                  <a:lnTo>
                    <a:pt x="0" y="12"/>
                  </a:lnTo>
                  <a:lnTo>
                    <a:pt x="0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FD48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59" name="Freeform 423"/>
            <p:cNvSpPr>
              <a:spLocks/>
            </p:cNvSpPr>
            <p:nvPr/>
          </p:nvSpPr>
          <p:spPr bwMode="ltGray">
            <a:xfrm>
              <a:off x="1140" y="2032"/>
              <a:ext cx="175" cy="1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7" y="8"/>
                </a:cxn>
                <a:cxn ang="0">
                  <a:pos x="32" y="18"/>
                </a:cxn>
                <a:cxn ang="0">
                  <a:pos x="43" y="30"/>
                </a:cxn>
                <a:cxn ang="0">
                  <a:pos x="45" y="45"/>
                </a:cxn>
                <a:cxn ang="0">
                  <a:pos x="48" y="62"/>
                </a:cxn>
                <a:cxn ang="0">
                  <a:pos x="49" y="78"/>
                </a:cxn>
                <a:cxn ang="0">
                  <a:pos x="51" y="84"/>
                </a:cxn>
                <a:cxn ang="0">
                  <a:pos x="55" y="81"/>
                </a:cxn>
                <a:cxn ang="0">
                  <a:pos x="67" y="76"/>
                </a:cxn>
                <a:cxn ang="0">
                  <a:pos x="84" y="69"/>
                </a:cxn>
                <a:cxn ang="0">
                  <a:pos x="105" y="65"/>
                </a:cxn>
                <a:cxn ang="0">
                  <a:pos x="125" y="62"/>
                </a:cxn>
                <a:cxn ang="0">
                  <a:pos x="143" y="61"/>
                </a:cxn>
                <a:cxn ang="0">
                  <a:pos x="155" y="62"/>
                </a:cxn>
                <a:cxn ang="0">
                  <a:pos x="161" y="65"/>
                </a:cxn>
                <a:cxn ang="0">
                  <a:pos x="167" y="68"/>
                </a:cxn>
                <a:cxn ang="0">
                  <a:pos x="173" y="76"/>
                </a:cxn>
                <a:cxn ang="0">
                  <a:pos x="175" y="84"/>
                </a:cxn>
                <a:cxn ang="0">
                  <a:pos x="169" y="89"/>
                </a:cxn>
                <a:cxn ang="0">
                  <a:pos x="161" y="90"/>
                </a:cxn>
                <a:cxn ang="0">
                  <a:pos x="157" y="92"/>
                </a:cxn>
                <a:cxn ang="0">
                  <a:pos x="151" y="90"/>
                </a:cxn>
                <a:cxn ang="0">
                  <a:pos x="137" y="92"/>
                </a:cxn>
                <a:cxn ang="0">
                  <a:pos x="115" y="98"/>
                </a:cxn>
                <a:cxn ang="0">
                  <a:pos x="93" y="113"/>
                </a:cxn>
                <a:cxn ang="0">
                  <a:pos x="75" y="126"/>
                </a:cxn>
                <a:cxn ang="0">
                  <a:pos x="63" y="134"/>
                </a:cxn>
                <a:cxn ang="0">
                  <a:pos x="52" y="134"/>
                </a:cxn>
                <a:cxn ang="0">
                  <a:pos x="43" y="130"/>
                </a:cxn>
                <a:cxn ang="0">
                  <a:pos x="31" y="122"/>
                </a:cxn>
                <a:cxn ang="0">
                  <a:pos x="20" y="109"/>
                </a:cxn>
                <a:cxn ang="0">
                  <a:pos x="11" y="81"/>
                </a:cxn>
                <a:cxn ang="0">
                  <a:pos x="4" y="45"/>
                </a:cxn>
                <a:cxn ang="0">
                  <a:pos x="0" y="1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5" h="134">
                  <a:moveTo>
                    <a:pt x="0" y="0"/>
                  </a:moveTo>
                  <a:lnTo>
                    <a:pt x="5" y="1"/>
                  </a:lnTo>
                  <a:lnTo>
                    <a:pt x="17" y="8"/>
                  </a:lnTo>
                  <a:lnTo>
                    <a:pt x="32" y="18"/>
                  </a:lnTo>
                  <a:lnTo>
                    <a:pt x="43" y="30"/>
                  </a:lnTo>
                  <a:lnTo>
                    <a:pt x="45" y="45"/>
                  </a:lnTo>
                  <a:lnTo>
                    <a:pt x="48" y="62"/>
                  </a:lnTo>
                  <a:lnTo>
                    <a:pt x="49" y="78"/>
                  </a:lnTo>
                  <a:lnTo>
                    <a:pt x="51" y="84"/>
                  </a:lnTo>
                  <a:lnTo>
                    <a:pt x="55" y="81"/>
                  </a:lnTo>
                  <a:lnTo>
                    <a:pt x="67" y="76"/>
                  </a:lnTo>
                  <a:lnTo>
                    <a:pt x="84" y="69"/>
                  </a:lnTo>
                  <a:lnTo>
                    <a:pt x="105" y="65"/>
                  </a:lnTo>
                  <a:lnTo>
                    <a:pt x="125" y="62"/>
                  </a:lnTo>
                  <a:lnTo>
                    <a:pt x="143" y="61"/>
                  </a:lnTo>
                  <a:lnTo>
                    <a:pt x="155" y="62"/>
                  </a:lnTo>
                  <a:lnTo>
                    <a:pt x="161" y="65"/>
                  </a:lnTo>
                  <a:lnTo>
                    <a:pt x="167" y="68"/>
                  </a:lnTo>
                  <a:lnTo>
                    <a:pt x="173" y="76"/>
                  </a:lnTo>
                  <a:lnTo>
                    <a:pt x="175" y="84"/>
                  </a:lnTo>
                  <a:lnTo>
                    <a:pt x="169" y="89"/>
                  </a:lnTo>
                  <a:lnTo>
                    <a:pt x="161" y="90"/>
                  </a:lnTo>
                  <a:lnTo>
                    <a:pt x="157" y="92"/>
                  </a:lnTo>
                  <a:lnTo>
                    <a:pt x="151" y="90"/>
                  </a:lnTo>
                  <a:lnTo>
                    <a:pt x="137" y="92"/>
                  </a:lnTo>
                  <a:lnTo>
                    <a:pt x="115" y="98"/>
                  </a:lnTo>
                  <a:lnTo>
                    <a:pt x="93" y="113"/>
                  </a:lnTo>
                  <a:lnTo>
                    <a:pt x="75" y="126"/>
                  </a:lnTo>
                  <a:lnTo>
                    <a:pt x="63" y="134"/>
                  </a:lnTo>
                  <a:lnTo>
                    <a:pt x="52" y="134"/>
                  </a:lnTo>
                  <a:lnTo>
                    <a:pt x="43" y="130"/>
                  </a:lnTo>
                  <a:lnTo>
                    <a:pt x="31" y="122"/>
                  </a:lnTo>
                  <a:lnTo>
                    <a:pt x="20" y="109"/>
                  </a:lnTo>
                  <a:lnTo>
                    <a:pt x="11" y="81"/>
                  </a:lnTo>
                  <a:lnTo>
                    <a:pt x="4" y="45"/>
                  </a:lnTo>
                  <a:lnTo>
                    <a:pt x="0" y="1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D48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60" name="Freeform 424"/>
            <p:cNvSpPr>
              <a:spLocks/>
            </p:cNvSpPr>
            <p:nvPr/>
          </p:nvSpPr>
          <p:spPr bwMode="ltGray">
            <a:xfrm>
              <a:off x="1357" y="2358"/>
              <a:ext cx="38" cy="29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0" y="1"/>
                </a:cxn>
                <a:cxn ang="0">
                  <a:pos x="3" y="6"/>
                </a:cxn>
                <a:cxn ang="0">
                  <a:pos x="0" y="13"/>
                </a:cxn>
                <a:cxn ang="0">
                  <a:pos x="3" y="21"/>
                </a:cxn>
                <a:cxn ang="0">
                  <a:pos x="11" y="28"/>
                </a:cxn>
                <a:cxn ang="0">
                  <a:pos x="23" y="29"/>
                </a:cxn>
                <a:cxn ang="0">
                  <a:pos x="32" y="25"/>
                </a:cxn>
                <a:cxn ang="0">
                  <a:pos x="38" y="18"/>
                </a:cxn>
                <a:cxn ang="0">
                  <a:pos x="35" y="9"/>
                </a:cxn>
                <a:cxn ang="0">
                  <a:pos x="28" y="4"/>
                </a:cxn>
                <a:cxn ang="0">
                  <a:pos x="20" y="0"/>
                </a:cxn>
                <a:cxn ang="0">
                  <a:pos x="19" y="0"/>
                </a:cxn>
                <a:cxn ang="0">
                  <a:pos x="19" y="0"/>
                </a:cxn>
              </a:cxnLst>
              <a:rect l="0" t="0" r="r" b="b"/>
              <a:pathLst>
                <a:path w="38" h="29">
                  <a:moveTo>
                    <a:pt x="19" y="0"/>
                  </a:moveTo>
                  <a:lnTo>
                    <a:pt x="10" y="1"/>
                  </a:lnTo>
                  <a:lnTo>
                    <a:pt x="3" y="6"/>
                  </a:lnTo>
                  <a:lnTo>
                    <a:pt x="0" y="13"/>
                  </a:lnTo>
                  <a:lnTo>
                    <a:pt x="3" y="21"/>
                  </a:lnTo>
                  <a:lnTo>
                    <a:pt x="11" y="28"/>
                  </a:lnTo>
                  <a:lnTo>
                    <a:pt x="23" y="29"/>
                  </a:lnTo>
                  <a:lnTo>
                    <a:pt x="32" y="25"/>
                  </a:lnTo>
                  <a:lnTo>
                    <a:pt x="38" y="18"/>
                  </a:lnTo>
                  <a:lnTo>
                    <a:pt x="35" y="9"/>
                  </a:lnTo>
                  <a:lnTo>
                    <a:pt x="28" y="4"/>
                  </a:lnTo>
                  <a:lnTo>
                    <a:pt x="20" y="0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75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61" name="Freeform 425"/>
            <p:cNvSpPr>
              <a:spLocks/>
            </p:cNvSpPr>
            <p:nvPr/>
          </p:nvSpPr>
          <p:spPr bwMode="ltGray">
            <a:xfrm>
              <a:off x="1240" y="2362"/>
              <a:ext cx="32" cy="4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12" y="2"/>
                </a:cxn>
                <a:cxn ang="0">
                  <a:pos x="4" y="14"/>
                </a:cxn>
                <a:cxn ang="0">
                  <a:pos x="0" y="26"/>
                </a:cxn>
                <a:cxn ang="0">
                  <a:pos x="0" y="38"/>
                </a:cxn>
                <a:cxn ang="0">
                  <a:pos x="4" y="44"/>
                </a:cxn>
                <a:cxn ang="0">
                  <a:pos x="12" y="45"/>
                </a:cxn>
                <a:cxn ang="0">
                  <a:pos x="20" y="40"/>
                </a:cxn>
                <a:cxn ang="0">
                  <a:pos x="29" y="28"/>
                </a:cxn>
                <a:cxn ang="0">
                  <a:pos x="32" y="14"/>
                </a:cxn>
                <a:cxn ang="0">
                  <a:pos x="31" y="6"/>
                </a:cxn>
                <a:cxn ang="0">
                  <a:pos x="28" y="1"/>
                </a:cxn>
                <a:cxn ang="0">
                  <a:pos x="23" y="0"/>
                </a:cxn>
                <a:cxn ang="0">
                  <a:pos x="23" y="0"/>
                </a:cxn>
              </a:cxnLst>
              <a:rect l="0" t="0" r="r" b="b"/>
              <a:pathLst>
                <a:path w="32" h="45">
                  <a:moveTo>
                    <a:pt x="23" y="0"/>
                  </a:moveTo>
                  <a:lnTo>
                    <a:pt x="12" y="2"/>
                  </a:lnTo>
                  <a:lnTo>
                    <a:pt x="4" y="14"/>
                  </a:lnTo>
                  <a:lnTo>
                    <a:pt x="0" y="26"/>
                  </a:lnTo>
                  <a:lnTo>
                    <a:pt x="0" y="38"/>
                  </a:lnTo>
                  <a:lnTo>
                    <a:pt x="4" y="44"/>
                  </a:lnTo>
                  <a:lnTo>
                    <a:pt x="12" y="45"/>
                  </a:lnTo>
                  <a:lnTo>
                    <a:pt x="20" y="40"/>
                  </a:lnTo>
                  <a:lnTo>
                    <a:pt x="29" y="28"/>
                  </a:lnTo>
                  <a:lnTo>
                    <a:pt x="32" y="14"/>
                  </a:lnTo>
                  <a:lnTo>
                    <a:pt x="31" y="6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75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62" name="Freeform 426"/>
            <p:cNvSpPr>
              <a:spLocks/>
            </p:cNvSpPr>
            <p:nvPr/>
          </p:nvSpPr>
          <p:spPr bwMode="ltGray">
            <a:xfrm>
              <a:off x="1099" y="2052"/>
              <a:ext cx="170" cy="202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4" y="14"/>
                </a:cxn>
                <a:cxn ang="0">
                  <a:pos x="9" y="53"/>
                </a:cxn>
                <a:cxn ang="0">
                  <a:pos x="0" y="104"/>
                </a:cxn>
                <a:cxn ang="0">
                  <a:pos x="12" y="158"/>
                </a:cxn>
                <a:cxn ang="0">
                  <a:pos x="49" y="191"/>
                </a:cxn>
                <a:cxn ang="0">
                  <a:pos x="101" y="202"/>
                </a:cxn>
                <a:cxn ang="0">
                  <a:pos x="146" y="198"/>
                </a:cxn>
                <a:cxn ang="0">
                  <a:pos x="165" y="195"/>
                </a:cxn>
                <a:cxn ang="0">
                  <a:pos x="170" y="159"/>
                </a:cxn>
                <a:cxn ang="0">
                  <a:pos x="161" y="158"/>
                </a:cxn>
                <a:cxn ang="0">
                  <a:pos x="136" y="153"/>
                </a:cxn>
                <a:cxn ang="0">
                  <a:pos x="105" y="137"/>
                </a:cxn>
                <a:cxn ang="0">
                  <a:pos x="76" y="108"/>
                </a:cxn>
                <a:cxn ang="0">
                  <a:pos x="54" y="69"/>
                </a:cxn>
                <a:cxn ang="0">
                  <a:pos x="41" y="34"/>
                </a:cxn>
                <a:cxn ang="0">
                  <a:pos x="34" y="9"/>
                </a:cxn>
                <a:cxn ang="0">
                  <a:pos x="33" y="0"/>
                </a:cxn>
                <a:cxn ang="0">
                  <a:pos x="33" y="0"/>
                </a:cxn>
              </a:cxnLst>
              <a:rect l="0" t="0" r="r" b="b"/>
              <a:pathLst>
                <a:path w="170" h="202">
                  <a:moveTo>
                    <a:pt x="33" y="0"/>
                  </a:moveTo>
                  <a:lnTo>
                    <a:pt x="24" y="14"/>
                  </a:lnTo>
                  <a:lnTo>
                    <a:pt x="9" y="53"/>
                  </a:lnTo>
                  <a:lnTo>
                    <a:pt x="0" y="104"/>
                  </a:lnTo>
                  <a:lnTo>
                    <a:pt x="12" y="158"/>
                  </a:lnTo>
                  <a:lnTo>
                    <a:pt x="49" y="191"/>
                  </a:lnTo>
                  <a:lnTo>
                    <a:pt x="101" y="202"/>
                  </a:lnTo>
                  <a:lnTo>
                    <a:pt x="146" y="198"/>
                  </a:lnTo>
                  <a:lnTo>
                    <a:pt x="165" y="195"/>
                  </a:lnTo>
                  <a:lnTo>
                    <a:pt x="170" y="159"/>
                  </a:lnTo>
                  <a:lnTo>
                    <a:pt x="161" y="158"/>
                  </a:lnTo>
                  <a:lnTo>
                    <a:pt x="136" y="153"/>
                  </a:lnTo>
                  <a:lnTo>
                    <a:pt x="105" y="137"/>
                  </a:lnTo>
                  <a:lnTo>
                    <a:pt x="76" y="108"/>
                  </a:lnTo>
                  <a:lnTo>
                    <a:pt x="54" y="69"/>
                  </a:lnTo>
                  <a:lnTo>
                    <a:pt x="41" y="34"/>
                  </a:lnTo>
                  <a:lnTo>
                    <a:pt x="34" y="9"/>
                  </a:lnTo>
                  <a:lnTo>
                    <a:pt x="33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CC304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63" name="Freeform 427"/>
            <p:cNvSpPr>
              <a:spLocks/>
            </p:cNvSpPr>
            <p:nvPr/>
          </p:nvSpPr>
          <p:spPr bwMode="ltGray">
            <a:xfrm>
              <a:off x="2031" y="1997"/>
              <a:ext cx="209" cy="454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37" y="454"/>
                </a:cxn>
                <a:cxn ang="0">
                  <a:pos x="209" y="445"/>
                </a:cxn>
                <a:cxn ang="0">
                  <a:pos x="206" y="382"/>
                </a:cxn>
                <a:cxn ang="0">
                  <a:pos x="197" y="241"/>
                </a:cxn>
                <a:cxn ang="0">
                  <a:pos x="180" y="93"/>
                </a:cxn>
                <a:cxn ang="0">
                  <a:pos x="155" y="12"/>
                </a:cxn>
                <a:cxn ang="0">
                  <a:pos x="113" y="0"/>
                </a:cxn>
                <a:cxn ang="0">
                  <a:pos x="61" y="10"/>
                </a:cxn>
                <a:cxn ang="0">
                  <a:pos x="19" y="24"/>
                </a:cxn>
                <a:cxn ang="0">
                  <a:pos x="0" y="32"/>
                </a:cxn>
                <a:cxn ang="0">
                  <a:pos x="0" y="32"/>
                </a:cxn>
              </a:cxnLst>
              <a:rect l="0" t="0" r="r" b="b"/>
              <a:pathLst>
                <a:path w="209" h="454">
                  <a:moveTo>
                    <a:pt x="0" y="32"/>
                  </a:moveTo>
                  <a:lnTo>
                    <a:pt x="37" y="454"/>
                  </a:lnTo>
                  <a:lnTo>
                    <a:pt x="209" y="445"/>
                  </a:lnTo>
                  <a:lnTo>
                    <a:pt x="206" y="382"/>
                  </a:lnTo>
                  <a:lnTo>
                    <a:pt x="197" y="241"/>
                  </a:lnTo>
                  <a:lnTo>
                    <a:pt x="180" y="93"/>
                  </a:lnTo>
                  <a:lnTo>
                    <a:pt x="155" y="12"/>
                  </a:lnTo>
                  <a:lnTo>
                    <a:pt x="113" y="0"/>
                  </a:lnTo>
                  <a:lnTo>
                    <a:pt x="61" y="10"/>
                  </a:lnTo>
                  <a:lnTo>
                    <a:pt x="19" y="24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59453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64" name="Freeform 428"/>
            <p:cNvSpPr>
              <a:spLocks/>
            </p:cNvSpPr>
            <p:nvPr/>
          </p:nvSpPr>
          <p:spPr bwMode="ltGray">
            <a:xfrm>
              <a:off x="1285" y="2166"/>
              <a:ext cx="98" cy="188"/>
            </a:xfrm>
            <a:custGeom>
              <a:avLst/>
              <a:gdLst/>
              <a:ahLst/>
              <a:cxnLst>
                <a:cxn ang="0">
                  <a:pos x="62" y="10"/>
                </a:cxn>
                <a:cxn ang="0">
                  <a:pos x="50" y="0"/>
                </a:cxn>
                <a:cxn ang="0">
                  <a:pos x="32" y="0"/>
                </a:cxn>
                <a:cxn ang="0">
                  <a:pos x="12" y="8"/>
                </a:cxn>
                <a:cxn ang="0">
                  <a:pos x="0" y="24"/>
                </a:cxn>
                <a:cxn ang="0">
                  <a:pos x="3" y="49"/>
                </a:cxn>
                <a:cxn ang="0">
                  <a:pos x="18" y="84"/>
                </a:cxn>
                <a:cxn ang="0">
                  <a:pos x="35" y="115"/>
                </a:cxn>
                <a:cxn ang="0">
                  <a:pos x="43" y="132"/>
                </a:cxn>
                <a:cxn ang="0">
                  <a:pos x="48" y="141"/>
                </a:cxn>
                <a:cxn ang="0">
                  <a:pos x="59" y="157"/>
                </a:cxn>
                <a:cxn ang="0">
                  <a:pos x="72" y="174"/>
                </a:cxn>
                <a:cxn ang="0">
                  <a:pos x="83" y="185"/>
                </a:cxn>
                <a:cxn ang="0">
                  <a:pos x="90" y="188"/>
                </a:cxn>
                <a:cxn ang="0">
                  <a:pos x="95" y="188"/>
                </a:cxn>
                <a:cxn ang="0">
                  <a:pos x="98" y="182"/>
                </a:cxn>
                <a:cxn ang="0">
                  <a:pos x="98" y="171"/>
                </a:cxn>
                <a:cxn ang="0">
                  <a:pos x="90" y="139"/>
                </a:cxn>
                <a:cxn ang="0">
                  <a:pos x="79" y="87"/>
                </a:cxn>
                <a:cxn ang="0">
                  <a:pos x="68" y="36"/>
                </a:cxn>
                <a:cxn ang="0">
                  <a:pos x="62" y="10"/>
                </a:cxn>
                <a:cxn ang="0">
                  <a:pos x="62" y="10"/>
                </a:cxn>
              </a:cxnLst>
              <a:rect l="0" t="0" r="r" b="b"/>
              <a:pathLst>
                <a:path w="98" h="188">
                  <a:moveTo>
                    <a:pt x="62" y="10"/>
                  </a:moveTo>
                  <a:lnTo>
                    <a:pt x="50" y="0"/>
                  </a:lnTo>
                  <a:lnTo>
                    <a:pt x="32" y="0"/>
                  </a:lnTo>
                  <a:lnTo>
                    <a:pt x="12" y="8"/>
                  </a:lnTo>
                  <a:lnTo>
                    <a:pt x="0" y="24"/>
                  </a:lnTo>
                  <a:lnTo>
                    <a:pt x="3" y="49"/>
                  </a:lnTo>
                  <a:lnTo>
                    <a:pt x="18" y="84"/>
                  </a:lnTo>
                  <a:lnTo>
                    <a:pt x="35" y="115"/>
                  </a:lnTo>
                  <a:lnTo>
                    <a:pt x="43" y="132"/>
                  </a:lnTo>
                  <a:lnTo>
                    <a:pt x="48" y="141"/>
                  </a:lnTo>
                  <a:lnTo>
                    <a:pt x="59" y="157"/>
                  </a:lnTo>
                  <a:lnTo>
                    <a:pt x="72" y="174"/>
                  </a:lnTo>
                  <a:lnTo>
                    <a:pt x="83" y="185"/>
                  </a:lnTo>
                  <a:lnTo>
                    <a:pt x="90" y="188"/>
                  </a:lnTo>
                  <a:lnTo>
                    <a:pt x="95" y="188"/>
                  </a:lnTo>
                  <a:lnTo>
                    <a:pt x="98" y="182"/>
                  </a:lnTo>
                  <a:lnTo>
                    <a:pt x="98" y="171"/>
                  </a:lnTo>
                  <a:lnTo>
                    <a:pt x="90" y="139"/>
                  </a:lnTo>
                  <a:lnTo>
                    <a:pt x="79" y="87"/>
                  </a:lnTo>
                  <a:lnTo>
                    <a:pt x="68" y="36"/>
                  </a:lnTo>
                  <a:lnTo>
                    <a:pt x="62" y="10"/>
                  </a:lnTo>
                  <a:lnTo>
                    <a:pt x="62" y="10"/>
                  </a:lnTo>
                  <a:close/>
                </a:path>
              </a:pathLst>
            </a:custGeom>
            <a:solidFill>
              <a:srgbClr val="0096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65" name="Freeform 429"/>
            <p:cNvSpPr>
              <a:spLocks/>
            </p:cNvSpPr>
            <p:nvPr/>
          </p:nvSpPr>
          <p:spPr bwMode="ltGray">
            <a:xfrm>
              <a:off x="1902" y="2009"/>
              <a:ext cx="166" cy="45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31"/>
                </a:cxn>
                <a:cxn ang="0">
                  <a:pos x="15" y="104"/>
                </a:cxn>
                <a:cxn ang="0">
                  <a:pos x="25" y="192"/>
                </a:cxn>
                <a:cxn ang="0">
                  <a:pos x="32" y="265"/>
                </a:cxn>
                <a:cxn ang="0">
                  <a:pos x="32" y="325"/>
                </a:cxn>
                <a:cxn ang="0">
                  <a:pos x="33" y="386"/>
                </a:cxn>
                <a:cxn ang="0">
                  <a:pos x="33" y="433"/>
                </a:cxn>
                <a:cxn ang="0">
                  <a:pos x="33" y="453"/>
                </a:cxn>
                <a:cxn ang="0">
                  <a:pos x="166" y="443"/>
                </a:cxn>
                <a:cxn ang="0">
                  <a:pos x="166" y="421"/>
                </a:cxn>
                <a:cxn ang="0">
                  <a:pos x="166" y="361"/>
                </a:cxn>
                <a:cxn ang="0">
                  <a:pos x="164" y="286"/>
                </a:cxn>
                <a:cxn ang="0">
                  <a:pos x="157" y="212"/>
                </a:cxn>
                <a:cxn ang="0">
                  <a:pos x="148" y="145"/>
                </a:cxn>
                <a:cxn ang="0">
                  <a:pos x="138" y="91"/>
                </a:cxn>
                <a:cxn ang="0">
                  <a:pos x="132" y="52"/>
                </a:cxn>
                <a:cxn ang="0">
                  <a:pos x="129" y="3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66" h="453">
                  <a:moveTo>
                    <a:pt x="0" y="0"/>
                  </a:moveTo>
                  <a:lnTo>
                    <a:pt x="5" y="31"/>
                  </a:lnTo>
                  <a:lnTo>
                    <a:pt x="15" y="104"/>
                  </a:lnTo>
                  <a:lnTo>
                    <a:pt x="25" y="192"/>
                  </a:lnTo>
                  <a:lnTo>
                    <a:pt x="32" y="265"/>
                  </a:lnTo>
                  <a:lnTo>
                    <a:pt x="32" y="325"/>
                  </a:lnTo>
                  <a:lnTo>
                    <a:pt x="33" y="386"/>
                  </a:lnTo>
                  <a:lnTo>
                    <a:pt x="33" y="433"/>
                  </a:lnTo>
                  <a:lnTo>
                    <a:pt x="33" y="453"/>
                  </a:lnTo>
                  <a:lnTo>
                    <a:pt x="166" y="443"/>
                  </a:lnTo>
                  <a:lnTo>
                    <a:pt x="166" y="421"/>
                  </a:lnTo>
                  <a:lnTo>
                    <a:pt x="166" y="361"/>
                  </a:lnTo>
                  <a:lnTo>
                    <a:pt x="164" y="286"/>
                  </a:lnTo>
                  <a:lnTo>
                    <a:pt x="157" y="212"/>
                  </a:lnTo>
                  <a:lnTo>
                    <a:pt x="148" y="145"/>
                  </a:lnTo>
                  <a:lnTo>
                    <a:pt x="138" y="91"/>
                  </a:lnTo>
                  <a:lnTo>
                    <a:pt x="132" y="52"/>
                  </a:lnTo>
                  <a:lnTo>
                    <a:pt x="129" y="3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A1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66" name="Freeform 430"/>
            <p:cNvSpPr>
              <a:spLocks/>
            </p:cNvSpPr>
            <p:nvPr/>
          </p:nvSpPr>
          <p:spPr bwMode="ltGray">
            <a:xfrm>
              <a:off x="1914" y="1822"/>
              <a:ext cx="208" cy="126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9" y="48"/>
                </a:cxn>
                <a:cxn ang="0">
                  <a:pos x="35" y="75"/>
                </a:cxn>
                <a:cxn ang="0">
                  <a:pos x="60" y="105"/>
                </a:cxn>
                <a:cxn ang="0">
                  <a:pos x="76" y="123"/>
                </a:cxn>
                <a:cxn ang="0">
                  <a:pos x="100" y="126"/>
                </a:cxn>
                <a:cxn ang="0">
                  <a:pos x="145" y="125"/>
                </a:cxn>
                <a:cxn ang="0">
                  <a:pos x="188" y="117"/>
                </a:cxn>
                <a:cxn ang="0">
                  <a:pos x="208" y="107"/>
                </a:cxn>
                <a:cxn ang="0">
                  <a:pos x="197" y="89"/>
                </a:cxn>
                <a:cxn ang="0">
                  <a:pos x="172" y="69"/>
                </a:cxn>
                <a:cxn ang="0">
                  <a:pos x="145" y="52"/>
                </a:cxn>
                <a:cxn ang="0">
                  <a:pos x="133" y="45"/>
                </a:cxn>
                <a:cxn ang="0">
                  <a:pos x="101" y="0"/>
                </a:cxn>
                <a:cxn ang="0">
                  <a:pos x="53" y="26"/>
                </a:cxn>
                <a:cxn ang="0">
                  <a:pos x="0" y="36"/>
                </a:cxn>
                <a:cxn ang="0">
                  <a:pos x="0" y="36"/>
                </a:cxn>
              </a:cxnLst>
              <a:rect l="0" t="0" r="r" b="b"/>
              <a:pathLst>
                <a:path w="208" h="126">
                  <a:moveTo>
                    <a:pt x="0" y="36"/>
                  </a:moveTo>
                  <a:lnTo>
                    <a:pt x="9" y="48"/>
                  </a:lnTo>
                  <a:lnTo>
                    <a:pt x="35" y="75"/>
                  </a:lnTo>
                  <a:lnTo>
                    <a:pt x="60" y="105"/>
                  </a:lnTo>
                  <a:lnTo>
                    <a:pt x="76" y="123"/>
                  </a:lnTo>
                  <a:lnTo>
                    <a:pt x="100" y="126"/>
                  </a:lnTo>
                  <a:lnTo>
                    <a:pt x="145" y="125"/>
                  </a:lnTo>
                  <a:lnTo>
                    <a:pt x="188" y="117"/>
                  </a:lnTo>
                  <a:lnTo>
                    <a:pt x="208" y="107"/>
                  </a:lnTo>
                  <a:lnTo>
                    <a:pt x="197" y="89"/>
                  </a:lnTo>
                  <a:lnTo>
                    <a:pt x="172" y="69"/>
                  </a:lnTo>
                  <a:lnTo>
                    <a:pt x="145" y="52"/>
                  </a:lnTo>
                  <a:lnTo>
                    <a:pt x="133" y="45"/>
                  </a:lnTo>
                  <a:lnTo>
                    <a:pt x="101" y="0"/>
                  </a:lnTo>
                  <a:lnTo>
                    <a:pt x="53" y="26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E6DE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67" name="Freeform 431"/>
            <p:cNvSpPr>
              <a:spLocks/>
            </p:cNvSpPr>
            <p:nvPr/>
          </p:nvSpPr>
          <p:spPr bwMode="ltGray">
            <a:xfrm>
              <a:off x="1838" y="1915"/>
              <a:ext cx="300" cy="117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71" y="16"/>
                </a:cxn>
                <a:cxn ang="0">
                  <a:pos x="117" y="0"/>
                </a:cxn>
                <a:cxn ang="0">
                  <a:pos x="300" y="76"/>
                </a:cxn>
                <a:cxn ang="0">
                  <a:pos x="177" y="117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300" h="117">
                  <a:moveTo>
                    <a:pt x="0" y="54"/>
                  </a:moveTo>
                  <a:lnTo>
                    <a:pt x="71" y="16"/>
                  </a:lnTo>
                  <a:lnTo>
                    <a:pt x="117" y="0"/>
                  </a:lnTo>
                  <a:lnTo>
                    <a:pt x="300" y="76"/>
                  </a:lnTo>
                  <a:lnTo>
                    <a:pt x="177" y="117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9B7A5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68" name="Freeform 432"/>
            <p:cNvSpPr>
              <a:spLocks/>
            </p:cNvSpPr>
            <p:nvPr/>
          </p:nvSpPr>
          <p:spPr bwMode="ltGray">
            <a:xfrm>
              <a:off x="2014" y="1985"/>
              <a:ext cx="165" cy="7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6" y="8"/>
                </a:cxn>
                <a:cxn ang="0">
                  <a:pos x="114" y="6"/>
                </a:cxn>
                <a:cxn ang="0">
                  <a:pos x="133" y="2"/>
                </a:cxn>
                <a:cxn ang="0">
                  <a:pos x="153" y="0"/>
                </a:cxn>
                <a:cxn ang="0">
                  <a:pos x="165" y="6"/>
                </a:cxn>
                <a:cxn ang="0">
                  <a:pos x="164" y="14"/>
                </a:cxn>
                <a:cxn ang="0">
                  <a:pos x="160" y="23"/>
                </a:cxn>
                <a:cxn ang="0">
                  <a:pos x="154" y="28"/>
                </a:cxn>
                <a:cxn ang="0">
                  <a:pos x="153" y="31"/>
                </a:cxn>
                <a:cxn ang="0">
                  <a:pos x="140" y="32"/>
                </a:cxn>
                <a:cxn ang="0">
                  <a:pos x="112" y="38"/>
                </a:cxn>
                <a:cxn ang="0">
                  <a:pos x="81" y="43"/>
                </a:cxn>
                <a:cxn ang="0">
                  <a:pos x="64" y="47"/>
                </a:cxn>
                <a:cxn ang="0">
                  <a:pos x="50" y="52"/>
                </a:cxn>
                <a:cxn ang="0">
                  <a:pos x="32" y="63"/>
                </a:cxn>
                <a:cxn ang="0">
                  <a:pos x="14" y="72"/>
                </a:cxn>
                <a:cxn ang="0">
                  <a:pos x="6" y="76"/>
                </a:cxn>
                <a:cxn ang="0">
                  <a:pos x="0" y="34"/>
                </a:cxn>
                <a:cxn ang="0">
                  <a:pos x="0" y="34"/>
                </a:cxn>
              </a:cxnLst>
              <a:rect l="0" t="0" r="r" b="b"/>
              <a:pathLst>
                <a:path w="165" h="76">
                  <a:moveTo>
                    <a:pt x="0" y="34"/>
                  </a:moveTo>
                  <a:lnTo>
                    <a:pt x="106" y="8"/>
                  </a:lnTo>
                  <a:lnTo>
                    <a:pt x="114" y="6"/>
                  </a:lnTo>
                  <a:lnTo>
                    <a:pt x="133" y="2"/>
                  </a:lnTo>
                  <a:lnTo>
                    <a:pt x="153" y="0"/>
                  </a:lnTo>
                  <a:lnTo>
                    <a:pt x="165" y="6"/>
                  </a:lnTo>
                  <a:lnTo>
                    <a:pt x="164" y="14"/>
                  </a:lnTo>
                  <a:lnTo>
                    <a:pt x="160" y="23"/>
                  </a:lnTo>
                  <a:lnTo>
                    <a:pt x="154" y="28"/>
                  </a:lnTo>
                  <a:lnTo>
                    <a:pt x="153" y="31"/>
                  </a:lnTo>
                  <a:lnTo>
                    <a:pt x="140" y="32"/>
                  </a:lnTo>
                  <a:lnTo>
                    <a:pt x="112" y="38"/>
                  </a:lnTo>
                  <a:lnTo>
                    <a:pt x="81" y="43"/>
                  </a:lnTo>
                  <a:lnTo>
                    <a:pt x="64" y="47"/>
                  </a:lnTo>
                  <a:lnTo>
                    <a:pt x="50" y="52"/>
                  </a:lnTo>
                  <a:lnTo>
                    <a:pt x="32" y="63"/>
                  </a:lnTo>
                  <a:lnTo>
                    <a:pt x="14" y="72"/>
                  </a:lnTo>
                  <a:lnTo>
                    <a:pt x="6" y="76"/>
                  </a:lnTo>
                  <a:lnTo>
                    <a:pt x="0" y="34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8259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69" name="Freeform 433"/>
            <p:cNvSpPr>
              <a:spLocks/>
            </p:cNvSpPr>
            <p:nvPr/>
          </p:nvSpPr>
          <p:spPr bwMode="ltGray">
            <a:xfrm>
              <a:off x="1826" y="1968"/>
              <a:ext cx="197" cy="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33"/>
                </a:cxn>
                <a:cxn ang="0">
                  <a:pos x="88" y="51"/>
                </a:cxn>
                <a:cxn ang="0">
                  <a:pos x="197" y="94"/>
                </a:cxn>
                <a:cxn ang="0">
                  <a:pos x="190" y="47"/>
                </a:cxn>
                <a:cxn ang="0">
                  <a:pos x="100" y="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97" h="94">
                  <a:moveTo>
                    <a:pt x="0" y="0"/>
                  </a:moveTo>
                  <a:lnTo>
                    <a:pt x="5" y="33"/>
                  </a:lnTo>
                  <a:lnTo>
                    <a:pt x="88" y="51"/>
                  </a:lnTo>
                  <a:lnTo>
                    <a:pt x="197" y="94"/>
                  </a:lnTo>
                  <a:lnTo>
                    <a:pt x="190" y="47"/>
                  </a:lnTo>
                  <a:lnTo>
                    <a:pt x="100" y="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A1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70" name="Freeform 434"/>
            <p:cNvSpPr>
              <a:spLocks/>
            </p:cNvSpPr>
            <p:nvPr/>
          </p:nvSpPr>
          <p:spPr bwMode="ltGray">
            <a:xfrm>
              <a:off x="1914" y="2025"/>
              <a:ext cx="144" cy="190"/>
            </a:xfrm>
            <a:custGeom>
              <a:avLst/>
              <a:gdLst/>
              <a:ahLst/>
              <a:cxnLst>
                <a:cxn ang="0">
                  <a:pos x="19" y="190"/>
                </a:cxn>
                <a:cxn ang="0">
                  <a:pos x="20" y="178"/>
                </a:cxn>
                <a:cxn ang="0">
                  <a:pos x="28" y="153"/>
                </a:cxn>
                <a:cxn ang="0">
                  <a:pos x="41" y="121"/>
                </a:cxn>
                <a:cxn ang="0">
                  <a:pos x="62" y="96"/>
                </a:cxn>
                <a:cxn ang="0">
                  <a:pos x="89" y="92"/>
                </a:cxn>
                <a:cxn ang="0">
                  <a:pos x="116" y="107"/>
                </a:cxn>
                <a:cxn ang="0">
                  <a:pos x="136" y="127"/>
                </a:cxn>
                <a:cxn ang="0">
                  <a:pos x="144" y="136"/>
                </a:cxn>
                <a:cxn ang="0">
                  <a:pos x="144" y="121"/>
                </a:cxn>
                <a:cxn ang="0">
                  <a:pos x="142" y="91"/>
                </a:cxn>
                <a:cxn ang="0">
                  <a:pos x="137" y="55"/>
                </a:cxn>
                <a:cxn ang="0">
                  <a:pos x="128" y="33"/>
                </a:cxn>
                <a:cxn ang="0">
                  <a:pos x="100" y="20"/>
                </a:cxn>
                <a:cxn ang="0">
                  <a:pos x="57" y="7"/>
                </a:cxn>
                <a:cxn ang="0">
                  <a:pos x="17" y="0"/>
                </a:cxn>
                <a:cxn ang="0">
                  <a:pos x="0" y="3"/>
                </a:cxn>
                <a:cxn ang="0">
                  <a:pos x="0" y="20"/>
                </a:cxn>
                <a:cxn ang="0">
                  <a:pos x="4" y="48"/>
                </a:cxn>
                <a:cxn ang="0">
                  <a:pos x="8" y="73"/>
                </a:cxn>
                <a:cxn ang="0">
                  <a:pos x="9" y="87"/>
                </a:cxn>
                <a:cxn ang="0">
                  <a:pos x="11" y="104"/>
                </a:cxn>
                <a:cxn ang="0">
                  <a:pos x="15" y="140"/>
                </a:cxn>
                <a:cxn ang="0">
                  <a:pos x="17" y="174"/>
                </a:cxn>
                <a:cxn ang="0">
                  <a:pos x="19" y="190"/>
                </a:cxn>
                <a:cxn ang="0">
                  <a:pos x="19" y="190"/>
                </a:cxn>
              </a:cxnLst>
              <a:rect l="0" t="0" r="r" b="b"/>
              <a:pathLst>
                <a:path w="144" h="190">
                  <a:moveTo>
                    <a:pt x="19" y="190"/>
                  </a:moveTo>
                  <a:lnTo>
                    <a:pt x="20" y="178"/>
                  </a:lnTo>
                  <a:lnTo>
                    <a:pt x="28" y="153"/>
                  </a:lnTo>
                  <a:lnTo>
                    <a:pt x="41" y="121"/>
                  </a:lnTo>
                  <a:lnTo>
                    <a:pt x="62" y="96"/>
                  </a:lnTo>
                  <a:lnTo>
                    <a:pt x="89" y="92"/>
                  </a:lnTo>
                  <a:lnTo>
                    <a:pt x="116" y="107"/>
                  </a:lnTo>
                  <a:lnTo>
                    <a:pt x="136" y="127"/>
                  </a:lnTo>
                  <a:lnTo>
                    <a:pt x="144" y="136"/>
                  </a:lnTo>
                  <a:lnTo>
                    <a:pt x="144" y="121"/>
                  </a:lnTo>
                  <a:lnTo>
                    <a:pt x="142" y="91"/>
                  </a:lnTo>
                  <a:lnTo>
                    <a:pt x="137" y="55"/>
                  </a:lnTo>
                  <a:lnTo>
                    <a:pt x="128" y="33"/>
                  </a:lnTo>
                  <a:lnTo>
                    <a:pt x="100" y="20"/>
                  </a:lnTo>
                  <a:lnTo>
                    <a:pt x="57" y="7"/>
                  </a:lnTo>
                  <a:lnTo>
                    <a:pt x="17" y="0"/>
                  </a:lnTo>
                  <a:lnTo>
                    <a:pt x="0" y="3"/>
                  </a:lnTo>
                  <a:lnTo>
                    <a:pt x="0" y="20"/>
                  </a:lnTo>
                  <a:lnTo>
                    <a:pt x="4" y="48"/>
                  </a:lnTo>
                  <a:lnTo>
                    <a:pt x="8" y="73"/>
                  </a:lnTo>
                  <a:lnTo>
                    <a:pt x="9" y="87"/>
                  </a:lnTo>
                  <a:lnTo>
                    <a:pt x="11" y="104"/>
                  </a:lnTo>
                  <a:lnTo>
                    <a:pt x="15" y="140"/>
                  </a:lnTo>
                  <a:lnTo>
                    <a:pt x="17" y="174"/>
                  </a:lnTo>
                  <a:lnTo>
                    <a:pt x="19" y="190"/>
                  </a:lnTo>
                  <a:lnTo>
                    <a:pt x="19" y="190"/>
                  </a:lnTo>
                  <a:close/>
                </a:path>
              </a:pathLst>
            </a:custGeom>
            <a:solidFill>
              <a:srgbClr val="8259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71" name="Freeform 435"/>
            <p:cNvSpPr>
              <a:spLocks/>
            </p:cNvSpPr>
            <p:nvPr/>
          </p:nvSpPr>
          <p:spPr bwMode="ltGray">
            <a:xfrm>
              <a:off x="2179" y="2033"/>
              <a:ext cx="252" cy="414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0" y="89"/>
                </a:cxn>
                <a:cxn ang="0">
                  <a:pos x="4" y="135"/>
                </a:cxn>
                <a:cxn ang="0">
                  <a:pos x="8" y="188"/>
                </a:cxn>
                <a:cxn ang="0">
                  <a:pos x="13" y="233"/>
                </a:cxn>
                <a:cxn ang="0">
                  <a:pos x="19" y="281"/>
                </a:cxn>
                <a:cxn ang="0">
                  <a:pos x="29" y="341"/>
                </a:cxn>
                <a:cxn ang="0">
                  <a:pos x="40" y="393"/>
                </a:cxn>
                <a:cxn ang="0">
                  <a:pos x="44" y="414"/>
                </a:cxn>
                <a:cxn ang="0">
                  <a:pos x="125" y="410"/>
                </a:cxn>
                <a:cxn ang="0">
                  <a:pos x="125" y="394"/>
                </a:cxn>
                <a:cxn ang="0">
                  <a:pos x="124" y="358"/>
                </a:cxn>
                <a:cxn ang="0">
                  <a:pos x="124" y="319"/>
                </a:cxn>
                <a:cxn ang="0">
                  <a:pos x="124" y="293"/>
                </a:cxn>
                <a:cxn ang="0">
                  <a:pos x="124" y="274"/>
                </a:cxn>
                <a:cxn ang="0">
                  <a:pos x="126" y="249"/>
                </a:cxn>
                <a:cxn ang="0">
                  <a:pos x="129" y="228"/>
                </a:cxn>
                <a:cxn ang="0">
                  <a:pos x="130" y="218"/>
                </a:cxn>
                <a:cxn ang="0">
                  <a:pos x="161" y="331"/>
                </a:cxn>
                <a:cxn ang="0">
                  <a:pos x="185" y="402"/>
                </a:cxn>
                <a:cxn ang="0">
                  <a:pos x="252" y="395"/>
                </a:cxn>
                <a:cxn ang="0">
                  <a:pos x="248" y="374"/>
                </a:cxn>
                <a:cxn ang="0">
                  <a:pos x="237" y="326"/>
                </a:cxn>
                <a:cxn ang="0">
                  <a:pos x="226" y="268"/>
                </a:cxn>
                <a:cxn ang="0">
                  <a:pos x="218" y="220"/>
                </a:cxn>
                <a:cxn ang="0">
                  <a:pos x="217" y="170"/>
                </a:cxn>
                <a:cxn ang="0">
                  <a:pos x="217" y="109"/>
                </a:cxn>
                <a:cxn ang="0">
                  <a:pos x="217" y="52"/>
                </a:cxn>
                <a:cxn ang="0">
                  <a:pos x="212" y="15"/>
                </a:cxn>
                <a:cxn ang="0">
                  <a:pos x="185" y="0"/>
                </a:cxn>
                <a:cxn ang="0">
                  <a:pos x="142" y="0"/>
                </a:cxn>
                <a:cxn ang="0">
                  <a:pos x="104" y="6"/>
                </a:cxn>
                <a:cxn ang="0">
                  <a:pos x="86" y="10"/>
                </a:cxn>
                <a:cxn ang="0">
                  <a:pos x="0" y="71"/>
                </a:cxn>
                <a:cxn ang="0">
                  <a:pos x="0" y="71"/>
                </a:cxn>
              </a:cxnLst>
              <a:rect l="0" t="0" r="r" b="b"/>
              <a:pathLst>
                <a:path w="252" h="414">
                  <a:moveTo>
                    <a:pt x="0" y="71"/>
                  </a:moveTo>
                  <a:lnTo>
                    <a:pt x="0" y="89"/>
                  </a:lnTo>
                  <a:lnTo>
                    <a:pt x="4" y="135"/>
                  </a:lnTo>
                  <a:lnTo>
                    <a:pt x="8" y="188"/>
                  </a:lnTo>
                  <a:lnTo>
                    <a:pt x="13" y="233"/>
                  </a:lnTo>
                  <a:lnTo>
                    <a:pt x="19" y="281"/>
                  </a:lnTo>
                  <a:lnTo>
                    <a:pt x="29" y="341"/>
                  </a:lnTo>
                  <a:lnTo>
                    <a:pt x="40" y="393"/>
                  </a:lnTo>
                  <a:lnTo>
                    <a:pt x="44" y="414"/>
                  </a:lnTo>
                  <a:lnTo>
                    <a:pt x="125" y="410"/>
                  </a:lnTo>
                  <a:lnTo>
                    <a:pt x="125" y="394"/>
                  </a:lnTo>
                  <a:lnTo>
                    <a:pt x="124" y="358"/>
                  </a:lnTo>
                  <a:lnTo>
                    <a:pt x="124" y="319"/>
                  </a:lnTo>
                  <a:lnTo>
                    <a:pt x="124" y="293"/>
                  </a:lnTo>
                  <a:lnTo>
                    <a:pt x="124" y="274"/>
                  </a:lnTo>
                  <a:lnTo>
                    <a:pt x="126" y="249"/>
                  </a:lnTo>
                  <a:lnTo>
                    <a:pt x="129" y="228"/>
                  </a:lnTo>
                  <a:lnTo>
                    <a:pt x="130" y="218"/>
                  </a:lnTo>
                  <a:lnTo>
                    <a:pt x="161" y="331"/>
                  </a:lnTo>
                  <a:lnTo>
                    <a:pt x="185" y="402"/>
                  </a:lnTo>
                  <a:lnTo>
                    <a:pt x="252" y="395"/>
                  </a:lnTo>
                  <a:lnTo>
                    <a:pt x="248" y="374"/>
                  </a:lnTo>
                  <a:lnTo>
                    <a:pt x="237" y="326"/>
                  </a:lnTo>
                  <a:lnTo>
                    <a:pt x="226" y="268"/>
                  </a:lnTo>
                  <a:lnTo>
                    <a:pt x="218" y="220"/>
                  </a:lnTo>
                  <a:lnTo>
                    <a:pt x="217" y="170"/>
                  </a:lnTo>
                  <a:lnTo>
                    <a:pt x="217" y="109"/>
                  </a:lnTo>
                  <a:lnTo>
                    <a:pt x="217" y="52"/>
                  </a:lnTo>
                  <a:lnTo>
                    <a:pt x="212" y="15"/>
                  </a:lnTo>
                  <a:lnTo>
                    <a:pt x="185" y="0"/>
                  </a:lnTo>
                  <a:lnTo>
                    <a:pt x="142" y="0"/>
                  </a:lnTo>
                  <a:lnTo>
                    <a:pt x="104" y="6"/>
                  </a:lnTo>
                  <a:lnTo>
                    <a:pt x="86" y="10"/>
                  </a:lnTo>
                  <a:lnTo>
                    <a:pt x="0" y="71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BFCCB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72" name="Freeform 436"/>
            <p:cNvSpPr>
              <a:spLocks/>
            </p:cNvSpPr>
            <p:nvPr/>
          </p:nvSpPr>
          <p:spPr bwMode="ltGray">
            <a:xfrm>
              <a:off x="1949" y="1924"/>
              <a:ext cx="146" cy="9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9"/>
                </a:cxn>
                <a:cxn ang="0">
                  <a:pos x="6" y="29"/>
                </a:cxn>
                <a:cxn ang="0">
                  <a:pos x="14" y="52"/>
                </a:cxn>
                <a:cxn ang="0">
                  <a:pos x="27" y="69"/>
                </a:cxn>
                <a:cxn ang="0">
                  <a:pos x="43" y="80"/>
                </a:cxn>
                <a:cxn ang="0">
                  <a:pos x="58" y="87"/>
                </a:cxn>
                <a:cxn ang="0">
                  <a:pos x="70" y="89"/>
                </a:cxn>
                <a:cxn ang="0">
                  <a:pos x="74" y="92"/>
                </a:cxn>
                <a:cxn ang="0">
                  <a:pos x="137" y="77"/>
                </a:cxn>
                <a:cxn ang="0">
                  <a:pos x="146" y="67"/>
                </a:cxn>
                <a:cxn ang="0">
                  <a:pos x="37" y="1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46" h="92">
                  <a:moveTo>
                    <a:pt x="0" y="0"/>
                  </a:moveTo>
                  <a:lnTo>
                    <a:pt x="1" y="9"/>
                  </a:lnTo>
                  <a:lnTo>
                    <a:pt x="6" y="29"/>
                  </a:lnTo>
                  <a:lnTo>
                    <a:pt x="14" y="52"/>
                  </a:lnTo>
                  <a:lnTo>
                    <a:pt x="27" y="69"/>
                  </a:lnTo>
                  <a:lnTo>
                    <a:pt x="43" y="80"/>
                  </a:lnTo>
                  <a:lnTo>
                    <a:pt x="58" y="87"/>
                  </a:lnTo>
                  <a:lnTo>
                    <a:pt x="70" y="89"/>
                  </a:lnTo>
                  <a:lnTo>
                    <a:pt x="74" y="92"/>
                  </a:lnTo>
                  <a:lnTo>
                    <a:pt x="137" y="77"/>
                  </a:lnTo>
                  <a:lnTo>
                    <a:pt x="146" y="67"/>
                  </a:lnTo>
                  <a:lnTo>
                    <a:pt x="37" y="1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259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73" name="Freeform 437"/>
            <p:cNvSpPr>
              <a:spLocks/>
            </p:cNvSpPr>
            <p:nvPr/>
          </p:nvSpPr>
          <p:spPr bwMode="ltGray">
            <a:xfrm>
              <a:off x="2289" y="1647"/>
              <a:ext cx="51" cy="54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5"/>
                </a:cxn>
                <a:cxn ang="0">
                  <a:pos x="2" y="30"/>
                </a:cxn>
                <a:cxn ang="0">
                  <a:pos x="6" y="43"/>
                </a:cxn>
                <a:cxn ang="0">
                  <a:pos x="10" y="52"/>
                </a:cxn>
                <a:cxn ang="0">
                  <a:pos x="19" y="54"/>
                </a:cxn>
                <a:cxn ang="0">
                  <a:pos x="32" y="50"/>
                </a:cxn>
                <a:cxn ang="0">
                  <a:pos x="44" y="36"/>
                </a:cxn>
                <a:cxn ang="0">
                  <a:pos x="51" y="16"/>
                </a:cxn>
                <a:cxn ang="0">
                  <a:pos x="43" y="2"/>
                </a:cxn>
                <a:cxn ang="0">
                  <a:pos x="26" y="0"/>
                </a:cxn>
                <a:cxn ang="0">
                  <a:pos x="7" y="6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51" h="54">
                  <a:moveTo>
                    <a:pt x="0" y="10"/>
                  </a:moveTo>
                  <a:lnTo>
                    <a:pt x="0" y="15"/>
                  </a:lnTo>
                  <a:lnTo>
                    <a:pt x="2" y="30"/>
                  </a:lnTo>
                  <a:lnTo>
                    <a:pt x="6" y="43"/>
                  </a:lnTo>
                  <a:lnTo>
                    <a:pt x="10" y="52"/>
                  </a:lnTo>
                  <a:lnTo>
                    <a:pt x="19" y="54"/>
                  </a:lnTo>
                  <a:lnTo>
                    <a:pt x="32" y="50"/>
                  </a:lnTo>
                  <a:lnTo>
                    <a:pt x="44" y="36"/>
                  </a:lnTo>
                  <a:lnTo>
                    <a:pt x="51" y="16"/>
                  </a:lnTo>
                  <a:lnTo>
                    <a:pt x="43" y="2"/>
                  </a:lnTo>
                  <a:lnTo>
                    <a:pt x="26" y="0"/>
                  </a:lnTo>
                  <a:lnTo>
                    <a:pt x="7" y="6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F58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74" name="Freeform 438"/>
            <p:cNvSpPr>
              <a:spLocks/>
            </p:cNvSpPr>
            <p:nvPr/>
          </p:nvSpPr>
          <p:spPr bwMode="ltGray">
            <a:xfrm>
              <a:off x="2048" y="1863"/>
              <a:ext cx="56" cy="50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5"/>
                </a:cxn>
                <a:cxn ang="0">
                  <a:pos x="7" y="13"/>
                </a:cxn>
                <a:cxn ang="0">
                  <a:pos x="14" y="23"/>
                </a:cxn>
                <a:cxn ang="0">
                  <a:pos x="20" y="31"/>
                </a:cxn>
                <a:cxn ang="0">
                  <a:pos x="26" y="36"/>
                </a:cxn>
                <a:cxn ang="0">
                  <a:pos x="35" y="42"/>
                </a:cxn>
                <a:cxn ang="0">
                  <a:pos x="42" y="48"/>
                </a:cxn>
                <a:cxn ang="0">
                  <a:pos x="46" y="50"/>
                </a:cxn>
                <a:cxn ang="0">
                  <a:pos x="56" y="21"/>
                </a:cxn>
                <a:cxn ang="0">
                  <a:pos x="38" y="15"/>
                </a:cxn>
                <a:cxn ang="0">
                  <a:pos x="11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56" h="50">
                  <a:moveTo>
                    <a:pt x="0" y="3"/>
                  </a:moveTo>
                  <a:lnTo>
                    <a:pt x="2" y="5"/>
                  </a:lnTo>
                  <a:lnTo>
                    <a:pt x="7" y="13"/>
                  </a:lnTo>
                  <a:lnTo>
                    <a:pt x="14" y="23"/>
                  </a:lnTo>
                  <a:lnTo>
                    <a:pt x="20" y="31"/>
                  </a:lnTo>
                  <a:lnTo>
                    <a:pt x="26" y="36"/>
                  </a:lnTo>
                  <a:lnTo>
                    <a:pt x="35" y="42"/>
                  </a:lnTo>
                  <a:lnTo>
                    <a:pt x="42" y="48"/>
                  </a:lnTo>
                  <a:lnTo>
                    <a:pt x="46" y="50"/>
                  </a:lnTo>
                  <a:lnTo>
                    <a:pt x="56" y="21"/>
                  </a:lnTo>
                  <a:lnTo>
                    <a:pt x="38" y="15"/>
                  </a:lnTo>
                  <a:lnTo>
                    <a:pt x="11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CC8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75" name="Freeform 439"/>
            <p:cNvSpPr>
              <a:spLocks/>
            </p:cNvSpPr>
            <p:nvPr/>
          </p:nvSpPr>
          <p:spPr bwMode="ltGray">
            <a:xfrm>
              <a:off x="1947" y="1895"/>
              <a:ext cx="68" cy="57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8"/>
                </a:cxn>
                <a:cxn ang="0">
                  <a:pos x="2" y="16"/>
                </a:cxn>
                <a:cxn ang="0">
                  <a:pos x="3" y="25"/>
                </a:cxn>
                <a:cxn ang="0">
                  <a:pos x="9" y="33"/>
                </a:cxn>
                <a:cxn ang="0">
                  <a:pos x="21" y="40"/>
                </a:cxn>
                <a:cxn ang="0">
                  <a:pos x="37" y="48"/>
                </a:cxn>
                <a:cxn ang="0">
                  <a:pos x="51" y="54"/>
                </a:cxn>
                <a:cxn ang="0">
                  <a:pos x="56" y="57"/>
                </a:cxn>
                <a:cxn ang="0">
                  <a:pos x="59" y="54"/>
                </a:cxn>
                <a:cxn ang="0">
                  <a:pos x="64" y="49"/>
                </a:cxn>
                <a:cxn ang="0">
                  <a:pos x="68" y="42"/>
                </a:cxn>
                <a:cxn ang="0">
                  <a:pos x="68" y="36"/>
                </a:cxn>
                <a:cxn ang="0">
                  <a:pos x="65" y="29"/>
                </a:cxn>
                <a:cxn ang="0">
                  <a:pos x="59" y="25"/>
                </a:cxn>
                <a:cxn ang="0">
                  <a:pos x="53" y="21"/>
                </a:cxn>
                <a:cxn ang="0">
                  <a:pos x="52" y="21"/>
                </a:cxn>
                <a:cxn ang="0">
                  <a:pos x="43" y="0"/>
                </a:cxn>
                <a:cxn ang="0">
                  <a:pos x="31" y="1"/>
                </a:cxn>
                <a:cxn ang="0">
                  <a:pos x="31" y="21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68" h="57">
                  <a:moveTo>
                    <a:pt x="0" y="5"/>
                  </a:moveTo>
                  <a:lnTo>
                    <a:pt x="0" y="8"/>
                  </a:lnTo>
                  <a:lnTo>
                    <a:pt x="2" y="16"/>
                  </a:lnTo>
                  <a:lnTo>
                    <a:pt x="3" y="25"/>
                  </a:lnTo>
                  <a:lnTo>
                    <a:pt x="9" y="33"/>
                  </a:lnTo>
                  <a:lnTo>
                    <a:pt x="21" y="40"/>
                  </a:lnTo>
                  <a:lnTo>
                    <a:pt x="37" y="48"/>
                  </a:lnTo>
                  <a:lnTo>
                    <a:pt x="51" y="54"/>
                  </a:lnTo>
                  <a:lnTo>
                    <a:pt x="56" y="57"/>
                  </a:lnTo>
                  <a:lnTo>
                    <a:pt x="59" y="54"/>
                  </a:lnTo>
                  <a:lnTo>
                    <a:pt x="64" y="49"/>
                  </a:lnTo>
                  <a:lnTo>
                    <a:pt x="68" y="42"/>
                  </a:lnTo>
                  <a:lnTo>
                    <a:pt x="68" y="36"/>
                  </a:lnTo>
                  <a:lnTo>
                    <a:pt x="65" y="29"/>
                  </a:lnTo>
                  <a:lnTo>
                    <a:pt x="59" y="25"/>
                  </a:lnTo>
                  <a:lnTo>
                    <a:pt x="53" y="21"/>
                  </a:lnTo>
                  <a:lnTo>
                    <a:pt x="52" y="21"/>
                  </a:lnTo>
                  <a:lnTo>
                    <a:pt x="43" y="0"/>
                  </a:lnTo>
                  <a:lnTo>
                    <a:pt x="31" y="1"/>
                  </a:lnTo>
                  <a:lnTo>
                    <a:pt x="31" y="21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CC8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76" name="Freeform 440"/>
            <p:cNvSpPr>
              <a:spLocks/>
            </p:cNvSpPr>
            <p:nvPr/>
          </p:nvSpPr>
          <p:spPr bwMode="ltGray">
            <a:xfrm>
              <a:off x="2088" y="1884"/>
              <a:ext cx="54" cy="55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3"/>
                </a:cxn>
                <a:cxn ang="0">
                  <a:pos x="3" y="24"/>
                </a:cxn>
                <a:cxn ang="0">
                  <a:pos x="10" y="29"/>
                </a:cxn>
                <a:cxn ang="0">
                  <a:pos x="16" y="36"/>
                </a:cxn>
                <a:cxn ang="0">
                  <a:pos x="22" y="44"/>
                </a:cxn>
                <a:cxn ang="0">
                  <a:pos x="27" y="49"/>
                </a:cxn>
                <a:cxn ang="0">
                  <a:pos x="35" y="53"/>
                </a:cxn>
                <a:cxn ang="0">
                  <a:pos x="44" y="55"/>
                </a:cxn>
                <a:cxn ang="0">
                  <a:pos x="52" y="52"/>
                </a:cxn>
                <a:cxn ang="0">
                  <a:pos x="54" y="41"/>
                </a:cxn>
                <a:cxn ang="0">
                  <a:pos x="54" y="27"/>
                </a:cxn>
                <a:cxn ang="0">
                  <a:pos x="51" y="13"/>
                </a:cxn>
                <a:cxn ang="0">
                  <a:pos x="51" y="8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54" h="55">
                  <a:moveTo>
                    <a:pt x="10" y="0"/>
                  </a:moveTo>
                  <a:lnTo>
                    <a:pt x="0" y="23"/>
                  </a:lnTo>
                  <a:lnTo>
                    <a:pt x="3" y="24"/>
                  </a:lnTo>
                  <a:lnTo>
                    <a:pt x="10" y="29"/>
                  </a:lnTo>
                  <a:lnTo>
                    <a:pt x="16" y="36"/>
                  </a:lnTo>
                  <a:lnTo>
                    <a:pt x="22" y="44"/>
                  </a:lnTo>
                  <a:lnTo>
                    <a:pt x="27" y="49"/>
                  </a:lnTo>
                  <a:lnTo>
                    <a:pt x="35" y="53"/>
                  </a:lnTo>
                  <a:lnTo>
                    <a:pt x="44" y="55"/>
                  </a:lnTo>
                  <a:lnTo>
                    <a:pt x="52" y="52"/>
                  </a:lnTo>
                  <a:lnTo>
                    <a:pt x="54" y="41"/>
                  </a:lnTo>
                  <a:lnTo>
                    <a:pt x="54" y="27"/>
                  </a:lnTo>
                  <a:lnTo>
                    <a:pt x="51" y="13"/>
                  </a:lnTo>
                  <a:lnTo>
                    <a:pt x="51" y="8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9924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77" name="Freeform 441"/>
            <p:cNvSpPr>
              <a:spLocks/>
            </p:cNvSpPr>
            <p:nvPr/>
          </p:nvSpPr>
          <p:spPr bwMode="ltGray">
            <a:xfrm>
              <a:off x="1996" y="1701"/>
              <a:ext cx="459" cy="409"/>
            </a:xfrm>
            <a:custGeom>
              <a:avLst/>
              <a:gdLst/>
              <a:ahLst/>
              <a:cxnLst>
                <a:cxn ang="0">
                  <a:pos x="280" y="4"/>
                </a:cxn>
                <a:cxn ang="0">
                  <a:pos x="272" y="1"/>
                </a:cxn>
                <a:cxn ang="0">
                  <a:pos x="253" y="0"/>
                </a:cxn>
                <a:cxn ang="0">
                  <a:pos x="228" y="2"/>
                </a:cxn>
                <a:cxn ang="0">
                  <a:pos x="207" y="14"/>
                </a:cxn>
                <a:cxn ang="0">
                  <a:pos x="191" y="34"/>
                </a:cxn>
                <a:cxn ang="0">
                  <a:pos x="183" y="57"/>
                </a:cxn>
                <a:cxn ang="0">
                  <a:pos x="179" y="74"/>
                </a:cxn>
                <a:cxn ang="0">
                  <a:pos x="179" y="81"/>
                </a:cxn>
                <a:cxn ang="0">
                  <a:pos x="175" y="93"/>
                </a:cxn>
                <a:cxn ang="0">
                  <a:pos x="166" y="122"/>
                </a:cxn>
                <a:cxn ang="0">
                  <a:pos x="155" y="154"/>
                </a:cxn>
                <a:cxn ang="0">
                  <a:pos x="147" y="178"/>
                </a:cxn>
                <a:cxn ang="0">
                  <a:pos x="143" y="194"/>
                </a:cxn>
                <a:cxn ang="0">
                  <a:pos x="140" y="212"/>
                </a:cxn>
                <a:cxn ang="0">
                  <a:pos x="139" y="228"/>
                </a:cxn>
                <a:cxn ang="0">
                  <a:pos x="139" y="234"/>
                </a:cxn>
                <a:cxn ang="0">
                  <a:pos x="30" y="223"/>
                </a:cxn>
                <a:cxn ang="0">
                  <a:pos x="12" y="224"/>
                </a:cxn>
                <a:cxn ang="0">
                  <a:pos x="0" y="246"/>
                </a:cxn>
                <a:cxn ang="0">
                  <a:pos x="10" y="251"/>
                </a:cxn>
                <a:cxn ang="0">
                  <a:pos x="35" y="263"/>
                </a:cxn>
                <a:cxn ang="0">
                  <a:pos x="62" y="276"/>
                </a:cxn>
                <a:cxn ang="0">
                  <a:pos x="82" y="286"/>
                </a:cxn>
                <a:cxn ang="0">
                  <a:pos x="100" y="290"/>
                </a:cxn>
                <a:cxn ang="0">
                  <a:pos x="128" y="294"/>
                </a:cxn>
                <a:cxn ang="0">
                  <a:pos x="154" y="298"/>
                </a:cxn>
                <a:cxn ang="0">
                  <a:pos x="166" y="300"/>
                </a:cxn>
                <a:cxn ang="0">
                  <a:pos x="175" y="409"/>
                </a:cxn>
                <a:cxn ang="0">
                  <a:pos x="280" y="372"/>
                </a:cxn>
                <a:cxn ang="0">
                  <a:pos x="399" y="361"/>
                </a:cxn>
                <a:cxn ang="0">
                  <a:pos x="399" y="226"/>
                </a:cxn>
                <a:cxn ang="0">
                  <a:pos x="404" y="219"/>
                </a:cxn>
                <a:cxn ang="0">
                  <a:pos x="420" y="202"/>
                </a:cxn>
                <a:cxn ang="0">
                  <a:pos x="437" y="170"/>
                </a:cxn>
                <a:cxn ang="0">
                  <a:pos x="451" y="126"/>
                </a:cxn>
                <a:cxn ang="0">
                  <a:pos x="456" y="79"/>
                </a:cxn>
                <a:cxn ang="0">
                  <a:pos x="459" y="44"/>
                </a:cxn>
                <a:cxn ang="0">
                  <a:pos x="457" y="18"/>
                </a:cxn>
                <a:cxn ang="0">
                  <a:pos x="452" y="8"/>
                </a:cxn>
                <a:cxn ang="0">
                  <a:pos x="440" y="4"/>
                </a:cxn>
                <a:cxn ang="0">
                  <a:pos x="425" y="2"/>
                </a:cxn>
                <a:cxn ang="0">
                  <a:pos x="412" y="1"/>
                </a:cxn>
                <a:cxn ang="0">
                  <a:pos x="407" y="1"/>
                </a:cxn>
                <a:cxn ang="0">
                  <a:pos x="353" y="1"/>
                </a:cxn>
                <a:cxn ang="0">
                  <a:pos x="280" y="4"/>
                </a:cxn>
                <a:cxn ang="0">
                  <a:pos x="280" y="4"/>
                </a:cxn>
              </a:cxnLst>
              <a:rect l="0" t="0" r="r" b="b"/>
              <a:pathLst>
                <a:path w="459" h="409">
                  <a:moveTo>
                    <a:pt x="280" y="4"/>
                  </a:moveTo>
                  <a:lnTo>
                    <a:pt x="272" y="1"/>
                  </a:lnTo>
                  <a:lnTo>
                    <a:pt x="253" y="0"/>
                  </a:lnTo>
                  <a:lnTo>
                    <a:pt x="228" y="2"/>
                  </a:lnTo>
                  <a:lnTo>
                    <a:pt x="207" y="14"/>
                  </a:lnTo>
                  <a:lnTo>
                    <a:pt x="191" y="34"/>
                  </a:lnTo>
                  <a:lnTo>
                    <a:pt x="183" y="57"/>
                  </a:lnTo>
                  <a:lnTo>
                    <a:pt x="179" y="74"/>
                  </a:lnTo>
                  <a:lnTo>
                    <a:pt x="179" y="81"/>
                  </a:lnTo>
                  <a:lnTo>
                    <a:pt x="175" y="93"/>
                  </a:lnTo>
                  <a:lnTo>
                    <a:pt x="166" y="122"/>
                  </a:lnTo>
                  <a:lnTo>
                    <a:pt x="155" y="154"/>
                  </a:lnTo>
                  <a:lnTo>
                    <a:pt x="147" y="178"/>
                  </a:lnTo>
                  <a:lnTo>
                    <a:pt x="143" y="194"/>
                  </a:lnTo>
                  <a:lnTo>
                    <a:pt x="140" y="212"/>
                  </a:lnTo>
                  <a:lnTo>
                    <a:pt x="139" y="228"/>
                  </a:lnTo>
                  <a:lnTo>
                    <a:pt x="139" y="234"/>
                  </a:lnTo>
                  <a:lnTo>
                    <a:pt x="30" y="223"/>
                  </a:lnTo>
                  <a:lnTo>
                    <a:pt x="12" y="224"/>
                  </a:lnTo>
                  <a:lnTo>
                    <a:pt x="0" y="246"/>
                  </a:lnTo>
                  <a:lnTo>
                    <a:pt x="10" y="251"/>
                  </a:lnTo>
                  <a:lnTo>
                    <a:pt x="35" y="263"/>
                  </a:lnTo>
                  <a:lnTo>
                    <a:pt x="62" y="276"/>
                  </a:lnTo>
                  <a:lnTo>
                    <a:pt x="82" y="286"/>
                  </a:lnTo>
                  <a:lnTo>
                    <a:pt x="100" y="290"/>
                  </a:lnTo>
                  <a:lnTo>
                    <a:pt x="128" y="294"/>
                  </a:lnTo>
                  <a:lnTo>
                    <a:pt x="154" y="298"/>
                  </a:lnTo>
                  <a:lnTo>
                    <a:pt x="166" y="300"/>
                  </a:lnTo>
                  <a:lnTo>
                    <a:pt x="175" y="409"/>
                  </a:lnTo>
                  <a:lnTo>
                    <a:pt x="280" y="372"/>
                  </a:lnTo>
                  <a:lnTo>
                    <a:pt x="399" y="361"/>
                  </a:lnTo>
                  <a:lnTo>
                    <a:pt x="399" y="226"/>
                  </a:lnTo>
                  <a:lnTo>
                    <a:pt x="404" y="219"/>
                  </a:lnTo>
                  <a:lnTo>
                    <a:pt x="420" y="202"/>
                  </a:lnTo>
                  <a:lnTo>
                    <a:pt x="437" y="170"/>
                  </a:lnTo>
                  <a:lnTo>
                    <a:pt x="451" y="126"/>
                  </a:lnTo>
                  <a:lnTo>
                    <a:pt x="456" y="79"/>
                  </a:lnTo>
                  <a:lnTo>
                    <a:pt x="459" y="44"/>
                  </a:lnTo>
                  <a:lnTo>
                    <a:pt x="457" y="18"/>
                  </a:lnTo>
                  <a:lnTo>
                    <a:pt x="452" y="8"/>
                  </a:lnTo>
                  <a:lnTo>
                    <a:pt x="440" y="4"/>
                  </a:lnTo>
                  <a:lnTo>
                    <a:pt x="425" y="2"/>
                  </a:lnTo>
                  <a:lnTo>
                    <a:pt x="412" y="1"/>
                  </a:lnTo>
                  <a:lnTo>
                    <a:pt x="407" y="1"/>
                  </a:lnTo>
                  <a:lnTo>
                    <a:pt x="353" y="1"/>
                  </a:lnTo>
                  <a:lnTo>
                    <a:pt x="280" y="4"/>
                  </a:lnTo>
                  <a:lnTo>
                    <a:pt x="280" y="4"/>
                  </a:lnTo>
                  <a:close/>
                </a:path>
              </a:pathLst>
            </a:custGeom>
            <a:solidFill>
              <a:srgbClr val="D6265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78" name="Freeform 442"/>
            <p:cNvSpPr>
              <a:spLocks/>
            </p:cNvSpPr>
            <p:nvPr/>
          </p:nvSpPr>
          <p:spPr bwMode="ltGray">
            <a:xfrm>
              <a:off x="2178" y="2076"/>
              <a:ext cx="221" cy="371"/>
            </a:xfrm>
            <a:custGeom>
              <a:avLst/>
              <a:gdLst/>
              <a:ahLst/>
              <a:cxnLst>
                <a:cxn ang="0">
                  <a:pos x="5" y="110"/>
                </a:cxn>
                <a:cxn ang="0">
                  <a:pos x="8" y="106"/>
                </a:cxn>
                <a:cxn ang="0">
                  <a:pos x="18" y="96"/>
                </a:cxn>
                <a:cxn ang="0">
                  <a:pos x="33" y="81"/>
                </a:cxn>
                <a:cxn ang="0">
                  <a:pos x="54" y="65"/>
                </a:cxn>
                <a:cxn ang="0">
                  <a:pos x="77" y="53"/>
                </a:cxn>
                <a:cxn ang="0">
                  <a:pos x="95" y="46"/>
                </a:cxn>
                <a:cxn ang="0">
                  <a:pos x="107" y="44"/>
                </a:cxn>
                <a:cxn ang="0">
                  <a:pos x="113" y="42"/>
                </a:cxn>
                <a:cxn ang="0">
                  <a:pos x="107" y="48"/>
                </a:cxn>
                <a:cxn ang="0">
                  <a:pos x="95" y="65"/>
                </a:cxn>
                <a:cxn ang="0">
                  <a:pos x="81" y="94"/>
                </a:cxn>
                <a:cxn ang="0">
                  <a:pos x="69" y="138"/>
                </a:cxn>
                <a:cxn ang="0">
                  <a:pos x="62" y="202"/>
                </a:cxn>
                <a:cxn ang="0">
                  <a:pos x="61" y="279"/>
                </a:cxn>
                <a:cxn ang="0">
                  <a:pos x="61" y="343"/>
                </a:cxn>
                <a:cxn ang="0">
                  <a:pos x="62" y="371"/>
                </a:cxn>
                <a:cxn ang="0">
                  <a:pos x="73" y="370"/>
                </a:cxn>
                <a:cxn ang="0">
                  <a:pos x="97" y="368"/>
                </a:cxn>
                <a:cxn ang="0">
                  <a:pos x="118" y="366"/>
                </a:cxn>
                <a:cxn ang="0">
                  <a:pos x="129" y="364"/>
                </a:cxn>
                <a:cxn ang="0">
                  <a:pos x="125" y="348"/>
                </a:cxn>
                <a:cxn ang="0">
                  <a:pos x="122" y="312"/>
                </a:cxn>
                <a:cxn ang="0">
                  <a:pos x="121" y="264"/>
                </a:cxn>
                <a:cxn ang="0">
                  <a:pos x="126" y="211"/>
                </a:cxn>
                <a:cxn ang="0">
                  <a:pos x="138" y="161"/>
                </a:cxn>
                <a:cxn ang="0">
                  <a:pos x="153" y="125"/>
                </a:cxn>
                <a:cxn ang="0">
                  <a:pos x="165" y="101"/>
                </a:cxn>
                <a:cxn ang="0">
                  <a:pos x="170" y="93"/>
                </a:cxn>
                <a:cxn ang="0">
                  <a:pos x="169" y="104"/>
                </a:cxn>
                <a:cxn ang="0">
                  <a:pos x="169" y="130"/>
                </a:cxn>
                <a:cxn ang="0">
                  <a:pos x="169" y="167"/>
                </a:cxn>
                <a:cxn ang="0">
                  <a:pos x="174" y="214"/>
                </a:cxn>
                <a:cxn ang="0">
                  <a:pos x="182" y="263"/>
                </a:cxn>
                <a:cxn ang="0">
                  <a:pos x="191" y="310"/>
                </a:cxn>
                <a:cxn ang="0">
                  <a:pos x="199" y="343"/>
                </a:cxn>
                <a:cxn ang="0">
                  <a:pos x="203" y="358"/>
                </a:cxn>
                <a:cxn ang="0">
                  <a:pos x="221" y="355"/>
                </a:cxn>
                <a:cxn ang="0">
                  <a:pos x="218" y="335"/>
                </a:cxn>
                <a:cxn ang="0">
                  <a:pos x="214" y="286"/>
                </a:cxn>
                <a:cxn ang="0">
                  <a:pos x="211" y="223"/>
                </a:cxn>
                <a:cxn ang="0">
                  <a:pos x="213" y="162"/>
                </a:cxn>
                <a:cxn ang="0">
                  <a:pos x="215" y="105"/>
                </a:cxn>
                <a:cxn ang="0">
                  <a:pos x="221" y="54"/>
                </a:cxn>
                <a:cxn ang="0">
                  <a:pos x="221" y="17"/>
                </a:cxn>
                <a:cxn ang="0">
                  <a:pos x="217" y="1"/>
                </a:cxn>
                <a:cxn ang="0">
                  <a:pos x="191" y="0"/>
                </a:cxn>
                <a:cxn ang="0">
                  <a:pos x="145" y="4"/>
                </a:cxn>
                <a:cxn ang="0">
                  <a:pos x="91" y="10"/>
                </a:cxn>
                <a:cxn ang="0">
                  <a:pos x="54" y="16"/>
                </a:cxn>
                <a:cxn ang="0">
                  <a:pos x="30" y="24"/>
                </a:cxn>
                <a:cxn ang="0">
                  <a:pos x="13" y="34"/>
                </a:cxn>
                <a:cxn ang="0">
                  <a:pos x="2" y="42"/>
                </a:cxn>
                <a:cxn ang="0">
                  <a:pos x="0" y="45"/>
                </a:cxn>
                <a:cxn ang="0">
                  <a:pos x="5" y="110"/>
                </a:cxn>
                <a:cxn ang="0">
                  <a:pos x="5" y="110"/>
                </a:cxn>
              </a:cxnLst>
              <a:rect l="0" t="0" r="r" b="b"/>
              <a:pathLst>
                <a:path w="221" h="371">
                  <a:moveTo>
                    <a:pt x="5" y="110"/>
                  </a:moveTo>
                  <a:lnTo>
                    <a:pt x="8" y="106"/>
                  </a:lnTo>
                  <a:lnTo>
                    <a:pt x="18" y="96"/>
                  </a:lnTo>
                  <a:lnTo>
                    <a:pt x="33" y="81"/>
                  </a:lnTo>
                  <a:lnTo>
                    <a:pt x="54" y="65"/>
                  </a:lnTo>
                  <a:lnTo>
                    <a:pt x="77" y="53"/>
                  </a:lnTo>
                  <a:lnTo>
                    <a:pt x="95" y="46"/>
                  </a:lnTo>
                  <a:lnTo>
                    <a:pt x="107" y="44"/>
                  </a:lnTo>
                  <a:lnTo>
                    <a:pt x="113" y="42"/>
                  </a:lnTo>
                  <a:lnTo>
                    <a:pt x="107" y="48"/>
                  </a:lnTo>
                  <a:lnTo>
                    <a:pt x="95" y="65"/>
                  </a:lnTo>
                  <a:lnTo>
                    <a:pt x="81" y="94"/>
                  </a:lnTo>
                  <a:lnTo>
                    <a:pt x="69" y="138"/>
                  </a:lnTo>
                  <a:lnTo>
                    <a:pt x="62" y="202"/>
                  </a:lnTo>
                  <a:lnTo>
                    <a:pt x="61" y="279"/>
                  </a:lnTo>
                  <a:lnTo>
                    <a:pt x="61" y="343"/>
                  </a:lnTo>
                  <a:lnTo>
                    <a:pt x="62" y="371"/>
                  </a:lnTo>
                  <a:lnTo>
                    <a:pt x="73" y="370"/>
                  </a:lnTo>
                  <a:lnTo>
                    <a:pt x="97" y="368"/>
                  </a:lnTo>
                  <a:lnTo>
                    <a:pt x="118" y="366"/>
                  </a:lnTo>
                  <a:lnTo>
                    <a:pt x="129" y="364"/>
                  </a:lnTo>
                  <a:lnTo>
                    <a:pt x="125" y="348"/>
                  </a:lnTo>
                  <a:lnTo>
                    <a:pt x="122" y="312"/>
                  </a:lnTo>
                  <a:lnTo>
                    <a:pt x="121" y="264"/>
                  </a:lnTo>
                  <a:lnTo>
                    <a:pt x="126" y="211"/>
                  </a:lnTo>
                  <a:lnTo>
                    <a:pt x="138" y="161"/>
                  </a:lnTo>
                  <a:lnTo>
                    <a:pt x="153" y="125"/>
                  </a:lnTo>
                  <a:lnTo>
                    <a:pt x="165" y="101"/>
                  </a:lnTo>
                  <a:lnTo>
                    <a:pt x="170" y="93"/>
                  </a:lnTo>
                  <a:lnTo>
                    <a:pt x="169" y="104"/>
                  </a:lnTo>
                  <a:lnTo>
                    <a:pt x="169" y="130"/>
                  </a:lnTo>
                  <a:lnTo>
                    <a:pt x="169" y="167"/>
                  </a:lnTo>
                  <a:lnTo>
                    <a:pt x="174" y="214"/>
                  </a:lnTo>
                  <a:lnTo>
                    <a:pt x="182" y="263"/>
                  </a:lnTo>
                  <a:lnTo>
                    <a:pt x="191" y="310"/>
                  </a:lnTo>
                  <a:lnTo>
                    <a:pt x="199" y="343"/>
                  </a:lnTo>
                  <a:lnTo>
                    <a:pt x="203" y="358"/>
                  </a:lnTo>
                  <a:lnTo>
                    <a:pt x="221" y="355"/>
                  </a:lnTo>
                  <a:lnTo>
                    <a:pt x="218" y="335"/>
                  </a:lnTo>
                  <a:lnTo>
                    <a:pt x="214" y="286"/>
                  </a:lnTo>
                  <a:lnTo>
                    <a:pt x="211" y="223"/>
                  </a:lnTo>
                  <a:lnTo>
                    <a:pt x="213" y="162"/>
                  </a:lnTo>
                  <a:lnTo>
                    <a:pt x="215" y="105"/>
                  </a:lnTo>
                  <a:lnTo>
                    <a:pt x="221" y="54"/>
                  </a:lnTo>
                  <a:lnTo>
                    <a:pt x="221" y="17"/>
                  </a:lnTo>
                  <a:lnTo>
                    <a:pt x="217" y="1"/>
                  </a:lnTo>
                  <a:lnTo>
                    <a:pt x="191" y="0"/>
                  </a:lnTo>
                  <a:lnTo>
                    <a:pt x="145" y="4"/>
                  </a:lnTo>
                  <a:lnTo>
                    <a:pt x="91" y="10"/>
                  </a:lnTo>
                  <a:lnTo>
                    <a:pt x="54" y="16"/>
                  </a:lnTo>
                  <a:lnTo>
                    <a:pt x="30" y="24"/>
                  </a:lnTo>
                  <a:lnTo>
                    <a:pt x="13" y="34"/>
                  </a:lnTo>
                  <a:lnTo>
                    <a:pt x="2" y="42"/>
                  </a:lnTo>
                  <a:lnTo>
                    <a:pt x="0" y="45"/>
                  </a:lnTo>
                  <a:lnTo>
                    <a:pt x="5" y="110"/>
                  </a:lnTo>
                  <a:lnTo>
                    <a:pt x="5" y="110"/>
                  </a:lnTo>
                  <a:close/>
                </a:path>
              </a:pathLst>
            </a:custGeom>
            <a:solidFill>
              <a:srgbClr val="919E9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79" name="Freeform 443"/>
            <p:cNvSpPr>
              <a:spLocks/>
            </p:cNvSpPr>
            <p:nvPr/>
          </p:nvSpPr>
          <p:spPr bwMode="ltGray">
            <a:xfrm>
              <a:off x="2267" y="1677"/>
              <a:ext cx="101" cy="46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8" y="20"/>
                </a:cxn>
                <a:cxn ang="0">
                  <a:pos x="25" y="10"/>
                </a:cxn>
                <a:cxn ang="0">
                  <a:pos x="45" y="2"/>
                </a:cxn>
                <a:cxn ang="0">
                  <a:pos x="62" y="0"/>
                </a:cxn>
                <a:cxn ang="0">
                  <a:pos x="72" y="0"/>
                </a:cxn>
                <a:cxn ang="0">
                  <a:pos x="82" y="4"/>
                </a:cxn>
                <a:cxn ang="0">
                  <a:pos x="90" y="8"/>
                </a:cxn>
                <a:cxn ang="0">
                  <a:pos x="94" y="9"/>
                </a:cxn>
                <a:cxn ang="0">
                  <a:pos x="101" y="29"/>
                </a:cxn>
                <a:cxn ang="0">
                  <a:pos x="97" y="30"/>
                </a:cxn>
                <a:cxn ang="0">
                  <a:pos x="84" y="37"/>
                </a:cxn>
                <a:cxn ang="0">
                  <a:pos x="68" y="42"/>
                </a:cxn>
                <a:cxn ang="0">
                  <a:pos x="53" y="46"/>
                </a:cxn>
                <a:cxn ang="0">
                  <a:pos x="37" y="44"/>
                </a:cxn>
                <a:cxn ang="0">
                  <a:pos x="24" y="41"/>
                </a:cxn>
                <a:cxn ang="0">
                  <a:pos x="13" y="37"/>
                </a:cxn>
                <a:cxn ang="0">
                  <a:pos x="9" y="36"/>
                </a:cxn>
                <a:cxn ang="0">
                  <a:pos x="0" y="22"/>
                </a:cxn>
                <a:cxn ang="0">
                  <a:pos x="0" y="22"/>
                </a:cxn>
              </a:cxnLst>
              <a:rect l="0" t="0" r="r" b="b"/>
              <a:pathLst>
                <a:path w="101" h="46">
                  <a:moveTo>
                    <a:pt x="0" y="22"/>
                  </a:moveTo>
                  <a:lnTo>
                    <a:pt x="8" y="20"/>
                  </a:lnTo>
                  <a:lnTo>
                    <a:pt x="25" y="10"/>
                  </a:lnTo>
                  <a:lnTo>
                    <a:pt x="45" y="2"/>
                  </a:lnTo>
                  <a:lnTo>
                    <a:pt x="62" y="0"/>
                  </a:lnTo>
                  <a:lnTo>
                    <a:pt x="72" y="0"/>
                  </a:lnTo>
                  <a:lnTo>
                    <a:pt x="82" y="4"/>
                  </a:lnTo>
                  <a:lnTo>
                    <a:pt x="90" y="8"/>
                  </a:lnTo>
                  <a:lnTo>
                    <a:pt x="94" y="9"/>
                  </a:lnTo>
                  <a:lnTo>
                    <a:pt x="101" y="29"/>
                  </a:lnTo>
                  <a:lnTo>
                    <a:pt x="97" y="30"/>
                  </a:lnTo>
                  <a:lnTo>
                    <a:pt x="84" y="37"/>
                  </a:lnTo>
                  <a:lnTo>
                    <a:pt x="68" y="42"/>
                  </a:lnTo>
                  <a:lnTo>
                    <a:pt x="53" y="46"/>
                  </a:lnTo>
                  <a:lnTo>
                    <a:pt x="37" y="44"/>
                  </a:lnTo>
                  <a:lnTo>
                    <a:pt x="24" y="41"/>
                  </a:lnTo>
                  <a:lnTo>
                    <a:pt x="13" y="37"/>
                  </a:lnTo>
                  <a:lnTo>
                    <a:pt x="9" y="36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9924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80" name="Freeform 444"/>
            <p:cNvSpPr>
              <a:spLocks/>
            </p:cNvSpPr>
            <p:nvPr/>
          </p:nvSpPr>
          <p:spPr bwMode="ltGray">
            <a:xfrm>
              <a:off x="2269" y="1606"/>
              <a:ext cx="42" cy="5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8"/>
                </a:cxn>
                <a:cxn ang="0">
                  <a:pos x="0" y="25"/>
                </a:cxn>
                <a:cxn ang="0">
                  <a:pos x="2" y="43"/>
                </a:cxn>
                <a:cxn ang="0">
                  <a:pos x="6" y="53"/>
                </a:cxn>
                <a:cxn ang="0">
                  <a:pos x="12" y="55"/>
                </a:cxn>
                <a:cxn ang="0">
                  <a:pos x="26" y="52"/>
                </a:cxn>
                <a:cxn ang="0">
                  <a:pos x="36" y="48"/>
                </a:cxn>
                <a:cxn ang="0">
                  <a:pos x="42" y="45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42" h="55">
                  <a:moveTo>
                    <a:pt x="2" y="0"/>
                  </a:moveTo>
                  <a:lnTo>
                    <a:pt x="0" y="8"/>
                  </a:lnTo>
                  <a:lnTo>
                    <a:pt x="0" y="25"/>
                  </a:lnTo>
                  <a:lnTo>
                    <a:pt x="2" y="43"/>
                  </a:lnTo>
                  <a:lnTo>
                    <a:pt x="6" y="53"/>
                  </a:lnTo>
                  <a:lnTo>
                    <a:pt x="12" y="55"/>
                  </a:lnTo>
                  <a:lnTo>
                    <a:pt x="26" y="52"/>
                  </a:lnTo>
                  <a:lnTo>
                    <a:pt x="36" y="48"/>
                  </a:lnTo>
                  <a:lnTo>
                    <a:pt x="42" y="45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CC8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81" name="Freeform 445"/>
            <p:cNvSpPr>
              <a:spLocks/>
            </p:cNvSpPr>
            <p:nvPr/>
          </p:nvSpPr>
          <p:spPr bwMode="ltGray">
            <a:xfrm>
              <a:off x="2012" y="1703"/>
              <a:ext cx="425" cy="358"/>
            </a:xfrm>
            <a:custGeom>
              <a:avLst/>
              <a:gdLst/>
              <a:ahLst/>
              <a:cxnLst>
                <a:cxn ang="0">
                  <a:pos x="10" y="254"/>
                </a:cxn>
                <a:cxn ang="0">
                  <a:pos x="70" y="262"/>
                </a:cxn>
                <a:cxn ang="0">
                  <a:pos x="143" y="241"/>
                </a:cxn>
                <a:cxn ang="0">
                  <a:pos x="194" y="160"/>
                </a:cxn>
                <a:cxn ang="0">
                  <a:pos x="222" y="71"/>
                </a:cxn>
                <a:cxn ang="0">
                  <a:pos x="215" y="19"/>
                </a:cxn>
                <a:cxn ang="0">
                  <a:pos x="268" y="8"/>
                </a:cxn>
                <a:cxn ang="0">
                  <a:pos x="287" y="16"/>
                </a:cxn>
                <a:cxn ang="0">
                  <a:pos x="325" y="24"/>
                </a:cxn>
                <a:cxn ang="0">
                  <a:pos x="359" y="12"/>
                </a:cxn>
                <a:cxn ang="0">
                  <a:pos x="372" y="0"/>
                </a:cxn>
                <a:cxn ang="0">
                  <a:pos x="424" y="19"/>
                </a:cxn>
                <a:cxn ang="0">
                  <a:pos x="412" y="76"/>
                </a:cxn>
                <a:cxn ang="0">
                  <a:pos x="359" y="157"/>
                </a:cxn>
                <a:cxn ang="0">
                  <a:pos x="277" y="210"/>
                </a:cxn>
                <a:cxn ang="0">
                  <a:pos x="267" y="218"/>
                </a:cxn>
                <a:cxn ang="0">
                  <a:pos x="304" y="217"/>
                </a:cxn>
                <a:cxn ang="0">
                  <a:pos x="355" y="201"/>
                </a:cxn>
                <a:cxn ang="0">
                  <a:pos x="377" y="188"/>
                </a:cxn>
                <a:cxn ang="0">
                  <a:pos x="379" y="194"/>
                </a:cxn>
                <a:cxn ang="0">
                  <a:pos x="377" y="241"/>
                </a:cxn>
                <a:cxn ang="0">
                  <a:pos x="380" y="292"/>
                </a:cxn>
                <a:cxn ang="0">
                  <a:pos x="383" y="343"/>
                </a:cxn>
                <a:cxn ang="0">
                  <a:pos x="372" y="351"/>
                </a:cxn>
                <a:cxn ang="0">
                  <a:pos x="305" y="346"/>
                </a:cxn>
                <a:cxn ang="0">
                  <a:pos x="228" y="351"/>
                </a:cxn>
                <a:cxn ang="0">
                  <a:pos x="192" y="357"/>
                </a:cxn>
                <a:cxn ang="0">
                  <a:pos x="188" y="347"/>
                </a:cxn>
                <a:cxn ang="0">
                  <a:pos x="194" y="289"/>
                </a:cxn>
                <a:cxn ang="0">
                  <a:pos x="196" y="252"/>
                </a:cxn>
                <a:cxn ang="0">
                  <a:pos x="171" y="286"/>
                </a:cxn>
                <a:cxn ang="0">
                  <a:pos x="147" y="296"/>
                </a:cxn>
                <a:cxn ang="0">
                  <a:pos x="91" y="289"/>
                </a:cxn>
                <a:cxn ang="0">
                  <a:pos x="67" y="281"/>
                </a:cxn>
                <a:cxn ang="0">
                  <a:pos x="30" y="268"/>
                </a:cxn>
                <a:cxn ang="0">
                  <a:pos x="0" y="253"/>
                </a:cxn>
              </a:cxnLst>
              <a:rect l="0" t="0" r="r" b="b"/>
              <a:pathLst>
                <a:path w="425" h="358">
                  <a:moveTo>
                    <a:pt x="0" y="253"/>
                  </a:moveTo>
                  <a:lnTo>
                    <a:pt x="10" y="254"/>
                  </a:lnTo>
                  <a:lnTo>
                    <a:pt x="35" y="260"/>
                  </a:lnTo>
                  <a:lnTo>
                    <a:pt x="70" y="262"/>
                  </a:lnTo>
                  <a:lnTo>
                    <a:pt x="108" y="260"/>
                  </a:lnTo>
                  <a:lnTo>
                    <a:pt x="143" y="241"/>
                  </a:lnTo>
                  <a:lnTo>
                    <a:pt x="171" y="205"/>
                  </a:lnTo>
                  <a:lnTo>
                    <a:pt x="194" y="160"/>
                  </a:lnTo>
                  <a:lnTo>
                    <a:pt x="214" y="112"/>
                  </a:lnTo>
                  <a:lnTo>
                    <a:pt x="222" y="71"/>
                  </a:lnTo>
                  <a:lnTo>
                    <a:pt x="220" y="39"/>
                  </a:lnTo>
                  <a:lnTo>
                    <a:pt x="215" y="19"/>
                  </a:lnTo>
                  <a:lnTo>
                    <a:pt x="212" y="12"/>
                  </a:lnTo>
                  <a:lnTo>
                    <a:pt x="268" y="8"/>
                  </a:lnTo>
                  <a:lnTo>
                    <a:pt x="273" y="11"/>
                  </a:lnTo>
                  <a:lnTo>
                    <a:pt x="287" y="16"/>
                  </a:lnTo>
                  <a:lnTo>
                    <a:pt x="305" y="22"/>
                  </a:lnTo>
                  <a:lnTo>
                    <a:pt x="325" y="24"/>
                  </a:lnTo>
                  <a:lnTo>
                    <a:pt x="344" y="20"/>
                  </a:lnTo>
                  <a:lnTo>
                    <a:pt x="359" y="12"/>
                  </a:lnTo>
                  <a:lnTo>
                    <a:pt x="368" y="3"/>
                  </a:lnTo>
                  <a:lnTo>
                    <a:pt x="372" y="0"/>
                  </a:lnTo>
                  <a:lnTo>
                    <a:pt x="425" y="10"/>
                  </a:lnTo>
                  <a:lnTo>
                    <a:pt x="424" y="19"/>
                  </a:lnTo>
                  <a:lnTo>
                    <a:pt x="421" y="42"/>
                  </a:lnTo>
                  <a:lnTo>
                    <a:pt x="412" y="76"/>
                  </a:lnTo>
                  <a:lnTo>
                    <a:pt x="393" y="119"/>
                  </a:lnTo>
                  <a:lnTo>
                    <a:pt x="359" y="157"/>
                  </a:lnTo>
                  <a:lnTo>
                    <a:pt x="316" y="189"/>
                  </a:lnTo>
                  <a:lnTo>
                    <a:pt x="277" y="210"/>
                  </a:lnTo>
                  <a:lnTo>
                    <a:pt x="261" y="217"/>
                  </a:lnTo>
                  <a:lnTo>
                    <a:pt x="267" y="218"/>
                  </a:lnTo>
                  <a:lnTo>
                    <a:pt x="281" y="218"/>
                  </a:lnTo>
                  <a:lnTo>
                    <a:pt x="304" y="217"/>
                  </a:lnTo>
                  <a:lnTo>
                    <a:pt x="331" y="210"/>
                  </a:lnTo>
                  <a:lnTo>
                    <a:pt x="355" y="201"/>
                  </a:lnTo>
                  <a:lnTo>
                    <a:pt x="371" y="193"/>
                  </a:lnTo>
                  <a:lnTo>
                    <a:pt x="377" y="188"/>
                  </a:lnTo>
                  <a:lnTo>
                    <a:pt x="380" y="187"/>
                  </a:lnTo>
                  <a:lnTo>
                    <a:pt x="379" y="194"/>
                  </a:lnTo>
                  <a:lnTo>
                    <a:pt x="377" y="216"/>
                  </a:lnTo>
                  <a:lnTo>
                    <a:pt x="377" y="241"/>
                  </a:lnTo>
                  <a:lnTo>
                    <a:pt x="379" y="266"/>
                  </a:lnTo>
                  <a:lnTo>
                    <a:pt x="380" y="292"/>
                  </a:lnTo>
                  <a:lnTo>
                    <a:pt x="381" y="320"/>
                  </a:lnTo>
                  <a:lnTo>
                    <a:pt x="383" y="343"/>
                  </a:lnTo>
                  <a:lnTo>
                    <a:pt x="384" y="353"/>
                  </a:lnTo>
                  <a:lnTo>
                    <a:pt x="372" y="351"/>
                  </a:lnTo>
                  <a:lnTo>
                    <a:pt x="344" y="349"/>
                  </a:lnTo>
                  <a:lnTo>
                    <a:pt x="305" y="346"/>
                  </a:lnTo>
                  <a:lnTo>
                    <a:pt x="264" y="347"/>
                  </a:lnTo>
                  <a:lnTo>
                    <a:pt x="228" y="351"/>
                  </a:lnTo>
                  <a:lnTo>
                    <a:pt x="206" y="354"/>
                  </a:lnTo>
                  <a:lnTo>
                    <a:pt x="192" y="357"/>
                  </a:lnTo>
                  <a:lnTo>
                    <a:pt x="188" y="358"/>
                  </a:lnTo>
                  <a:lnTo>
                    <a:pt x="188" y="347"/>
                  </a:lnTo>
                  <a:lnTo>
                    <a:pt x="191" y="322"/>
                  </a:lnTo>
                  <a:lnTo>
                    <a:pt x="194" y="289"/>
                  </a:lnTo>
                  <a:lnTo>
                    <a:pt x="199" y="260"/>
                  </a:lnTo>
                  <a:lnTo>
                    <a:pt x="196" y="252"/>
                  </a:lnTo>
                  <a:lnTo>
                    <a:pt x="186" y="265"/>
                  </a:lnTo>
                  <a:lnTo>
                    <a:pt x="171" y="286"/>
                  </a:lnTo>
                  <a:lnTo>
                    <a:pt x="162" y="298"/>
                  </a:lnTo>
                  <a:lnTo>
                    <a:pt x="147" y="296"/>
                  </a:lnTo>
                  <a:lnTo>
                    <a:pt x="119" y="293"/>
                  </a:lnTo>
                  <a:lnTo>
                    <a:pt x="91" y="289"/>
                  </a:lnTo>
                  <a:lnTo>
                    <a:pt x="78" y="286"/>
                  </a:lnTo>
                  <a:lnTo>
                    <a:pt x="67" y="281"/>
                  </a:lnTo>
                  <a:lnTo>
                    <a:pt x="48" y="274"/>
                  </a:lnTo>
                  <a:lnTo>
                    <a:pt x="30" y="268"/>
                  </a:lnTo>
                  <a:lnTo>
                    <a:pt x="22" y="266"/>
                  </a:lnTo>
                  <a:lnTo>
                    <a:pt x="0" y="253"/>
                  </a:lnTo>
                  <a:lnTo>
                    <a:pt x="0" y="253"/>
                  </a:lnTo>
                  <a:close/>
                </a:path>
              </a:pathLst>
            </a:custGeom>
            <a:solidFill>
              <a:srgbClr val="9924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82" name="Freeform 446"/>
            <p:cNvSpPr>
              <a:spLocks/>
            </p:cNvSpPr>
            <p:nvPr/>
          </p:nvSpPr>
          <p:spPr bwMode="ltGray">
            <a:xfrm>
              <a:off x="2267" y="1562"/>
              <a:ext cx="92" cy="95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2"/>
                </a:cxn>
                <a:cxn ang="0">
                  <a:pos x="2" y="40"/>
                </a:cxn>
                <a:cxn ang="0">
                  <a:pos x="8" y="52"/>
                </a:cxn>
                <a:cxn ang="0">
                  <a:pos x="20" y="68"/>
                </a:cxn>
                <a:cxn ang="0">
                  <a:pos x="33" y="84"/>
                </a:cxn>
                <a:cxn ang="0">
                  <a:pos x="52" y="93"/>
                </a:cxn>
                <a:cxn ang="0">
                  <a:pos x="66" y="95"/>
                </a:cxn>
                <a:cxn ang="0">
                  <a:pos x="77" y="95"/>
                </a:cxn>
                <a:cxn ang="0">
                  <a:pos x="82" y="93"/>
                </a:cxn>
                <a:cxn ang="0">
                  <a:pos x="85" y="93"/>
                </a:cxn>
                <a:cxn ang="0">
                  <a:pos x="86" y="83"/>
                </a:cxn>
                <a:cxn ang="0">
                  <a:pos x="90" y="61"/>
                </a:cxn>
                <a:cxn ang="0">
                  <a:pos x="92" y="35"/>
                </a:cxn>
                <a:cxn ang="0">
                  <a:pos x="84" y="12"/>
                </a:cxn>
                <a:cxn ang="0">
                  <a:pos x="68" y="2"/>
                </a:cxn>
                <a:cxn ang="0">
                  <a:pos x="52" y="0"/>
                </a:cxn>
                <a:cxn ang="0">
                  <a:pos x="40" y="2"/>
                </a:cxn>
                <a:cxn ang="0">
                  <a:pos x="36" y="4"/>
                </a:cxn>
                <a:cxn ang="0">
                  <a:pos x="9" y="11"/>
                </a:cxn>
                <a:cxn ang="0">
                  <a:pos x="9" y="11"/>
                </a:cxn>
              </a:cxnLst>
              <a:rect l="0" t="0" r="r" b="b"/>
              <a:pathLst>
                <a:path w="92" h="95">
                  <a:moveTo>
                    <a:pt x="9" y="11"/>
                  </a:moveTo>
                  <a:lnTo>
                    <a:pt x="2" y="1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2" y="40"/>
                  </a:lnTo>
                  <a:lnTo>
                    <a:pt x="8" y="52"/>
                  </a:lnTo>
                  <a:lnTo>
                    <a:pt x="20" y="68"/>
                  </a:lnTo>
                  <a:lnTo>
                    <a:pt x="33" y="84"/>
                  </a:lnTo>
                  <a:lnTo>
                    <a:pt x="52" y="93"/>
                  </a:lnTo>
                  <a:lnTo>
                    <a:pt x="66" y="95"/>
                  </a:lnTo>
                  <a:lnTo>
                    <a:pt x="77" y="95"/>
                  </a:lnTo>
                  <a:lnTo>
                    <a:pt x="82" y="93"/>
                  </a:lnTo>
                  <a:lnTo>
                    <a:pt x="85" y="93"/>
                  </a:lnTo>
                  <a:lnTo>
                    <a:pt x="86" y="83"/>
                  </a:lnTo>
                  <a:lnTo>
                    <a:pt x="90" y="61"/>
                  </a:lnTo>
                  <a:lnTo>
                    <a:pt x="92" y="35"/>
                  </a:lnTo>
                  <a:lnTo>
                    <a:pt x="84" y="12"/>
                  </a:lnTo>
                  <a:lnTo>
                    <a:pt x="68" y="2"/>
                  </a:lnTo>
                  <a:lnTo>
                    <a:pt x="52" y="0"/>
                  </a:lnTo>
                  <a:lnTo>
                    <a:pt x="40" y="2"/>
                  </a:lnTo>
                  <a:lnTo>
                    <a:pt x="36" y="4"/>
                  </a:lnTo>
                  <a:lnTo>
                    <a:pt x="9" y="11"/>
                  </a:lnTo>
                  <a:lnTo>
                    <a:pt x="9" y="11"/>
                  </a:lnTo>
                  <a:close/>
                </a:path>
              </a:pathLst>
            </a:custGeom>
            <a:solidFill>
              <a:srgbClr val="FFD65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83" name="Freeform 447"/>
            <p:cNvSpPr>
              <a:spLocks/>
            </p:cNvSpPr>
            <p:nvPr/>
          </p:nvSpPr>
          <p:spPr bwMode="ltGray">
            <a:xfrm>
              <a:off x="1747" y="2062"/>
              <a:ext cx="42" cy="31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4" y="7"/>
                </a:cxn>
                <a:cxn ang="0">
                  <a:pos x="0" y="15"/>
                </a:cxn>
                <a:cxn ang="0">
                  <a:pos x="0" y="23"/>
                </a:cxn>
                <a:cxn ang="0">
                  <a:pos x="3" y="28"/>
                </a:cxn>
                <a:cxn ang="0">
                  <a:pos x="10" y="31"/>
                </a:cxn>
                <a:cxn ang="0">
                  <a:pos x="19" y="31"/>
                </a:cxn>
                <a:cxn ang="0">
                  <a:pos x="28" y="30"/>
                </a:cxn>
                <a:cxn ang="0">
                  <a:pos x="36" y="28"/>
                </a:cxn>
                <a:cxn ang="0">
                  <a:pos x="40" y="23"/>
                </a:cxn>
                <a:cxn ang="0">
                  <a:pos x="42" y="16"/>
                </a:cxn>
                <a:cxn ang="0">
                  <a:pos x="39" y="8"/>
                </a:cxn>
                <a:cxn ang="0">
                  <a:pos x="35" y="3"/>
                </a:cxn>
                <a:cxn ang="0">
                  <a:pos x="26" y="0"/>
                </a:cxn>
                <a:cxn ang="0">
                  <a:pos x="19" y="2"/>
                </a:cxn>
                <a:cxn ang="0">
                  <a:pos x="14" y="2"/>
                </a:cxn>
                <a:cxn ang="0">
                  <a:pos x="12" y="3"/>
                </a:cxn>
                <a:cxn ang="0">
                  <a:pos x="12" y="3"/>
                </a:cxn>
              </a:cxnLst>
              <a:rect l="0" t="0" r="r" b="b"/>
              <a:pathLst>
                <a:path w="42" h="31">
                  <a:moveTo>
                    <a:pt x="12" y="3"/>
                  </a:moveTo>
                  <a:lnTo>
                    <a:pt x="4" y="7"/>
                  </a:lnTo>
                  <a:lnTo>
                    <a:pt x="0" y="15"/>
                  </a:lnTo>
                  <a:lnTo>
                    <a:pt x="0" y="23"/>
                  </a:lnTo>
                  <a:lnTo>
                    <a:pt x="3" y="28"/>
                  </a:lnTo>
                  <a:lnTo>
                    <a:pt x="10" y="31"/>
                  </a:lnTo>
                  <a:lnTo>
                    <a:pt x="19" y="31"/>
                  </a:lnTo>
                  <a:lnTo>
                    <a:pt x="28" y="30"/>
                  </a:lnTo>
                  <a:lnTo>
                    <a:pt x="36" y="28"/>
                  </a:lnTo>
                  <a:lnTo>
                    <a:pt x="40" y="23"/>
                  </a:lnTo>
                  <a:lnTo>
                    <a:pt x="42" y="16"/>
                  </a:lnTo>
                  <a:lnTo>
                    <a:pt x="39" y="8"/>
                  </a:lnTo>
                  <a:lnTo>
                    <a:pt x="35" y="3"/>
                  </a:lnTo>
                  <a:lnTo>
                    <a:pt x="26" y="0"/>
                  </a:lnTo>
                  <a:lnTo>
                    <a:pt x="19" y="2"/>
                  </a:lnTo>
                  <a:lnTo>
                    <a:pt x="14" y="2"/>
                  </a:lnTo>
                  <a:lnTo>
                    <a:pt x="12" y="3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FA86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84" name="Freeform 448"/>
            <p:cNvSpPr>
              <a:spLocks/>
            </p:cNvSpPr>
            <p:nvPr/>
          </p:nvSpPr>
          <p:spPr bwMode="ltGray">
            <a:xfrm>
              <a:off x="1185" y="1979"/>
              <a:ext cx="104" cy="141"/>
            </a:xfrm>
            <a:custGeom>
              <a:avLst/>
              <a:gdLst/>
              <a:ahLst/>
              <a:cxnLst>
                <a:cxn ang="0">
                  <a:pos x="68" y="10"/>
                </a:cxn>
                <a:cxn ang="0">
                  <a:pos x="68" y="14"/>
                </a:cxn>
                <a:cxn ang="0">
                  <a:pos x="68" y="26"/>
                </a:cxn>
                <a:cxn ang="0">
                  <a:pos x="64" y="42"/>
                </a:cxn>
                <a:cxn ang="0">
                  <a:pos x="56" y="58"/>
                </a:cxn>
                <a:cxn ang="0">
                  <a:pos x="39" y="70"/>
                </a:cxn>
                <a:cxn ang="0">
                  <a:pos x="22" y="78"/>
                </a:cxn>
                <a:cxn ang="0">
                  <a:pos x="6" y="81"/>
                </a:cxn>
                <a:cxn ang="0">
                  <a:pos x="0" y="82"/>
                </a:cxn>
                <a:cxn ang="0">
                  <a:pos x="14" y="141"/>
                </a:cxn>
                <a:cxn ang="0">
                  <a:pos x="18" y="139"/>
                </a:cxn>
                <a:cxn ang="0">
                  <a:pos x="32" y="133"/>
                </a:cxn>
                <a:cxn ang="0">
                  <a:pos x="50" y="126"/>
                </a:cxn>
                <a:cxn ang="0">
                  <a:pos x="68" y="121"/>
                </a:cxn>
                <a:cxn ang="0">
                  <a:pos x="79" y="117"/>
                </a:cxn>
                <a:cxn ang="0">
                  <a:pos x="87" y="115"/>
                </a:cxn>
                <a:cxn ang="0">
                  <a:pos x="90" y="115"/>
                </a:cxn>
                <a:cxn ang="0">
                  <a:pos x="91" y="117"/>
                </a:cxn>
                <a:cxn ang="0">
                  <a:pos x="94" y="114"/>
                </a:cxn>
                <a:cxn ang="0">
                  <a:pos x="98" y="107"/>
                </a:cxn>
                <a:cxn ang="0">
                  <a:pos x="102" y="94"/>
                </a:cxn>
                <a:cxn ang="0">
                  <a:pos x="104" y="75"/>
                </a:cxn>
                <a:cxn ang="0">
                  <a:pos x="103" y="50"/>
                </a:cxn>
                <a:cxn ang="0">
                  <a:pos x="99" y="29"/>
                </a:cxn>
                <a:cxn ang="0">
                  <a:pos x="92" y="12"/>
                </a:cxn>
                <a:cxn ang="0">
                  <a:pos x="84" y="2"/>
                </a:cxn>
                <a:cxn ang="0">
                  <a:pos x="76" y="0"/>
                </a:cxn>
                <a:cxn ang="0">
                  <a:pos x="72" y="4"/>
                </a:cxn>
                <a:cxn ang="0">
                  <a:pos x="68" y="8"/>
                </a:cxn>
                <a:cxn ang="0">
                  <a:pos x="68" y="10"/>
                </a:cxn>
                <a:cxn ang="0">
                  <a:pos x="68" y="10"/>
                </a:cxn>
              </a:cxnLst>
              <a:rect l="0" t="0" r="r" b="b"/>
              <a:pathLst>
                <a:path w="104" h="141">
                  <a:moveTo>
                    <a:pt x="68" y="10"/>
                  </a:moveTo>
                  <a:lnTo>
                    <a:pt x="68" y="14"/>
                  </a:lnTo>
                  <a:lnTo>
                    <a:pt x="68" y="26"/>
                  </a:lnTo>
                  <a:lnTo>
                    <a:pt x="64" y="42"/>
                  </a:lnTo>
                  <a:lnTo>
                    <a:pt x="56" y="58"/>
                  </a:lnTo>
                  <a:lnTo>
                    <a:pt x="39" y="70"/>
                  </a:lnTo>
                  <a:lnTo>
                    <a:pt x="22" y="78"/>
                  </a:lnTo>
                  <a:lnTo>
                    <a:pt x="6" y="81"/>
                  </a:lnTo>
                  <a:lnTo>
                    <a:pt x="0" y="82"/>
                  </a:lnTo>
                  <a:lnTo>
                    <a:pt x="14" y="141"/>
                  </a:lnTo>
                  <a:lnTo>
                    <a:pt x="18" y="139"/>
                  </a:lnTo>
                  <a:lnTo>
                    <a:pt x="32" y="133"/>
                  </a:lnTo>
                  <a:lnTo>
                    <a:pt x="50" y="126"/>
                  </a:lnTo>
                  <a:lnTo>
                    <a:pt x="68" y="121"/>
                  </a:lnTo>
                  <a:lnTo>
                    <a:pt x="79" y="117"/>
                  </a:lnTo>
                  <a:lnTo>
                    <a:pt x="87" y="115"/>
                  </a:lnTo>
                  <a:lnTo>
                    <a:pt x="90" y="115"/>
                  </a:lnTo>
                  <a:lnTo>
                    <a:pt x="91" y="117"/>
                  </a:lnTo>
                  <a:lnTo>
                    <a:pt x="94" y="114"/>
                  </a:lnTo>
                  <a:lnTo>
                    <a:pt x="98" y="107"/>
                  </a:lnTo>
                  <a:lnTo>
                    <a:pt x="102" y="94"/>
                  </a:lnTo>
                  <a:lnTo>
                    <a:pt x="104" y="75"/>
                  </a:lnTo>
                  <a:lnTo>
                    <a:pt x="103" y="50"/>
                  </a:lnTo>
                  <a:lnTo>
                    <a:pt x="99" y="29"/>
                  </a:lnTo>
                  <a:lnTo>
                    <a:pt x="92" y="12"/>
                  </a:lnTo>
                  <a:lnTo>
                    <a:pt x="84" y="2"/>
                  </a:lnTo>
                  <a:lnTo>
                    <a:pt x="76" y="0"/>
                  </a:lnTo>
                  <a:lnTo>
                    <a:pt x="72" y="4"/>
                  </a:lnTo>
                  <a:lnTo>
                    <a:pt x="68" y="8"/>
                  </a:lnTo>
                  <a:lnTo>
                    <a:pt x="68" y="10"/>
                  </a:lnTo>
                  <a:lnTo>
                    <a:pt x="68" y="10"/>
                  </a:lnTo>
                  <a:close/>
                </a:path>
              </a:pathLst>
            </a:custGeom>
            <a:solidFill>
              <a:srgbClr val="0096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85" name="Freeform 449"/>
            <p:cNvSpPr>
              <a:spLocks/>
            </p:cNvSpPr>
            <p:nvPr/>
          </p:nvSpPr>
          <p:spPr bwMode="ltGray">
            <a:xfrm>
              <a:off x="1191" y="2166"/>
              <a:ext cx="97" cy="49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4" y="15"/>
                </a:cxn>
                <a:cxn ang="0">
                  <a:pos x="16" y="18"/>
                </a:cxn>
                <a:cxn ang="0">
                  <a:pos x="32" y="18"/>
                </a:cxn>
                <a:cxn ang="0">
                  <a:pos x="52" y="15"/>
                </a:cxn>
                <a:cxn ang="0">
                  <a:pos x="70" y="8"/>
                </a:cxn>
                <a:cxn ang="0">
                  <a:pos x="84" y="4"/>
                </a:cxn>
                <a:cxn ang="0">
                  <a:pos x="93" y="0"/>
                </a:cxn>
                <a:cxn ang="0">
                  <a:pos x="97" y="0"/>
                </a:cxn>
                <a:cxn ang="0">
                  <a:pos x="77" y="49"/>
                </a:cxn>
                <a:cxn ang="0">
                  <a:pos x="34" y="43"/>
                </a:cxn>
                <a:cxn ang="0">
                  <a:pos x="0" y="15"/>
                </a:cxn>
                <a:cxn ang="0">
                  <a:pos x="0" y="15"/>
                </a:cxn>
              </a:cxnLst>
              <a:rect l="0" t="0" r="r" b="b"/>
              <a:pathLst>
                <a:path w="97" h="49">
                  <a:moveTo>
                    <a:pt x="0" y="15"/>
                  </a:moveTo>
                  <a:lnTo>
                    <a:pt x="4" y="15"/>
                  </a:lnTo>
                  <a:lnTo>
                    <a:pt x="16" y="18"/>
                  </a:lnTo>
                  <a:lnTo>
                    <a:pt x="32" y="18"/>
                  </a:lnTo>
                  <a:lnTo>
                    <a:pt x="52" y="15"/>
                  </a:lnTo>
                  <a:lnTo>
                    <a:pt x="70" y="8"/>
                  </a:lnTo>
                  <a:lnTo>
                    <a:pt x="84" y="4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77" y="49"/>
                  </a:lnTo>
                  <a:lnTo>
                    <a:pt x="34" y="43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96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86" name="Freeform 450"/>
            <p:cNvSpPr>
              <a:spLocks/>
            </p:cNvSpPr>
            <p:nvPr/>
          </p:nvSpPr>
          <p:spPr bwMode="ltGray">
            <a:xfrm>
              <a:off x="1432" y="1972"/>
              <a:ext cx="112" cy="190"/>
            </a:xfrm>
            <a:custGeom>
              <a:avLst/>
              <a:gdLst/>
              <a:ahLst/>
              <a:cxnLst>
                <a:cxn ang="0">
                  <a:pos x="4" y="101"/>
                </a:cxn>
                <a:cxn ang="0">
                  <a:pos x="4" y="94"/>
                </a:cxn>
                <a:cxn ang="0">
                  <a:pos x="5" y="78"/>
                </a:cxn>
                <a:cxn ang="0">
                  <a:pos x="6" y="59"/>
                </a:cxn>
                <a:cxn ang="0">
                  <a:pos x="10" y="40"/>
                </a:cxn>
                <a:cxn ang="0">
                  <a:pos x="16" y="36"/>
                </a:cxn>
                <a:cxn ang="0">
                  <a:pos x="26" y="47"/>
                </a:cxn>
                <a:cxn ang="0">
                  <a:pos x="41" y="56"/>
                </a:cxn>
                <a:cxn ang="0">
                  <a:pos x="62" y="49"/>
                </a:cxn>
                <a:cxn ang="0">
                  <a:pos x="76" y="31"/>
                </a:cxn>
                <a:cxn ang="0">
                  <a:pos x="78" y="15"/>
                </a:cxn>
                <a:cxn ang="0">
                  <a:pos x="76" y="4"/>
                </a:cxn>
                <a:cxn ang="0">
                  <a:pos x="74" y="0"/>
                </a:cxn>
                <a:cxn ang="0">
                  <a:pos x="80" y="8"/>
                </a:cxn>
                <a:cxn ang="0">
                  <a:pos x="94" y="27"/>
                </a:cxn>
                <a:cxn ang="0">
                  <a:pos x="106" y="48"/>
                </a:cxn>
                <a:cxn ang="0">
                  <a:pos x="112" y="65"/>
                </a:cxn>
                <a:cxn ang="0">
                  <a:pos x="108" y="77"/>
                </a:cxn>
                <a:cxn ang="0">
                  <a:pos x="98" y="92"/>
                </a:cxn>
                <a:cxn ang="0">
                  <a:pos x="90" y="102"/>
                </a:cxn>
                <a:cxn ang="0">
                  <a:pos x="88" y="108"/>
                </a:cxn>
                <a:cxn ang="0">
                  <a:pos x="94" y="164"/>
                </a:cxn>
                <a:cxn ang="0">
                  <a:pos x="72" y="190"/>
                </a:cxn>
                <a:cxn ang="0">
                  <a:pos x="61" y="186"/>
                </a:cxn>
                <a:cxn ang="0">
                  <a:pos x="38" y="176"/>
                </a:cxn>
                <a:cxn ang="0">
                  <a:pos x="14" y="164"/>
                </a:cxn>
                <a:cxn ang="0">
                  <a:pos x="0" y="156"/>
                </a:cxn>
                <a:cxn ang="0">
                  <a:pos x="5" y="152"/>
                </a:cxn>
                <a:cxn ang="0">
                  <a:pos x="22" y="149"/>
                </a:cxn>
                <a:cxn ang="0">
                  <a:pos x="41" y="144"/>
                </a:cxn>
                <a:cxn ang="0">
                  <a:pos x="52" y="130"/>
                </a:cxn>
                <a:cxn ang="0">
                  <a:pos x="45" y="116"/>
                </a:cxn>
                <a:cxn ang="0">
                  <a:pos x="29" y="106"/>
                </a:cxn>
                <a:cxn ang="0">
                  <a:pos x="10" y="102"/>
                </a:cxn>
                <a:cxn ang="0">
                  <a:pos x="4" y="101"/>
                </a:cxn>
                <a:cxn ang="0">
                  <a:pos x="4" y="101"/>
                </a:cxn>
              </a:cxnLst>
              <a:rect l="0" t="0" r="r" b="b"/>
              <a:pathLst>
                <a:path w="112" h="190">
                  <a:moveTo>
                    <a:pt x="4" y="101"/>
                  </a:moveTo>
                  <a:lnTo>
                    <a:pt x="4" y="94"/>
                  </a:lnTo>
                  <a:lnTo>
                    <a:pt x="5" y="78"/>
                  </a:lnTo>
                  <a:lnTo>
                    <a:pt x="6" y="59"/>
                  </a:lnTo>
                  <a:lnTo>
                    <a:pt x="10" y="40"/>
                  </a:lnTo>
                  <a:lnTo>
                    <a:pt x="16" y="36"/>
                  </a:lnTo>
                  <a:lnTo>
                    <a:pt x="26" y="47"/>
                  </a:lnTo>
                  <a:lnTo>
                    <a:pt x="41" y="56"/>
                  </a:lnTo>
                  <a:lnTo>
                    <a:pt x="62" y="49"/>
                  </a:lnTo>
                  <a:lnTo>
                    <a:pt x="76" y="31"/>
                  </a:lnTo>
                  <a:lnTo>
                    <a:pt x="78" y="15"/>
                  </a:lnTo>
                  <a:lnTo>
                    <a:pt x="76" y="4"/>
                  </a:lnTo>
                  <a:lnTo>
                    <a:pt x="74" y="0"/>
                  </a:lnTo>
                  <a:lnTo>
                    <a:pt x="80" y="8"/>
                  </a:lnTo>
                  <a:lnTo>
                    <a:pt x="94" y="27"/>
                  </a:lnTo>
                  <a:lnTo>
                    <a:pt x="106" y="48"/>
                  </a:lnTo>
                  <a:lnTo>
                    <a:pt x="112" y="65"/>
                  </a:lnTo>
                  <a:lnTo>
                    <a:pt x="108" y="77"/>
                  </a:lnTo>
                  <a:lnTo>
                    <a:pt x="98" y="92"/>
                  </a:lnTo>
                  <a:lnTo>
                    <a:pt x="90" y="102"/>
                  </a:lnTo>
                  <a:lnTo>
                    <a:pt x="88" y="108"/>
                  </a:lnTo>
                  <a:lnTo>
                    <a:pt x="94" y="164"/>
                  </a:lnTo>
                  <a:lnTo>
                    <a:pt x="72" y="190"/>
                  </a:lnTo>
                  <a:lnTo>
                    <a:pt x="61" y="186"/>
                  </a:lnTo>
                  <a:lnTo>
                    <a:pt x="38" y="176"/>
                  </a:lnTo>
                  <a:lnTo>
                    <a:pt x="14" y="164"/>
                  </a:lnTo>
                  <a:lnTo>
                    <a:pt x="0" y="156"/>
                  </a:lnTo>
                  <a:lnTo>
                    <a:pt x="5" y="152"/>
                  </a:lnTo>
                  <a:lnTo>
                    <a:pt x="22" y="149"/>
                  </a:lnTo>
                  <a:lnTo>
                    <a:pt x="41" y="144"/>
                  </a:lnTo>
                  <a:lnTo>
                    <a:pt x="52" y="130"/>
                  </a:lnTo>
                  <a:lnTo>
                    <a:pt x="45" y="116"/>
                  </a:lnTo>
                  <a:lnTo>
                    <a:pt x="29" y="106"/>
                  </a:lnTo>
                  <a:lnTo>
                    <a:pt x="10" y="102"/>
                  </a:lnTo>
                  <a:lnTo>
                    <a:pt x="4" y="101"/>
                  </a:lnTo>
                  <a:lnTo>
                    <a:pt x="4" y="101"/>
                  </a:lnTo>
                  <a:close/>
                </a:path>
              </a:pathLst>
            </a:custGeom>
            <a:solidFill>
              <a:srgbClr val="9ED6D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87" name="Freeform 451"/>
            <p:cNvSpPr>
              <a:spLocks/>
            </p:cNvSpPr>
            <p:nvPr/>
          </p:nvSpPr>
          <p:spPr bwMode="ltGray">
            <a:xfrm>
              <a:off x="2285" y="1568"/>
              <a:ext cx="71" cy="77"/>
            </a:xfrm>
            <a:custGeom>
              <a:avLst/>
              <a:gdLst/>
              <a:ahLst/>
              <a:cxnLst>
                <a:cxn ang="0">
                  <a:pos x="0" y="51"/>
                </a:cxn>
                <a:cxn ang="0">
                  <a:pos x="6" y="53"/>
                </a:cxn>
                <a:cxn ang="0">
                  <a:pos x="18" y="55"/>
                </a:cxn>
                <a:cxn ang="0">
                  <a:pos x="32" y="51"/>
                </a:cxn>
                <a:cxn ang="0">
                  <a:pos x="43" y="39"/>
                </a:cxn>
                <a:cxn ang="0">
                  <a:pos x="46" y="22"/>
                </a:cxn>
                <a:cxn ang="0">
                  <a:pos x="43" y="10"/>
                </a:cxn>
                <a:cxn ang="0">
                  <a:pos x="38" y="2"/>
                </a:cxn>
                <a:cxn ang="0">
                  <a:pos x="36" y="0"/>
                </a:cxn>
                <a:cxn ang="0">
                  <a:pos x="40" y="0"/>
                </a:cxn>
                <a:cxn ang="0">
                  <a:pos x="51" y="4"/>
                </a:cxn>
                <a:cxn ang="0">
                  <a:pos x="62" y="12"/>
                </a:cxn>
                <a:cxn ang="0">
                  <a:pos x="70" y="31"/>
                </a:cxn>
                <a:cxn ang="0">
                  <a:pos x="71" y="53"/>
                </a:cxn>
                <a:cxn ang="0">
                  <a:pos x="71" y="66"/>
                </a:cxn>
                <a:cxn ang="0">
                  <a:pos x="70" y="75"/>
                </a:cxn>
                <a:cxn ang="0">
                  <a:pos x="68" y="77"/>
                </a:cxn>
                <a:cxn ang="0">
                  <a:pos x="10" y="67"/>
                </a:cxn>
                <a:cxn ang="0">
                  <a:pos x="0" y="51"/>
                </a:cxn>
                <a:cxn ang="0">
                  <a:pos x="0" y="51"/>
                </a:cxn>
              </a:cxnLst>
              <a:rect l="0" t="0" r="r" b="b"/>
              <a:pathLst>
                <a:path w="71" h="77">
                  <a:moveTo>
                    <a:pt x="0" y="51"/>
                  </a:moveTo>
                  <a:lnTo>
                    <a:pt x="6" y="53"/>
                  </a:lnTo>
                  <a:lnTo>
                    <a:pt x="18" y="55"/>
                  </a:lnTo>
                  <a:lnTo>
                    <a:pt x="32" y="51"/>
                  </a:lnTo>
                  <a:lnTo>
                    <a:pt x="43" y="39"/>
                  </a:lnTo>
                  <a:lnTo>
                    <a:pt x="46" y="22"/>
                  </a:lnTo>
                  <a:lnTo>
                    <a:pt x="43" y="10"/>
                  </a:lnTo>
                  <a:lnTo>
                    <a:pt x="38" y="2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51" y="4"/>
                  </a:lnTo>
                  <a:lnTo>
                    <a:pt x="62" y="12"/>
                  </a:lnTo>
                  <a:lnTo>
                    <a:pt x="70" y="31"/>
                  </a:lnTo>
                  <a:lnTo>
                    <a:pt x="71" y="53"/>
                  </a:lnTo>
                  <a:lnTo>
                    <a:pt x="71" y="66"/>
                  </a:lnTo>
                  <a:lnTo>
                    <a:pt x="70" y="75"/>
                  </a:lnTo>
                  <a:lnTo>
                    <a:pt x="68" y="77"/>
                  </a:lnTo>
                  <a:lnTo>
                    <a:pt x="10" y="67"/>
                  </a:lnTo>
                  <a:lnTo>
                    <a:pt x="0" y="51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FFAB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88" name="Freeform 452"/>
            <p:cNvSpPr>
              <a:spLocks/>
            </p:cNvSpPr>
            <p:nvPr/>
          </p:nvSpPr>
          <p:spPr bwMode="ltGray">
            <a:xfrm>
              <a:off x="1505" y="2052"/>
              <a:ext cx="99" cy="74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3" y="36"/>
                </a:cxn>
                <a:cxn ang="0">
                  <a:pos x="12" y="48"/>
                </a:cxn>
                <a:cxn ang="0">
                  <a:pos x="23" y="62"/>
                </a:cxn>
                <a:cxn ang="0">
                  <a:pos x="35" y="74"/>
                </a:cxn>
                <a:cxn ang="0">
                  <a:pos x="49" y="74"/>
                </a:cxn>
                <a:cxn ang="0">
                  <a:pos x="71" y="66"/>
                </a:cxn>
                <a:cxn ang="0">
                  <a:pos x="89" y="57"/>
                </a:cxn>
                <a:cxn ang="0">
                  <a:pos x="99" y="48"/>
                </a:cxn>
                <a:cxn ang="0">
                  <a:pos x="93" y="36"/>
                </a:cxn>
                <a:cxn ang="0">
                  <a:pos x="83" y="21"/>
                </a:cxn>
                <a:cxn ang="0">
                  <a:pos x="67" y="6"/>
                </a:cxn>
                <a:cxn ang="0">
                  <a:pos x="56" y="0"/>
                </a:cxn>
                <a:cxn ang="0">
                  <a:pos x="40" y="4"/>
                </a:cxn>
                <a:cxn ang="0">
                  <a:pos x="23" y="14"/>
                </a:cxn>
                <a:cxn ang="0">
                  <a:pos x="7" y="25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99" h="74">
                  <a:moveTo>
                    <a:pt x="0" y="30"/>
                  </a:moveTo>
                  <a:lnTo>
                    <a:pt x="3" y="36"/>
                  </a:lnTo>
                  <a:lnTo>
                    <a:pt x="12" y="48"/>
                  </a:lnTo>
                  <a:lnTo>
                    <a:pt x="23" y="62"/>
                  </a:lnTo>
                  <a:lnTo>
                    <a:pt x="35" y="74"/>
                  </a:lnTo>
                  <a:lnTo>
                    <a:pt x="49" y="74"/>
                  </a:lnTo>
                  <a:lnTo>
                    <a:pt x="71" y="66"/>
                  </a:lnTo>
                  <a:lnTo>
                    <a:pt x="89" y="57"/>
                  </a:lnTo>
                  <a:lnTo>
                    <a:pt x="99" y="48"/>
                  </a:lnTo>
                  <a:lnTo>
                    <a:pt x="93" y="36"/>
                  </a:lnTo>
                  <a:lnTo>
                    <a:pt x="83" y="21"/>
                  </a:lnTo>
                  <a:lnTo>
                    <a:pt x="67" y="6"/>
                  </a:lnTo>
                  <a:lnTo>
                    <a:pt x="56" y="0"/>
                  </a:lnTo>
                  <a:lnTo>
                    <a:pt x="40" y="4"/>
                  </a:lnTo>
                  <a:lnTo>
                    <a:pt x="23" y="14"/>
                  </a:lnTo>
                  <a:lnTo>
                    <a:pt x="7" y="25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E6DE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89" name="Freeform 453"/>
            <p:cNvSpPr>
              <a:spLocks/>
            </p:cNvSpPr>
            <p:nvPr/>
          </p:nvSpPr>
          <p:spPr bwMode="ltGray">
            <a:xfrm>
              <a:off x="1675" y="1964"/>
              <a:ext cx="95" cy="90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3" y="32"/>
                </a:cxn>
                <a:cxn ang="0">
                  <a:pos x="12" y="39"/>
                </a:cxn>
                <a:cxn ang="0">
                  <a:pos x="27" y="45"/>
                </a:cxn>
                <a:cxn ang="0">
                  <a:pos x="44" y="45"/>
                </a:cxn>
                <a:cxn ang="0">
                  <a:pos x="59" y="33"/>
                </a:cxn>
                <a:cxn ang="0">
                  <a:pos x="71" y="20"/>
                </a:cxn>
                <a:cxn ang="0">
                  <a:pos x="78" y="5"/>
                </a:cxn>
                <a:cxn ang="0">
                  <a:pos x="82" y="0"/>
                </a:cxn>
                <a:cxn ang="0">
                  <a:pos x="95" y="80"/>
                </a:cxn>
                <a:cxn ang="0">
                  <a:pos x="67" y="90"/>
                </a:cxn>
                <a:cxn ang="0">
                  <a:pos x="63" y="89"/>
                </a:cxn>
                <a:cxn ang="0">
                  <a:pos x="56" y="88"/>
                </a:cxn>
                <a:cxn ang="0">
                  <a:pos x="46" y="85"/>
                </a:cxn>
                <a:cxn ang="0">
                  <a:pos x="35" y="85"/>
                </a:cxn>
                <a:cxn ang="0">
                  <a:pos x="24" y="85"/>
                </a:cxn>
                <a:cxn ang="0">
                  <a:pos x="16" y="86"/>
                </a:cxn>
                <a:cxn ang="0">
                  <a:pos x="11" y="88"/>
                </a:cxn>
                <a:cxn ang="0">
                  <a:pos x="10" y="89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95" h="90">
                  <a:moveTo>
                    <a:pt x="0" y="28"/>
                  </a:moveTo>
                  <a:lnTo>
                    <a:pt x="3" y="32"/>
                  </a:lnTo>
                  <a:lnTo>
                    <a:pt x="12" y="39"/>
                  </a:lnTo>
                  <a:lnTo>
                    <a:pt x="27" y="45"/>
                  </a:lnTo>
                  <a:lnTo>
                    <a:pt x="44" y="45"/>
                  </a:lnTo>
                  <a:lnTo>
                    <a:pt x="59" y="33"/>
                  </a:lnTo>
                  <a:lnTo>
                    <a:pt x="71" y="20"/>
                  </a:lnTo>
                  <a:lnTo>
                    <a:pt x="78" y="5"/>
                  </a:lnTo>
                  <a:lnTo>
                    <a:pt x="82" y="0"/>
                  </a:lnTo>
                  <a:lnTo>
                    <a:pt x="95" y="80"/>
                  </a:lnTo>
                  <a:lnTo>
                    <a:pt x="67" y="90"/>
                  </a:lnTo>
                  <a:lnTo>
                    <a:pt x="63" y="89"/>
                  </a:lnTo>
                  <a:lnTo>
                    <a:pt x="56" y="88"/>
                  </a:lnTo>
                  <a:lnTo>
                    <a:pt x="46" y="85"/>
                  </a:lnTo>
                  <a:lnTo>
                    <a:pt x="35" y="85"/>
                  </a:lnTo>
                  <a:lnTo>
                    <a:pt x="24" y="85"/>
                  </a:lnTo>
                  <a:lnTo>
                    <a:pt x="16" y="86"/>
                  </a:lnTo>
                  <a:lnTo>
                    <a:pt x="11" y="88"/>
                  </a:lnTo>
                  <a:lnTo>
                    <a:pt x="10" y="89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70733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90" name="Freeform 454"/>
            <p:cNvSpPr>
              <a:spLocks/>
            </p:cNvSpPr>
            <p:nvPr/>
          </p:nvSpPr>
          <p:spPr bwMode="ltGray">
            <a:xfrm>
              <a:off x="1514" y="2053"/>
              <a:ext cx="56" cy="47"/>
            </a:xfrm>
            <a:custGeom>
              <a:avLst/>
              <a:gdLst/>
              <a:ahLst/>
              <a:cxnLst>
                <a:cxn ang="0">
                  <a:pos x="19" y="5"/>
                </a:cxn>
                <a:cxn ang="0">
                  <a:pos x="6" y="11"/>
                </a:cxn>
                <a:cxn ang="0">
                  <a:pos x="0" y="19"/>
                </a:cxn>
                <a:cxn ang="0">
                  <a:pos x="0" y="25"/>
                </a:cxn>
                <a:cxn ang="0">
                  <a:pos x="6" y="35"/>
                </a:cxn>
                <a:cxn ang="0">
                  <a:pos x="18" y="43"/>
                </a:cxn>
                <a:cxn ang="0">
                  <a:pos x="34" y="47"/>
                </a:cxn>
                <a:cxn ang="0">
                  <a:pos x="48" y="40"/>
                </a:cxn>
                <a:cxn ang="0">
                  <a:pos x="56" y="25"/>
                </a:cxn>
                <a:cxn ang="0">
                  <a:pos x="54" y="8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19" y="5"/>
                </a:cxn>
                <a:cxn ang="0">
                  <a:pos x="19" y="5"/>
                </a:cxn>
              </a:cxnLst>
              <a:rect l="0" t="0" r="r" b="b"/>
              <a:pathLst>
                <a:path w="56" h="47">
                  <a:moveTo>
                    <a:pt x="19" y="5"/>
                  </a:moveTo>
                  <a:lnTo>
                    <a:pt x="6" y="11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6" y="35"/>
                  </a:lnTo>
                  <a:lnTo>
                    <a:pt x="18" y="43"/>
                  </a:lnTo>
                  <a:lnTo>
                    <a:pt x="34" y="47"/>
                  </a:lnTo>
                  <a:lnTo>
                    <a:pt x="48" y="40"/>
                  </a:lnTo>
                  <a:lnTo>
                    <a:pt x="56" y="25"/>
                  </a:lnTo>
                  <a:lnTo>
                    <a:pt x="54" y="8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19" y="5"/>
                  </a:lnTo>
                  <a:lnTo>
                    <a:pt x="19" y="5"/>
                  </a:lnTo>
                  <a:close/>
                </a:path>
              </a:pathLst>
            </a:custGeom>
            <a:solidFill>
              <a:srgbClr val="C26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91" name="Freeform 455"/>
            <p:cNvSpPr>
              <a:spLocks/>
            </p:cNvSpPr>
            <p:nvPr/>
          </p:nvSpPr>
          <p:spPr bwMode="ltGray">
            <a:xfrm>
              <a:off x="1735" y="2122"/>
              <a:ext cx="91" cy="135"/>
            </a:xfrm>
            <a:custGeom>
              <a:avLst/>
              <a:gdLst/>
              <a:ahLst/>
              <a:cxnLst>
                <a:cxn ang="0">
                  <a:pos x="0" y="129"/>
                </a:cxn>
                <a:cxn ang="0">
                  <a:pos x="4" y="111"/>
                </a:cxn>
                <a:cxn ang="0">
                  <a:pos x="16" y="71"/>
                </a:cxn>
                <a:cxn ang="0">
                  <a:pos x="31" y="28"/>
                </a:cxn>
                <a:cxn ang="0">
                  <a:pos x="46" y="0"/>
                </a:cxn>
                <a:cxn ang="0">
                  <a:pos x="56" y="4"/>
                </a:cxn>
                <a:cxn ang="0">
                  <a:pos x="66" y="32"/>
                </a:cxn>
                <a:cxn ang="0">
                  <a:pos x="72" y="63"/>
                </a:cxn>
                <a:cxn ang="0">
                  <a:pos x="75" y="77"/>
                </a:cxn>
                <a:cxn ang="0">
                  <a:pos x="91" y="135"/>
                </a:cxn>
                <a:cxn ang="0">
                  <a:pos x="27" y="135"/>
                </a:cxn>
                <a:cxn ang="0">
                  <a:pos x="0" y="129"/>
                </a:cxn>
                <a:cxn ang="0">
                  <a:pos x="0" y="129"/>
                </a:cxn>
              </a:cxnLst>
              <a:rect l="0" t="0" r="r" b="b"/>
              <a:pathLst>
                <a:path w="91" h="135">
                  <a:moveTo>
                    <a:pt x="0" y="129"/>
                  </a:moveTo>
                  <a:lnTo>
                    <a:pt x="4" y="111"/>
                  </a:lnTo>
                  <a:lnTo>
                    <a:pt x="16" y="71"/>
                  </a:lnTo>
                  <a:lnTo>
                    <a:pt x="31" y="28"/>
                  </a:lnTo>
                  <a:lnTo>
                    <a:pt x="46" y="0"/>
                  </a:lnTo>
                  <a:lnTo>
                    <a:pt x="56" y="4"/>
                  </a:lnTo>
                  <a:lnTo>
                    <a:pt x="66" y="32"/>
                  </a:lnTo>
                  <a:lnTo>
                    <a:pt x="72" y="63"/>
                  </a:lnTo>
                  <a:lnTo>
                    <a:pt x="75" y="77"/>
                  </a:lnTo>
                  <a:lnTo>
                    <a:pt x="91" y="135"/>
                  </a:lnTo>
                  <a:lnTo>
                    <a:pt x="27" y="135"/>
                  </a:lnTo>
                  <a:lnTo>
                    <a:pt x="0" y="129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A6A16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92" name="Freeform 456"/>
            <p:cNvSpPr>
              <a:spLocks/>
            </p:cNvSpPr>
            <p:nvPr/>
          </p:nvSpPr>
          <p:spPr bwMode="ltGray">
            <a:xfrm>
              <a:off x="1114" y="2074"/>
              <a:ext cx="58" cy="149"/>
            </a:xfrm>
            <a:custGeom>
              <a:avLst/>
              <a:gdLst/>
              <a:ahLst/>
              <a:cxnLst>
                <a:cxn ang="0">
                  <a:pos x="6" y="26"/>
                </a:cxn>
                <a:cxn ang="0">
                  <a:pos x="3" y="30"/>
                </a:cxn>
                <a:cxn ang="0">
                  <a:pos x="1" y="42"/>
                </a:cxn>
                <a:cxn ang="0">
                  <a:pos x="0" y="60"/>
                </a:cxn>
                <a:cxn ang="0">
                  <a:pos x="6" y="88"/>
                </a:cxn>
                <a:cxn ang="0">
                  <a:pos x="19" y="115"/>
                </a:cxn>
                <a:cxn ang="0">
                  <a:pos x="37" y="133"/>
                </a:cxn>
                <a:cxn ang="0">
                  <a:pos x="51" y="145"/>
                </a:cxn>
                <a:cxn ang="0">
                  <a:pos x="58" y="149"/>
                </a:cxn>
                <a:cxn ang="0">
                  <a:pos x="53" y="143"/>
                </a:cxn>
                <a:cxn ang="0">
                  <a:pos x="43" y="125"/>
                </a:cxn>
                <a:cxn ang="0">
                  <a:pos x="33" y="104"/>
                </a:cxn>
                <a:cxn ang="0">
                  <a:pos x="27" y="83"/>
                </a:cxn>
                <a:cxn ang="0">
                  <a:pos x="26" y="63"/>
                </a:cxn>
                <a:cxn ang="0">
                  <a:pos x="27" y="48"/>
                </a:cxn>
                <a:cxn ang="0">
                  <a:pos x="29" y="39"/>
                </a:cxn>
                <a:cxn ang="0">
                  <a:pos x="30" y="36"/>
                </a:cxn>
                <a:cxn ang="0">
                  <a:pos x="31" y="30"/>
                </a:cxn>
                <a:cxn ang="0">
                  <a:pos x="31" y="18"/>
                </a:cxn>
                <a:cxn ang="0">
                  <a:pos x="30" y="6"/>
                </a:cxn>
                <a:cxn ang="0">
                  <a:pos x="23" y="0"/>
                </a:cxn>
                <a:cxn ang="0">
                  <a:pos x="14" y="6"/>
                </a:cxn>
                <a:cxn ang="0">
                  <a:pos x="9" y="14"/>
                </a:cxn>
                <a:cxn ang="0">
                  <a:pos x="6" y="22"/>
                </a:cxn>
                <a:cxn ang="0">
                  <a:pos x="6" y="26"/>
                </a:cxn>
                <a:cxn ang="0">
                  <a:pos x="6" y="26"/>
                </a:cxn>
              </a:cxnLst>
              <a:rect l="0" t="0" r="r" b="b"/>
              <a:pathLst>
                <a:path w="58" h="149">
                  <a:moveTo>
                    <a:pt x="6" y="26"/>
                  </a:moveTo>
                  <a:lnTo>
                    <a:pt x="3" y="30"/>
                  </a:lnTo>
                  <a:lnTo>
                    <a:pt x="1" y="42"/>
                  </a:lnTo>
                  <a:lnTo>
                    <a:pt x="0" y="60"/>
                  </a:lnTo>
                  <a:lnTo>
                    <a:pt x="6" y="88"/>
                  </a:lnTo>
                  <a:lnTo>
                    <a:pt x="19" y="115"/>
                  </a:lnTo>
                  <a:lnTo>
                    <a:pt x="37" y="133"/>
                  </a:lnTo>
                  <a:lnTo>
                    <a:pt x="51" y="145"/>
                  </a:lnTo>
                  <a:lnTo>
                    <a:pt x="58" y="149"/>
                  </a:lnTo>
                  <a:lnTo>
                    <a:pt x="53" y="143"/>
                  </a:lnTo>
                  <a:lnTo>
                    <a:pt x="43" y="125"/>
                  </a:lnTo>
                  <a:lnTo>
                    <a:pt x="33" y="104"/>
                  </a:lnTo>
                  <a:lnTo>
                    <a:pt x="27" y="83"/>
                  </a:lnTo>
                  <a:lnTo>
                    <a:pt x="26" y="63"/>
                  </a:lnTo>
                  <a:lnTo>
                    <a:pt x="27" y="48"/>
                  </a:lnTo>
                  <a:lnTo>
                    <a:pt x="29" y="39"/>
                  </a:lnTo>
                  <a:lnTo>
                    <a:pt x="30" y="36"/>
                  </a:lnTo>
                  <a:lnTo>
                    <a:pt x="31" y="30"/>
                  </a:lnTo>
                  <a:lnTo>
                    <a:pt x="31" y="18"/>
                  </a:lnTo>
                  <a:lnTo>
                    <a:pt x="30" y="6"/>
                  </a:lnTo>
                  <a:lnTo>
                    <a:pt x="23" y="0"/>
                  </a:lnTo>
                  <a:lnTo>
                    <a:pt x="14" y="6"/>
                  </a:lnTo>
                  <a:lnTo>
                    <a:pt x="9" y="14"/>
                  </a:lnTo>
                  <a:lnTo>
                    <a:pt x="6" y="22"/>
                  </a:lnTo>
                  <a:lnTo>
                    <a:pt x="6" y="26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ED788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93" name="Freeform 457"/>
            <p:cNvSpPr>
              <a:spLocks/>
            </p:cNvSpPr>
            <p:nvPr/>
          </p:nvSpPr>
          <p:spPr bwMode="ltGray">
            <a:xfrm>
              <a:off x="1360" y="1988"/>
              <a:ext cx="96" cy="165"/>
            </a:xfrm>
            <a:custGeom>
              <a:avLst/>
              <a:gdLst/>
              <a:ahLst/>
              <a:cxnLst>
                <a:cxn ang="0">
                  <a:pos x="1" y="28"/>
                </a:cxn>
                <a:cxn ang="0">
                  <a:pos x="0" y="39"/>
                </a:cxn>
                <a:cxn ang="0">
                  <a:pos x="0" y="62"/>
                </a:cxn>
                <a:cxn ang="0">
                  <a:pos x="5" y="93"/>
                </a:cxn>
                <a:cxn ang="0">
                  <a:pos x="19" y="122"/>
                </a:cxn>
                <a:cxn ang="0">
                  <a:pos x="41" y="144"/>
                </a:cxn>
                <a:cxn ang="0">
                  <a:pos x="66" y="157"/>
                </a:cxn>
                <a:cxn ang="0">
                  <a:pos x="88" y="162"/>
                </a:cxn>
                <a:cxn ang="0">
                  <a:pos x="96" y="165"/>
                </a:cxn>
                <a:cxn ang="0">
                  <a:pos x="88" y="156"/>
                </a:cxn>
                <a:cxn ang="0">
                  <a:pos x="69" y="136"/>
                </a:cxn>
                <a:cxn ang="0">
                  <a:pos x="49" y="112"/>
                </a:cxn>
                <a:cxn ang="0">
                  <a:pos x="35" y="90"/>
                </a:cxn>
                <a:cxn ang="0">
                  <a:pos x="32" y="66"/>
                </a:cxn>
                <a:cxn ang="0">
                  <a:pos x="35" y="36"/>
                </a:cxn>
                <a:cxn ang="0">
                  <a:pos x="37" y="11"/>
                </a:cxn>
                <a:cxn ang="0">
                  <a:pos x="29" y="0"/>
                </a:cxn>
                <a:cxn ang="0">
                  <a:pos x="16" y="4"/>
                </a:cxn>
                <a:cxn ang="0">
                  <a:pos x="8" y="13"/>
                </a:cxn>
                <a:cxn ang="0">
                  <a:pos x="3" y="24"/>
                </a:cxn>
                <a:cxn ang="0">
                  <a:pos x="1" y="28"/>
                </a:cxn>
                <a:cxn ang="0">
                  <a:pos x="1" y="28"/>
                </a:cxn>
              </a:cxnLst>
              <a:rect l="0" t="0" r="r" b="b"/>
              <a:pathLst>
                <a:path w="96" h="165">
                  <a:moveTo>
                    <a:pt x="1" y="28"/>
                  </a:moveTo>
                  <a:lnTo>
                    <a:pt x="0" y="39"/>
                  </a:lnTo>
                  <a:lnTo>
                    <a:pt x="0" y="62"/>
                  </a:lnTo>
                  <a:lnTo>
                    <a:pt x="5" y="93"/>
                  </a:lnTo>
                  <a:lnTo>
                    <a:pt x="19" y="122"/>
                  </a:lnTo>
                  <a:lnTo>
                    <a:pt x="41" y="144"/>
                  </a:lnTo>
                  <a:lnTo>
                    <a:pt x="66" y="157"/>
                  </a:lnTo>
                  <a:lnTo>
                    <a:pt x="88" y="162"/>
                  </a:lnTo>
                  <a:lnTo>
                    <a:pt x="96" y="165"/>
                  </a:lnTo>
                  <a:lnTo>
                    <a:pt x="88" y="156"/>
                  </a:lnTo>
                  <a:lnTo>
                    <a:pt x="69" y="136"/>
                  </a:lnTo>
                  <a:lnTo>
                    <a:pt x="49" y="112"/>
                  </a:lnTo>
                  <a:lnTo>
                    <a:pt x="35" y="90"/>
                  </a:lnTo>
                  <a:lnTo>
                    <a:pt x="32" y="66"/>
                  </a:lnTo>
                  <a:lnTo>
                    <a:pt x="35" y="36"/>
                  </a:lnTo>
                  <a:lnTo>
                    <a:pt x="37" y="11"/>
                  </a:lnTo>
                  <a:lnTo>
                    <a:pt x="29" y="0"/>
                  </a:lnTo>
                  <a:lnTo>
                    <a:pt x="16" y="4"/>
                  </a:lnTo>
                  <a:lnTo>
                    <a:pt x="8" y="13"/>
                  </a:lnTo>
                  <a:lnTo>
                    <a:pt x="3" y="24"/>
                  </a:lnTo>
                  <a:lnTo>
                    <a:pt x="1" y="28"/>
                  </a:lnTo>
                  <a:lnTo>
                    <a:pt x="1" y="28"/>
                  </a:lnTo>
                  <a:close/>
                </a:path>
              </a:pathLst>
            </a:custGeom>
            <a:solidFill>
              <a:srgbClr val="ED788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94" name="Freeform 458"/>
            <p:cNvSpPr>
              <a:spLocks/>
            </p:cNvSpPr>
            <p:nvPr/>
          </p:nvSpPr>
          <p:spPr bwMode="ltGray">
            <a:xfrm>
              <a:off x="1582" y="1963"/>
              <a:ext cx="99" cy="158"/>
            </a:xfrm>
            <a:custGeom>
              <a:avLst/>
              <a:gdLst/>
              <a:ahLst/>
              <a:cxnLst>
                <a:cxn ang="0">
                  <a:pos x="2" y="16"/>
                </a:cxn>
                <a:cxn ang="0">
                  <a:pos x="0" y="29"/>
                </a:cxn>
                <a:cxn ang="0">
                  <a:pos x="2" y="58"/>
                </a:cxn>
                <a:cxn ang="0">
                  <a:pos x="8" y="95"/>
                </a:cxn>
                <a:cxn ang="0">
                  <a:pos x="26" y="127"/>
                </a:cxn>
                <a:cxn ang="0">
                  <a:pos x="50" y="146"/>
                </a:cxn>
                <a:cxn ang="0">
                  <a:pos x="74" y="155"/>
                </a:cxn>
                <a:cxn ang="0">
                  <a:pos x="92" y="158"/>
                </a:cxn>
                <a:cxn ang="0">
                  <a:pos x="99" y="158"/>
                </a:cxn>
                <a:cxn ang="0">
                  <a:pos x="93" y="157"/>
                </a:cxn>
                <a:cxn ang="0">
                  <a:pos x="79" y="149"/>
                </a:cxn>
                <a:cxn ang="0">
                  <a:pos x="59" y="130"/>
                </a:cxn>
                <a:cxn ang="0">
                  <a:pos x="39" y="94"/>
                </a:cxn>
                <a:cxn ang="0">
                  <a:pos x="23" y="53"/>
                </a:cxn>
                <a:cxn ang="0">
                  <a:pos x="16" y="24"/>
                </a:cxn>
                <a:cxn ang="0">
                  <a:pos x="15" y="5"/>
                </a:cxn>
                <a:cxn ang="0">
                  <a:pos x="15" y="0"/>
                </a:cxn>
                <a:cxn ang="0">
                  <a:pos x="2" y="16"/>
                </a:cxn>
                <a:cxn ang="0">
                  <a:pos x="2" y="16"/>
                </a:cxn>
              </a:cxnLst>
              <a:rect l="0" t="0" r="r" b="b"/>
              <a:pathLst>
                <a:path w="99" h="158">
                  <a:moveTo>
                    <a:pt x="2" y="16"/>
                  </a:moveTo>
                  <a:lnTo>
                    <a:pt x="0" y="29"/>
                  </a:lnTo>
                  <a:lnTo>
                    <a:pt x="2" y="58"/>
                  </a:lnTo>
                  <a:lnTo>
                    <a:pt x="8" y="95"/>
                  </a:lnTo>
                  <a:lnTo>
                    <a:pt x="26" y="127"/>
                  </a:lnTo>
                  <a:lnTo>
                    <a:pt x="50" y="146"/>
                  </a:lnTo>
                  <a:lnTo>
                    <a:pt x="74" y="155"/>
                  </a:lnTo>
                  <a:lnTo>
                    <a:pt x="92" y="158"/>
                  </a:lnTo>
                  <a:lnTo>
                    <a:pt x="99" y="158"/>
                  </a:lnTo>
                  <a:lnTo>
                    <a:pt x="93" y="157"/>
                  </a:lnTo>
                  <a:lnTo>
                    <a:pt x="79" y="149"/>
                  </a:lnTo>
                  <a:lnTo>
                    <a:pt x="59" y="130"/>
                  </a:lnTo>
                  <a:lnTo>
                    <a:pt x="39" y="94"/>
                  </a:lnTo>
                  <a:lnTo>
                    <a:pt x="23" y="53"/>
                  </a:lnTo>
                  <a:lnTo>
                    <a:pt x="16" y="24"/>
                  </a:lnTo>
                  <a:lnTo>
                    <a:pt x="15" y="5"/>
                  </a:lnTo>
                  <a:lnTo>
                    <a:pt x="15" y="0"/>
                  </a:lnTo>
                  <a:lnTo>
                    <a:pt x="2" y="16"/>
                  </a:lnTo>
                  <a:lnTo>
                    <a:pt x="2" y="16"/>
                  </a:lnTo>
                  <a:close/>
                </a:path>
              </a:pathLst>
            </a:custGeom>
            <a:solidFill>
              <a:srgbClr val="ED788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95" name="Freeform 459"/>
            <p:cNvSpPr>
              <a:spLocks/>
            </p:cNvSpPr>
            <p:nvPr/>
          </p:nvSpPr>
          <p:spPr bwMode="ltGray">
            <a:xfrm>
              <a:off x="1269" y="1981"/>
              <a:ext cx="43" cy="12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3" y="14"/>
                </a:cxn>
                <a:cxn ang="0">
                  <a:pos x="10" y="30"/>
                </a:cxn>
                <a:cxn ang="0">
                  <a:pos x="15" y="48"/>
                </a:cxn>
                <a:cxn ang="0">
                  <a:pos x="18" y="68"/>
                </a:cxn>
                <a:cxn ang="0">
                  <a:pos x="16" y="87"/>
                </a:cxn>
                <a:cxn ang="0">
                  <a:pos x="14" y="104"/>
                </a:cxn>
                <a:cxn ang="0">
                  <a:pos x="12" y="116"/>
                </a:cxn>
                <a:cxn ang="0">
                  <a:pos x="12" y="121"/>
                </a:cxn>
                <a:cxn ang="0">
                  <a:pos x="15" y="123"/>
                </a:cxn>
                <a:cxn ang="0">
                  <a:pos x="22" y="127"/>
                </a:cxn>
                <a:cxn ang="0">
                  <a:pos x="28" y="127"/>
                </a:cxn>
                <a:cxn ang="0">
                  <a:pos x="35" y="123"/>
                </a:cxn>
                <a:cxn ang="0">
                  <a:pos x="39" y="107"/>
                </a:cxn>
                <a:cxn ang="0">
                  <a:pos x="42" y="79"/>
                </a:cxn>
                <a:cxn ang="0">
                  <a:pos x="43" y="51"/>
                </a:cxn>
                <a:cxn ang="0">
                  <a:pos x="40" y="31"/>
                </a:cxn>
                <a:cxn ang="0">
                  <a:pos x="38" y="20"/>
                </a:cxn>
                <a:cxn ang="0">
                  <a:pos x="36" y="12"/>
                </a:cxn>
                <a:cxn ang="0">
                  <a:pos x="34" y="4"/>
                </a:cxn>
                <a:cxn ang="0">
                  <a:pos x="24" y="2"/>
                </a:cxn>
                <a:cxn ang="0">
                  <a:pos x="11" y="0"/>
                </a:cxn>
                <a:cxn ang="0">
                  <a:pos x="4" y="3"/>
                </a:cxn>
                <a:cxn ang="0">
                  <a:pos x="2" y="6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43" h="127">
                  <a:moveTo>
                    <a:pt x="0" y="8"/>
                  </a:moveTo>
                  <a:lnTo>
                    <a:pt x="3" y="14"/>
                  </a:lnTo>
                  <a:lnTo>
                    <a:pt x="10" y="30"/>
                  </a:lnTo>
                  <a:lnTo>
                    <a:pt x="15" y="48"/>
                  </a:lnTo>
                  <a:lnTo>
                    <a:pt x="18" y="68"/>
                  </a:lnTo>
                  <a:lnTo>
                    <a:pt x="16" y="87"/>
                  </a:lnTo>
                  <a:lnTo>
                    <a:pt x="14" y="104"/>
                  </a:lnTo>
                  <a:lnTo>
                    <a:pt x="12" y="116"/>
                  </a:lnTo>
                  <a:lnTo>
                    <a:pt x="12" y="121"/>
                  </a:lnTo>
                  <a:lnTo>
                    <a:pt x="15" y="123"/>
                  </a:lnTo>
                  <a:lnTo>
                    <a:pt x="22" y="127"/>
                  </a:lnTo>
                  <a:lnTo>
                    <a:pt x="28" y="127"/>
                  </a:lnTo>
                  <a:lnTo>
                    <a:pt x="35" y="123"/>
                  </a:lnTo>
                  <a:lnTo>
                    <a:pt x="39" y="107"/>
                  </a:lnTo>
                  <a:lnTo>
                    <a:pt x="42" y="79"/>
                  </a:lnTo>
                  <a:lnTo>
                    <a:pt x="43" y="51"/>
                  </a:lnTo>
                  <a:lnTo>
                    <a:pt x="40" y="31"/>
                  </a:lnTo>
                  <a:lnTo>
                    <a:pt x="38" y="20"/>
                  </a:lnTo>
                  <a:lnTo>
                    <a:pt x="36" y="12"/>
                  </a:lnTo>
                  <a:lnTo>
                    <a:pt x="34" y="4"/>
                  </a:lnTo>
                  <a:lnTo>
                    <a:pt x="24" y="2"/>
                  </a:lnTo>
                  <a:lnTo>
                    <a:pt x="11" y="0"/>
                  </a:lnTo>
                  <a:lnTo>
                    <a:pt x="4" y="3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D48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96" name="Freeform 460"/>
            <p:cNvSpPr>
              <a:spLocks/>
            </p:cNvSpPr>
            <p:nvPr/>
          </p:nvSpPr>
          <p:spPr bwMode="ltGray">
            <a:xfrm>
              <a:off x="1986" y="1949"/>
              <a:ext cx="200" cy="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6"/>
                </a:cxn>
                <a:cxn ang="0">
                  <a:pos x="16" y="16"/>
                </a:cxn>
                <a:cxn ang="0">
                  <a:pos x="41" y="34"/>
                </a:cxn>
                <a:cxn ang="0">
                  <a:pos x="85" y="52"/>
                </a:cxn>
                <a:cxn ang="0">
                  <a:pos x="132" y="64"/>
                </a:cxn>
                <a:cxn ang="0">
                  <a:pos x="164" y="70"/>
                </a:cxn>
                <a:cxn ang="0">
                  <a:pos x="182" y="68"/>
                </a:cxn>
                <a:cxn ang="0">
                  <a:pos x="188" y="67"/>
                </a:cxn>
                <a:cxn ang="0">
                  <a:pos x="200" y="51"/>
                </a:cxn>
                <a:cxn ang="0">
                  <a:pos x="190" y="51"/>
                </a:cxn>
                <a:cxn ang="0">
                  <a:pos x="166" y="52"/>
                </a:cxn>
                <a:cxn ang="0">
                  <a:pos x="132" y="48"/>
                </a:cxn>
                <a:cxn ang="0">
                  <a:pos x="89" y="40"/>
                </a:cxn>
                <a:cxn ang="0">
                  <a:pos x="50" y="26"/>
                </a:cxn>
                <a:cxn ang="0">
                  <a:pos x="22" y="14"/>
                </a:cxn>
                <a:cxn ang="0">
                  <a:pos x="5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00" h="70">
                  <a:moveTo>
                    <a:pt x="0" y="0"/>
                  </a:moveTo>
                  <a:lnTo>
                    <a:pt x="2" y="6"/>
                  </a:lnTo>
                  <a:lnTo>
                    <a:pt x="16" y="16"/>
                  </a:lnTo>
                  <a:lnTo>
                    <a:pt x="41" y="34"/>
                  </a:lnTo>
                  <a:lnTo>
                    <a:pt x="85" y="52"/>
                  </a:lnTo>
                  <a:lnTo>
                    <a:pt x="132" y="64"/>
                  </a:lnTo>
                  <a:lnTo>
                    <a:pt x="164" y="70"/>
                  </a:lnTo>
                  <a:lnTo>
                    <a:pt x="182" y="68"/>
                  </a:lnTo>
                  <a:lnTo>
                    <a:pt x="188" y="67"/>
                  </a:lnTo>
                  <a:lnTo>
                    <a:pt x="200" y="51"/>
                  </a:lnTo>
                  <a:lnTo>
                    <a:pt x="190" y="51"/>
                  </a:lnTo>
                  <a:lnTo>
                    <a:pt x="166" y="52"/>
                  </a:lnTo>
                  <a:lnTo>
                    <a:pt x="132" y="48"/>
                  </a:lnTo>
                  <a:lnTo>
                    <a:pt x="89" y="40"/>
                  </a:lnTo>
                  <a:lnTo>
                    <a:pt x="50" y="26"/>
                  </a:lnTo>
                  <a:lnTo>
                    <a:pt x="22" y="14"/>
                  </a:lnTo>
                  <a:lnTo>
                    <a:pt x="5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97" name="Freeform 461"/>
            <p:cNvSpPr>
              <a:spLocks/>
            </p:cNvSpPr>
            <p:nvPr/>
          </p:nvSpPr>
          <p:spPr bwMode="ltGray">
            <a:xfrm>
              <a:off x="1988" y="1890"/>
              <a:ext cx="16" cy="39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4"/>
                </a:cxn>
                <a:cxn ang="0">
                  <a:pos x="3" y="6"/>
                </a:cxn>
                <a:cxn ang="0">
                  <a:pos x="6" y="11"/>
                </a:cxn>
                <a:cxn ang="0">
                  <a:pos x="8" y="18"/>
                </a:cxn>
                <a:cxn ang="0">
                  <a:pos x="10" y="25"/>
                </a:cxn>
                <a:cxn ang="0">
                  <a:pos x="11" y="31"/>
                </a:cxn>
                <a:cxn ang="0">
                  <a:pos x="11" y="37"/>
                </a:cxn>
                <a:cxn ang="0">
                  <a:pos x="12" y="39"/>
                </a:cxn>
                <a:cxn ang="0">
                  <a:pos x="12" y="37"/>
                </a:cxn>
                <a:cxn ang="0">
                  <a:pos x="15" y="33"/>
                </a:cxn>
                <a:cxn ang="0">
                  <a:pos x="16" y="26"/>
                </a:cxn>
                <a:cxn ang="0">
                  <a:pos x="16" y="17"/>
                </a:cxn>
                <a:cxn ang="0">
                  <a:pos x="15" y="9"/>
                </a:cxn>
                <a:cxn ang="0">
                  <a:pos x="15" y="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16" h="39">
                  <a:moveTo>
                    <a:pt x="0" y="2"/>
                  </a:moveTo>
                  <a:lnTo>
                    <a:pt x="0" y="4"/>
                  </a:lnTo>
                  <a:lnTo>
                    <a:pt x="3" y="6"/>
                  </a:lnTo>
                  <a:lnTo>
                    <a:pt x="6" y="11"/>
                  </a:lnTo>
                  <a:lnTo>
                    <a:pt x="8" y="18"/>
                  </a:lnTo>
                  <a:lnTo>
                    <a:pt x="10" y="25"/>
                  </a:lnTo>
                  <a:lnTo>
                    <a:pt x="11" y="31"/>
                  </a:lnTo>
                  <a:lnTo>
                    <a:pt x="11" y="37"/>
                  </a:lnTo>
                  <a:lnTo>
                    <a:pt x="12" y="39"/>
                  </a:lnTo>
                  <a:lnTo>
                    <a:pt x="12" y="37"/>
                  </a:lnTo>
                  <a:lnTo>
                    <a:pt x="15" y="33"/>
                  </a:lnTo>
                  <a:lnTo>
                    <a:pt x="16" y="26"/>
                  </a:lnTo>
                  <a:lnTo>
                    <a:pt x="16" y="17"/>
                  </a:lnTo>
                  <a:lnTo>
                    <a:pt x="15" y="9"/>
                  </a:lnTo>
                  <a:lnTo>
                    <a:pt x="15" y="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98" name="Freeform 462"/>
            <p:cNvSpPr>
              <a:spLocks/>
            </p:cNvSpPr>
            <p:nvPr/>
          </p:nvSpPr>
          <p:spPr bwMode="ltGray">
            <a:xfrm>
              <a:off x="1999" y="1925"/>
              <a:ext cx="137" cy="20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4" y="14"/>
                </a:cxn>
                <a:cxn ang="0">
                  <a:pos x="20" y="14"/>
                </a:cxn>
                <a:cxn ang="0">
                  <a:pos x="44" y="15"/>
                </a:cxn>
                <a:cxn ang="0">
                  <a:pos x="76" y="18"/>
                </a:cxn>
                <a:cxn ang="0">
                  <a:pos x="107" y="19"/>
                </a:cxn>
                <a:cxn ang="0">
                  <a:pos x="125" y="20"/>
                </a:cxn>
                <a:cxn ang="0">
                  <a:pos x="135" y="20"/>
                </a:cxn>
                <a:cxn ang="0">
                  <a:pos x="137" y="20"/>
                </a:cxn>
                <a:cxn ang="0">
                  <a:pos x="137" y="18"/>
                </a:cxn>
                <a:cxn ang="0">
                  <a:pos x="133" y="14"/>
                </a:cxn>
                <a:cxn ang="0">
                  <a:pos x="120" y="8"/>
                </a:cxn>
                <a:cxn ang="0">
                  <a:pos x="95" y="4"/>
                </a:cxn>
                <a:cxn ang="0">
                  <a:pos x="61" y="0"/>
                </a:cxn>
                <a:cxn ang="0">
                  <a:pos x="32" y="0"/>
                </a:cxn>
                <a:cxn ang="0">
                  <a:pos x="11" y="2"/>
                </a:cxn>
                <a:cxn ang="0">
                  <a:pos x="3" y="3"/>
                </a:cxn>
                <a:cxn ang="0">
                  <a:pos x="0" y="14"/>
                </a:cxn>
                <a:cxn ang="0">
                  <a:pos x="0" y="14"/>
                </a:cxn>
              </a:cxnLst>
              <a:rect l="0" t="0" r="r" b="b"/>
              <a:pathLst>
                <a:path w="137" h="20">
                  <a:moveTo>
                    <a:pt x="0" y="14"/>
                  </a:moveTo>
                  <a:lnTo>
                    <a:pt x="4" y="14"/>
                  </a:lnTo>
                  <a:lnTo>
                    <a:pt x="20" y="14"/>
                  </a:lnTo>
                  <a:lnTo>
                    <a:pt x="44" y="15"/>
                  </a:lnTo>
                  <a:lnTo>
                    <a:pt x="76" y="18"/>
                  </a:lnTo>
                  <a:lnTo>
                    <a:pt x="107" y="19"/>
                  </a:lnTo>
                  <a:lnTo>
                    <a:pt x="125" y="20"/>
                  </a:lnTo>
                  <a:lnTo>
                    <a:pt x="135" y="20"/>
                  </a:lnTo>
                  <a:lnTo>
                    <a:pt x="137" y="20"/>
                  </a:lnTo>
                  <a:lnTo>
                    <a:pt x="137" y="18"/>
                  </a:lnTo>
                  <a:lnTo>
                    <a:pt x="133" y="14"/>
                  </a:lnTo>
                  <a:lnTo>
                    <a:pt x="120" y="8"/>
                  </a:lnTo>
                  <a:lnTo>
                    <a:pt x="95" y="4"/>
                  </a:lnTo>
                  <a:lnTo>
                    <a:pt x="61" y="0"/>
                  </a:lnTo>
                  <a:lnTo>
                    <a:pt x="32" y="0"/>
                  </a:lnTo>
                  <a:lnTo>
                    <a:pt x="11" y="2"/>
                  </a:lnTo>
                  <a:lnTo>
                    <a:pt x="3" y="3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599" name="Freeform 463"/>
            <p:cNvSpPr>
              <a:spLocks/>
            </p:cNvSpPr>
            <p:nvPr/>
          </p:nvSpPr>
          <p:spPr bwMode="ltGray">
            <a:xfrm>
              <a:off x="2172" y="1847"/>
              <a:ext cx="81" cy="173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79" y="5"/>
                </a:cxn>
                <a:cxn ang="0">
                  <a:pos x="72" y="21"/>
                </a:cxn>
                <a:cxn ang="0">
                  <a:pos x="62" y="48"/>
                </a:cxn>
                <a:cxn ang="0">
                  <a:pos x="47" y="82"/>
                </a:cxn>
                <a:cxn ang="0">
                  <a:pos x="30" y="117"/>
                </a:cxn>
                <a:cxn ang="0">
                  <a:pos x="15" y="142"/>
                </a:cxn>
                <a:cxn ang="0">
                  <a:pos x="4" y="157"/>
                </a:cxn>
                <a:cxn ang="0">
                  <a:pos x="0" y="164"/>
                </a:cxn>
                <a:cxn ang="0">
                  <a:pos x="11" y="173"/>
                </a:cxn>
                <a:cxn ang="0">
                  <a:pos x="15" y="168"/>
                </a:cxn>
                <a:cxn ang="0">
                  <a:pos x="27" y="152"/>
                </a:cxn>
                <a:cxn ang="0">
                  <a:pos x="43" y="124"/>
                </a:cxn>
                <a:cxn ang="0">
                  <a:pos x="62" y="88"/>
                </a:cxn>
                <a:cxn ang="0">
                  <a:pos x="75" y="49"/>
                </a:cxn>
                <a:cxn ang="0">
                  <a:pos x="80" y="23"/>
                </a:cxn>
                <a:cxn ang="0">
                  <a:pos x="81" y="5"/>
                </a:cxn>
                <a:cxn ang="0">
                  <a:pos x="81" y="0"/>
                </a:cxn>
                <a:cxn ang="0">
                  <a:pos x="81" y="0"/>
                </a:cxn>
              </a:cxnLst>
              <a:rect l="0" t="0" r="r" b="b"/>
              <a:pathLst>
                <a:path w="81" h="173">
                  <a:moveTo>
                    <a:pt x="81" y="0"/>
                  </a:moveTo>
                  <a:lnTo>
                    <a:pt x="79" y="5"/>
                  </a:lnTo>
                  <a:lnTo>
                    <a:pt x="72" y="21"/>
                  </a:lnTo>
                  <a:lnTo>
                    <a:pt x="62" y="48"/>
                  </a:lnTo>
                  <a:lnTo>
                    <a:pt x="47" y="82"/>
                  </a:lnTo>
                  <a:lnTo>
                    <a:pt x="30" y="117"/>
                  </a:lnTo>
                  <a:lnTo>
                    <a:pt x="15" y="142"/>
                  </a:lnTo>
                  <a:lnTo>
                    <a:pt x="4" y="157"/>
                  </a:lnTo>
                  <a:lnTo>
                    <a:pt x="0" y="164"/>
                  </a:lnTo>
                  <a:lnTo>
                    <a:pt x="11" y="173"/>
                  </a:lnTo>
                  <a:lnTo>
                    <a:pt x="15" y="168"/>
                  </a:lnTo>
                  <a:lnTo>
                    <a:pt x="27" y="152"/>
                  </a:lnTo>
                  <a:lnTo>
                    <a:pt x="43" y="124"/>
                  </a:lnTo>
                  <a:lnTo>
                    <a:pt x="62" y="88"/>
                  </a:lnTo>
                  <a:lnTo>
                    <a:pt x="75" y="49"/>
                  </a:lnTo>
                  <a:lnTo>
                    <a:pt x="80" y="23"/>
                  </a:lnTo>
                  <a:lnTo>
                    <a:pt x="81" y="5"/>
                  </a:lnTo>
                  <a:lnTo>
                    <a:pt x="81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00" name="Freeform 464"/>
            <p:cNvSpPr>
              <a:spLocks/>
            </p:cNvSpPr>
            <p:nvPr/>
          </p:nvSpPr>
          <p:spPr bwMode="ltGray">
            <a:xfrm>
              <a:off x="2135" y="1786"/>
              <a:ext cx="49" cy="175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47" y="8"/>
                </a:cxn>
                <a:cxn ang="0">
                  <a:pos x="41" y="30"/>
                </a:cxn>
                <a:cxn ang="0">
                  <a:pos x="33" y="60"/>
                </a:cxn>
                <a:cxn ang="0">
                  <a:pos x="25" y="93"/>
                </a:cxn>
                <a:cxn ang="0">
                  <a:pos x="19" y="123"/>
                </a:cxn>
                <a:cxn ang="0">
                  <a:pos x="17" y="150"/>
                </a:cxn>
                <a:cxn ang="0">
                  <a:pos x="16" y="169"/>
                </a:cxn>
                <a:cxn ang="0">
                  <a:pos x="17" y="175"/>
                </a:cxn>
                <a:cxn ang="0">
                  <a:pos x="0" y="157"/>
                </a:cxn>
                <a:cxn ang="0">
                  <a:pos x="0" y="149"/>
                </a:cxn>
                <a:cxn ang="0">
                  <a:pos x="3" y="130"/>
                </a:cxn>
                <a:cxn ang="0">
                  <a:pos x="9" y="101"/>
                </a:cxn>
                <a:cxn ang="0">
                  <a:pos x="19" y="68"/>
                </a:cxn>
                <a:cxn ang="0">
                  <a:pos x="29" y="37"/>
                </a:cxn>
                <a:cxn ang="0">
                  <a:pos x="39" y="16"/>
                </a:cxn>
                <a:cxn ang="0">
                  <a:pos x="45" y="4"/>
                </a:cxn>
                <a:cxn ang="0">
                  <a:pos x="49" y="0"/>
                </a:cxn>
                <a:cxn ang="0">
                  <a:pos x="49" y="0"/>
                </a:cxn>
              </a:cxnLst>
              <a:rect l="0" t="0" r="r" b="b"/>
              <a:pathLst>
                <a:path w="49" h="175">
                  <a:moveTo>
                    <a:pt x="49" y="0"/>
                  </a:moveTo>
                  <a:lnTo>
                    <a:pt x="47" y="8"/>
                  </a:lnTo>
                  <a:lnTo>
                    <a:pt x="41" y="30"/>
                  </a:lnTo>
                  <a:lnTo>
                    <a:pt x="33" y="60"/>
                  </a:lnTo>
                  <a:lnTo>
                    <a:pt x="25" y="93"/>
                  </a:lnTo>
                  <a:lnTo>
                    <a:pt x="19" y="123"/>
                  </a:lnTo>
                  <a:lnTo>
                    <a:pt x="17" y="150"/>
                  </a:lnTo>
                  <a:lnTo>
                    <a:pt x="16" y="169"/>
                  </a:lnTo>
                  <a:lnTo>
                    <a:pt x="17" y="175"/>
                  </a:lnTo>
                  <a:lnTo>
                    <a:pt x="0" y="157"/>
                  </a:lnTo>
                  <a:lnTo>
                    <a:pt x="0" y="149"/>
                  </a:lnTo>
                  <a:lnTo>
                    <a:pt x="3" y="130"/>
                  </a:lnTo>
                  <a:lnTo>
                    <a:pt x="9" y="101"/>
                  </a:lnTo>
                  <a:lnTo>
                    <a:pt x="19" y="68"/>
                  </a:lnTo>
                  <a:lnTo>
                    <a:pt x="29" y="37"/>
                  </a:lnTo>
                  <a:lnTo>
                    <a:pt x="39" y="16"/>
                  </a:lnTo>
                  <a:lnTo>
                    <a:pt x="45" y="4"/>
                  </a:lnTo>
                  <a:lnTo>
                    <a:pt x="49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01" name="Freeform 465"/>
            <p:cNvSpPr>
              <a:spLocks/>
            </p:cNvSpPr>
            <p:nvPr/>
          </p:nvSpPr>
          <p:spPr bwMode="ltGray">
            <a:xfrm>
              <a:off x="2244" y="1715"/>
              <a:ext cx="43" cy="1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2"/>
                </a:cxn>
                <a:cxn ang="0">
                  <a:pos x="12" y="10"/>
                </a:cxn>
                <a:cxn ang="0">
                  <a:pos x="20" y="24"/>
                </a:cxn>
                <a:cxn ang="0">
                  <a:pos x="27" y="48"/>
                </a:cxn>
                <a:cxn ang="0">
                  <a:pos x="27" y="75"/>
                </a:cxn>
                <a:cxn ang="0">
                  <a:pos x="24" y="97"/>
                </a:cxn>
                <a:cxn ang="0">
                  <a:pos x="19" y="113"/>
                </a:cxn>
                <a:cxn ang="0">
                  <a:pos x="16" y="120"/>
                </a:cxn>
                <a:cxn ang="0">
                  <a:pos x="20" y="113"/>
                </a:cxn>
                <a:cxn ang="0">
                  <a:pos x="31" y="97"/>
                </a:cxn>
                <a:cxn ang="0">
                  <a:pos x="40" y="72"/>
                </a:cxn>
                <a:cxn ang="0">
                  <a:pos x="43" y="43"/>
                </a:cxn>
                <a:cxn ang="0">
                  <a:pos x="35" y="18"/>
                </a:cxn>
                <a:cxn ang="0">
                  <a:pos x="20" y="6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3" h="120">
                  <a:moveTo>
                    <a:pt x="0" y="0"/>
                  </a:moveTo>
                  <a:lnTo>
                    <a:pt x="4" y="2"/>
                  </a:lnTo>
                  <a:lnTo>
                    <a:pt x="12" y="10"/>
                  </a:lnTo>
                  <a:lnTo>
                    <a:pt x="20" y="24"/>
                  </a:lnTo>
                  <a:lnTo>
                    <a:pt x="27" y="48"/>
                  </a:lnTo>
                  <a:lnTo>
                    <a:pt x="27" y="75"/>
                  </a:lnTo>
                  <a:lnTo>
                    <a:pt x="24" y="97"/>
                  </a:lnTo>
                  <a:lnTo>
                    <a:pt x="19" y="113"/>
                  </a:lnTo>
                  <a:lnTo>
                    <a:pt x="16" y="120"/>
                  </a:lnTo>
                  <a:lnTo>
                    <a:pt x="20" y="113"/>
                  </a:lnTo>
                  <a:lnTo>
                    <a:pt x="31" y="97"/>
                  </a:lnTo>
                  <a:lnTo>
                    <a:pt x="40" y="72"/>
                  </a:lnTo>
                  <a:lnTo>
                    <a:pt x="43" y="43"/>
                  </a:lnTo>
                  <a:lnTo>
                    <a:pt x="35" y="18"/>
                  </a:lnTo>
                  <a:lnTo>
                    <a:pt x="20" y="6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02" name="Freeform 466"/>
            <p:cNvSpPr>
              <a:spLocks/>
            </p:cNvSpPr>
            <p:nvPr/>
          </p:nvSpPr>
          <p:spPr bwMode="ltGray">
            <a:xfrm>
              <a:off x="2178" y="1706"/>
              <a:ext cx="107" cy="76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30" y="5"/>
                </a:cxn>
                <a:cxn ang="0">
                  <a:pos x="5" y="33"/>
                </a:cxn>
                <a:cxn ang="0">
                  <a:pos x="0" y="62"/>
                </a:cxn>
                <a:cxn ang="0">
                  <a:pos x="1" y="76"/>
                </a:cxn>
                <a:cxn ang="0">
                  <a:pos x="5" y="64"/>
                </a:cxn>
                <a:cxn ang="0">
                  <a:pos x="20" y="39"/>
                </a:cxn>
                <a:cxn ang="0">
                  <a:pos x="50" y="17"/>
                </a:cxn>
                <a:cxn ang="0">
                  <a:pos x="105" y="17"/>
                </a:cxn>
                <a:cxn ang="0">
                  <a:pos x="107" y="16"/>
                </a:cxn>
                <a:cxn ang="0">
                  <a:pos x="102" y="9"/>
                </a:cxn>
                <a:cxn ang="0">
                  <a:pos x="95" y="3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107" h="76">
                  <a:moveTo>
                    <a:pt x="91" y="0"/>
                  </a:moveTo>
                  <a:lnTo>
                    <a:pt x="30" y="5"/>
                  </a:lnTo>
                  <a:lnTo>
                    <a:pt x="5" y="33"/>
                  </a:lnTo>
                  <a:lnTo>
                    <a:pt x="0" y="62"/>
                  </a:lnTo>
                  <a:lnTo>
                    <a:pt x="1" y="76"/>
                  </a:lnTo>
                  <a:lnTo>
                    <a:pt x="5" y="64"/>
                  </a:lnTo>
                  <a:lnTo>
                    <a:pt x="20" y="39"/>
                  </a:lnTo>
                  <a:lnTo>
                    <a:pt x="50" y="17"/>
                  </a:lnTo>
                  <a:lnTo>
                    <a:pt x="105" y="17"/>
                  </a:lnTo>
                  <a:lnTo>
                    <a:pt x="107" y="16"/>
                  </a:lnTo>
                  <a:lnTo>
                    <a:pt x="102" y="9"/>
                  </a:lnTo>
                  <a:lnTo>
                    <a:pt x="95" y="3"/>
                  </a:lnTo>
                  <a:lnTo>
                    <a:pt x="91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03" name="Freeform 467"/>
            <p:cNvSpPr>
              <a:spLocks/>
            </p:cNvSpPr>
            <p:nvPr/>
          </p:nvSpPr>
          <p:spPr bwMode="ltGray">
            <a:xfrm>
              <a:off x="2379" y="1703"/>
              <a:ext cx="89" cy="19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4" y="16"/>
                </a:cxn>
                <a:cxn ang="0">
                  <a:pos x="13" y="16"/>
                </a:cxn>
                <a:cxn ang="0">
                  <a:pos x="26" y="15"/>
                </a:cxn>
                <a:cxn ang="0">
                  <a:pos x="40" y="14"/>
                </a:cxn>
                <a:cxn ang="0">
                  <a:pos x="52" y="14"/>
                </a:cxn>
                <a:cxn ang="0">
                  <a:pos x="69" y="16"/>
                </a:cxn>
                <a:cxn ang="0">
                  <a:pos x="82" y="18"/>
                </a:cxn>
                <a:cxn ang="0">
                  <a:pos x="89" y="19"/>
                </a:cxn>
                <a:cxn ang="0">
                  <a:pos x="86" y="15"/>
                </a:cxn>
                <a:cxn ang="0">
                  <a:pos x="78" y="10"/>
                </a:cxn>
                <a:cxn ang="0">
                  <a:pos x="64" y="3"/>
                </a:cxn>
                <a:cxn ang="0">
                  <a:pos x="45" y="0"/>
                </a:cxn>
                <a:cxn ang="0">
                  <a:pos x="26" y="0"/>
                </a:cxn>
                <a:cxn ang="0">
                  <a:pos x="14" y="2"/>
                </a:cxn>
                <a:cxn ang="0">
                  <a:pos x="8" y="3"/>
                </a:cxn>
                <a:cxn ang="0">
                  <a:pos x="6" y="4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89" h="19">
                  <a:moveTo>
                    <a:pt x="0" y="18"/>
                  </a:moveTo>
                  <a:lnTo>
                    <a:pt x="4" y="16"/>
                  </a:lnTo>
                  <a:lnTo>
                    <a:pt x="13" y="16"/>
                  </a:lnTo>
                  <a:lnTo>
                    <a:pt x="26" y="15"/>
                  </a:lnTo>
                  <a:lnTo>
                    <a:pt x="40" y="14"/>
                  </a:lnTo>
                  <a:lnTo>
                    <a:pt x="52" y="14"/>
                  </a:lnTo>
                  <a:lnTo>
                    <a:pt x="69" y="16"/>
                  </a:lnTo>
                  <a:lnTo>
                    <a:pt x="82" y="18"/>
                  </a:lnTo>
                  <a:lnTo>
                    <a:pt x="89" y="19"/>
                  </a:lnTo>
                  <a:lnTo>
                    <a:pt x="86" y="15"/>
                  </a:lnTo>
                  <a:lnTo>
                    <a:pt x="78" y="10"/>
                  </a:lnTo>
                  <a:lnTo>
                    <a:pt x="64" y="3"/>
                  </a:lnTo>
                  <a:lnTo>
                    <a:pt x="45" y="0"/>
                  </a:lnTo>
                  <a:lnTo>
                    <a:pt x="26" y="0"/>
                  </a:lnTo>
                  <a:lnTo>
                    <a:pt x="14" y="2"/>
                  </a:lnTo>
                  <a:lnTo>
                    <a:pt x="8" y="3"/>
                  </a:lnTo>
                  <a:lnTo>
                    <a:pt x="6" y="4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04" name="Freeform 468"/>
            <p:cNvSpPr>
              <a:spLocks/>
            </p:cNvSpPr>
            <p:nvPr/>
          </p:nvSpPr>
          <p:spPr bwMode="ltGray">
            <a:xfrm>
              <a:off x="2295" y="1683"/>
              <a:ext cx="88" cy="55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72" y="3"/>
                </a:cxn>
                <a:cxn ang="0">
                  <a:pos x="80" y="12"/>
                </a:cxn>
                <a:cxn ang="0">
                  <a:pos x="86" y="23"/>
                </a:cxn>
                <a:cxn ang="0">
                  <a:pos x="88" y="32"/>
                </a:cxn>
                <a:cxn ang="0">
                  <a:pos x="84" y="39"/>
                </a:cxn>
                <a:cxn ang="0">
                  <a:pos x="74" y="46"/>
                </a:cxn>
                <a:cxn ang="0">
                  <a:pos x="61" y="51"/>
                </a:cxn>
                <a:cxn ang="0">
                  <a:pos x="46" y="55"/>
                </a:cxn>
                <a:cxn ang="0">
                  <a:pos x="29" y="52"/>
                </a:cxn>
                <a:cxn ang="0">
                  <a:pos x="14" y="47"/>
                </a:cxn>
                <a:cxn ang="0">
                  <a:pos x="4" y="42"/>
                </a:cxn>
                <a:cxn ang="0">
                  <a:pos x="0" y="39"/>
                </a:cxn>
                <a:cxn ang="0">
                  <a:pos x="5" y="39"/>
                </a:cxn>
                <a:cxn ang="0">
                  <a:pos x="18" y="40"/>
                </a:cxn>
                <a:cxn ang="0">
                  <a:pos x="36" y="40"/>
                </a:cxn>
                <a:cxn ang="0">
                  <a:pos x="52" y="39"/>
                </a:cxn>
                <a:cxn ang="0">
                  <a:pos x="61" y="34"/>
                </a:cxn>
                <a:cxn ang="0">
                  <a:pos x="69" y="30"/>
                </a:cxn>
                <a:cxn ang="0">
                  <a:pos x="73" y="27"/>
                </a:cxn>
                <a:cxn ang="0">
                  <a:pos x="74" y="27"/>
                </a:cxn>
                <a:cxn ang="0">
                  <a:pos x="65" y="0"/>
                </a:cxn>
                <a:cxn ang="0">
                  <a:pos x="69" y="0"/>
                </a:cxn>
                <a:cxn ang="0">
                  <a:pos x="69" y="0"/>
                </a:cxn>
              </a:cxnLst>
              <a:rect l="0" t="0" r="r" b="b"/>
              <a:pathLst>
                <a:path w="88" h="55">
                  <a:moveTo>
                    <a:pt x="69" y="0"/>
                  </a:moveTo>
                  <a:lnTo>
                    <a:pt x="72" y="3"/>
                  </a:lnTo>
                  <a:lnTo>
                    <a:pt x="80" y="12"/>
                  </a:lnTo>
                  <a:lnTo>
                    <a:pt x="86" y="23"/>
                  </a:lnTo>
                  <a:lnTo>
                    <a:pt x="88" y="32"/>
                  </a:lnTo>
                  <a:lnTo>
                    <a:pt x="84" y="39"/>
                  </a:lnTo>
                  <a:lnTo>
                    <a:pt x="74" y="46"/>
                  </a:lnTo>
                  <a:lnTo>
                    <a:pt x="61" y="51"/>
                  </a:lnTo>
                  <a:lnTo>
                    <a:pt x="46" y="55"/>
                  </a:lnTo>
                  <a:lnTo>
                    <a:pt x="29" y="52"/>
                  </a:lnTo>
                  <a:lnTo>
                    <a:pt x="14" y="47"/>
                  </a:lnTo>
                  <a:lnTo>
                    <a:pt x="4" y="42"/>
                  </a:lnTo>
                  <a:lnTo>
                    <a:pt x="0" y="39"/>
                  </a:lnTo>
                  <a:lnTo>
                    <a:pt x="5" y="39"/>
                  </a:lnTo>
                  <a:lnTo>
                    <a:pt x="18" y="40"/>
                  </a:lnTo>
                  <a:lnTo>
                    <a:pt x="36" y="40"/>
                  </a:lnTo>
                  <a:lnTo>
                    <a:pt x="52" y="39"/>
                  </a:lnTo>
                  <a:lnTo>
                    <a:pt x="61" y="34"/>
                  </a:lnTo>
                  <a:lnTo>
                    <a:pt x="69" y="30"/>
                  </a:lnTo>
                  <a:lnTo>
                    <a:pt x="73" y="27"/>
                  </a:lnTo>
                  <a:lnTo>
                    <a:pt x="74" y="27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05" name="Freeform 469"/>
            <p:cNvSpPr>
              <a:spLocks/>
            </p:cNvSpPr>
            <p:nvPr/>
          </p:nvSpPr>
          <p:spPr bwMode="ltGray">
            <a:xfrm>
              <a:off x="2395" y="1786"/>
              <a:ext cx="44" cy="290"/>
            </a:xfrm>
            <a:custGeom>
              <a:avLst/>
              <a:gdLst/>
              <a:ahLst/>
              <a:cxnLst>
                <a:cxn ang="0">
                  <a:pos x="32" y="2"/>
                </a:cxn>
                <a:cxn ang="0">
                  <a:pos x="29" y="9"/>
                </a:cxn>
                <a:cxn ang="0">
                  <a:pos x="20" y="28"/>
                </a:cxn>
                <a:cxn ang="0">
                  <a:pos x="9" y="65"/>
                </a:cxn>
                <a:cxn ang="0">
                  <a:pos x="1" y="123"/>
                </a:cxn>
                <a:cxn ang="0">
                  <a:pos x="0" y="189"/>
                </a:cxn>
                <a:cxn ang="0">
                  <a:pos x="5" y="242"/>
                </a:cxn>
                <a:cxn ang="0">
                  <a:pos x="13" y="276"/>
                </a:cxn>
                <a:cxn ang="0">
                  <a:pos x="16" y="290"/>
                </a:cxn>
                <a:cxn ang="0">
                  <a:pos x="16" y="268"/>
                </a:cxn>
                <a:cxn ang="0">
                  <a:pos x="14" y="217"/>
                </a:cxn>
                <a:cxn ang="0">
                  <a:pos x="16" y="154"/>
                </a:cxn>
                <a:cxn ang="0">
                  <a:pos x="20" y="100"/>
                </a:cxn>
                <a:cxn ang="0">
                  <a:pos x="25" y="61"/>
                </a:cxn>
                <a:cxn ang="0">
                  <a:pos x="34" y="30"/>
                </a:cxn>
                <a:cxn ang="0">
                  <a:pos x="41" y="10"/>
                </a:cxn>
                <a:cxn ang="0">
                  <a:pos x="44" y="2"/>
                </a:cxn>
                <a:cxn ang="0">
                  <a:pos x="41" y="0"/>
                </a:cxn>
                <a:cxn ang="0">
                  <a:pos x="37" y="1"/>
                </a:cxn>
                <a:cxn ang="0">
                  <a:pos x="33" y="1"/>
                </a:cxn>
                <a:cxn ang="0">
                  <a:pos x="32" y="2"/>
                </a:cxn>
                <a:cxn ang="0">
                  <a:pos x="32" y="2"/>
                </a:cxn>
              </a:cxnLst>
              <a:rect l="0" t="0" r="r" b="b"/>
              <a:pathLst>
                <a:path w="44" h="290">
                  <a:moveTo>
                    <a:pt x="32" y="2"/>
                  </a:moveTo>
                  <a:lnTo>
                    <a:pt x="29" y="9"/>
                  </a:lnTo>
                  <a:lnTo>
                    <a:pt x="20" y="28"/>
                  </a:lnTo>
                  <a:lnTo>
                    <a:pt x="9" y="65"/>
                  </a:lnTo>
                  <a:lnTo>
                    <a:pt x="1" y="123"/>
                  </a:lnTo>
                  <a:lnTo>
                    <a:pt x="0" y="189"/>
                  </a:lnTo>
                  <a:lnTo>
                    <a:pt x="5" y="242"/>
                  </a:lnTo>
                  <a:lnTo>
                    <a:pt x="13" y="276"/>
                  </a:lnTo>
                  <a:lnTo>
                    <a:pt x="16" y="290"/>
                  </a:lnTo>
                  <a:lnTo>
                    <a:pt x="16" y="268"/>
                  </a:lnTo>
                  <a:lnTo>
                    <a:pt x="14" y="217"/>
                  </a:lnTo>
                  <a:lnTo>
                    <a:pt x="16" y="154"/>
                  </a:lnTo>
                  <a:lnTo>
                    <a:pt x="20" y="100"/>
                  </a:lnTo>
                  <a:lnTo>
                    <a:pt x="25" y="61"/>
                  </a:lnTo>
                  <a:lnTo>
                    <a:pt x="34" y="30"/>
                  </a:lnTo>
                  <a:lnTo>
                    <a:pt x="41" y="10"/>
                  </a:lnTo>
                  <a:lnTo>
                    <a:pt x="44" y="2"/>
                  </a:lnTo>
                  <a:lnTo>
                    <a:pt x="41" y="0"/>
                  </a:lnTo>
                  <a:lnTo>
                    <a:pt x="37" y="1"/>
                  </a:lnTo>
                  <a:lnTo>
                    <a:pt x="33" y="1"/>
                  </a:lnTo>
                  <a:lnTo>
                    <a:pt x="32" y="2"/>
                  </a:lnTo>
                  <a:lnTo>
                    <a:pt x="32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06" name="Freeform 470"/>
            <p:cNvSpPr>
              <a:spLocks/>
            </p:cNvSpPr>
            <p:nvPr/>
          </p:nvSpPr>
          <p:spPr bwMode="ltGray">
            <a:xfrm>
              <a:off x="2415" y="1711"/>
              <a:ext cx="53" cy="205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10"/>
                </a:cxn>
                <a:cxn ang="0">
                  <a:pos x="41" y="34"/>
                </a:cxn>
                <a:cxn ang="0">
                  <a:pos x="41" y="65"/>
                </a:cxn>
                <a:cxn ang="0">
                  <a:pos x="36" y="101"/>
                </a:cxn>
                <a:cxn ang="0">
                  <a:pos x="25" y="135"/>
                </a:cxn>
                <a:cxn ang="0">
                  <a:pos x="16" y="165"/>
                </a:cxn>
                <a:cxn ang="0">
                  <a:pos x="8" y="186"/>
                </a:cxn>
                <a:cxn ang="0">
                  <a:pos x="5" y="196"/>
                </a:cxn>
                <a:cxn ang="0">
                  <a:pos x="0" y="205"/>
                </a:cxn>
                <a:cxn ang="0">
                  <a:pos x="6" y="196"/>
                </a:cxn>
                <a:cxn ang="0">
                  <a:pos x="22" y="173"/>
                </a:cxn>
                <a:cxn ang="0">
                  <a:pos x="40" y="139"/>
                </a:cxn>
                <a:cxn ang="0">
                  <a:pos x="52" y="97"/>
                </a:cxn>
                <a:cxn ang="0">
                  <a:pos x="53" y="56"/>
                </a:cxn>
                <a:cxn ang="0">
                  <a:pos x="48" y="26"/>
                </a:cxn>
                <a:cxn ang="0">
                  <a:pos x="41" y="6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53" h="205">
                  <a:moveTo>
                    <a:pt x="38" y="0"/>
                  </a:moveTo>
                  <a:lnTo>
                    <a:pt x="38" y="10"/>
                  </a:lnTo>
                  <a:lnTo>
                    <a:pt x="41" y="34"/>
                  </a:lnTo>
                  <a:lnTo>
                    <a:pt x="41" y="65"/>
                  </a:lnTo>
                  <a:lnTo>
                    <a:pt x="36" y="101"/>
                  </a:lnTo>
                  <a:lnTo>
                    <a:pt x="25" y="135"/>
                  </a:lnTo>
                  <a:lnTo>
                    <a:pt x="16" y="165"/>
                  </a:lnTo>
                  <a:lnTo>
                    <a:pt x="8" y="186"/>
                  </a:lnTo>
                  <a:lnTo>
                    <a:pt x="5" y="196"/>
                  </a:lnTo>
                  <a:lnTo>
                    <a:pt x="0" y="205"/>
                  </a:lnTo>
                  <a:lnTo>
                    <a:pt x="6" y="196"/>
                  </a:lnTo>
                  <a:lnTo>
                    <a:pt x="22" y="173"/>
                  </a:lnTo>
                  <a:lnTo>
                    <a:pt x="40" y="139"/>
                  </a:lnTo>
                  <a:lnTo>
                    <a:pt x="52" y="97"/>
                  </a:lnTo>
                  <a:lnTo>
                    <a:pt x="53" y="56"/>
                  </a:lnTo>
                  <a:lnTo>
                    <a:pt x="48" y="26"/>
                  </a:lnTo>
                  <a:lnTo>
                    <a:pt x="41" y="6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07" name="Freeform 471"/>
            <p:cNvSpPr>
              <a:spLocks/>
            </p:cNvSpPr>
            <p:nvPr/>
          </p:nvSpPr>
          <p:spPr bwMode="ltGray">
            <a:xfrm>
              <a:off x="2168" y="2004"/>
              <a:ext cx="22" cy="116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0"/>
                </a:cxn>
                <a:cxn ang="0">
                  <a:pos x="8" y="5"/>
                </a:cxn>
                <a:cxn ang="0">
                  <a:pos x="10" y="17"/>
                </a:cxn>
                <a:cxn ang="0">
                  <a:pos x="12" y="42"/>
                </a:cxn>
                <a:cxn ang="0">
                  <a:pos x="15" y="70"/>
                </a:cxn>
                <a:cxn ang="0">
                  <a:pos x="19" y="93"/>
                </a:cxn>
                <a:cxn ang="0">
                  <a:pos x="20" y="106"/>
                </a:cxn>
                <a:cxn ang="0">
                  <a:pos x="22" y="110"/>
                </a:cxn>
                <a:cxn ang="0">
                  <a:pos x="6" y="116"/>
                </a:cxn>
                <a:cxn ang="0">
                  <a:pos x="4" y="110"/>
                </a:cxn>
                <a:cxn ang="0">
                  <a:pos x="3" y="96"/>
                </a:cxn>
                <a:cxn ang="0">
                  <a:pos x="0" y="72"/>
                </a:cxn>
                <a:cxn ang="0">
                  <a:pos x="0" y="45"/>
                </a:cxn>
                <a:cxn ang="0">
                  <a:pos x="0" y="21"/>
                </a:cxn>
                <a:cxn ang="0">
                  <a:pos x="3" y="8"/>
                </a:cxn>
                <a:cxn ang="0">
                  <a:pos x="6" y="1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22" h="116">
                  <a:moveTo>
                    <a:pt x="7" y="0"/>
                  </a:moveTo>
                  <a:lnTo>
                    <a:pt x="7" y="0"/>
                  </a:lnTo>
                  <a:lnTo>
                    <a:pt x="8" y="5"/>
                  </a:lnTo>
                  <a:lnTo>
                    <a:pt x="10" y="17"/>
                  </a:lnTo>
                  <a:lnTo>
                    <a:pt x="12" y="42"/>
                  </a:lnTo>
                  <a:lnTo>
                    <a:pt x="15" y="70"/>
                  </a:lnTo>
                  <a:lnTo>
                    <a:pt x="19" y="93"/>
                  </a:lnTo>
                  <a:lnTo>
                    <a:pt x="20" y="106"/>
                  </a:lnTo>
                  <a:lnTo>
                    <a:pt x="22" y="110"/>
                  </a:lnTo>
                  <a:lnTo>
                    <a:pt x="6" y="116"/>
                  </a:lnTo>
                  <a:lnTo>
                    <a:pt x="4" y="110"/>
                  </a:lnTo>
                  <a:lnTo>
                    <a:pt x="3" y="96"/>
                  </a:lnTo>
                  <a:lnTo>
                    <a:pt x="0" y="72"/>
                  </a:lnTo>
                  <a:lnTo>
                    <a:pt x="0" y="45"/>
                  </a:lnTo>
                  <a:lnTo>
                    <a:pt x="0" y="21"/>
                  </a:lnTo>
                  <a:lnTo>
                    <a:pt x="3" y="8"/>
                  </a:lnTo>
                  <a:lnTo>
                    <a:pt x="6" y="1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08" name="Freeform 472"/>
            <p:cNvSpPr>
              <a:spLocks/>
            </p:cNvSpPr>
            <p:nvPr/>
          </p:nvSpPr>
          <p:spPr bwMode="ltGray">
            <a:xfrm>
              <a:off x="2156" y="2066"/>
              <a:ext cx="239" cy="63"/>
            </a:xfrm>
            <a:custGeom>
              <a:avLst/>
              <a:gdLst/>
              <a:ahLst/>
              <a:cxnLst>
                <a:cxn ang="0">
                  <a:pos x="0" y="63"/>
                </a:cxn>
                <a:cxn ang="0">
                  <a:pos x="12" y="58"/>
                </a:cxn>
                <a:cxn ang="0">
                  <a:pos x="43" y="47"/>
                </a:cxn>
                <a:cxn ang="0">
                  <a:pos x="87" y="35"/>
                </a:cxn>
                <a:cxn ang="0">
                  <a:pos x="141" y="26"/>
                </a:cxn>
                <a:cxn ang="0">
                  <a:pos x="188" y="22"/>
                </a:cxn>
                <a:cxn ang="0">
                  <a:pos x="219" y="20"/>
                </a:cxn>
                <a:cxn ang="0">
                  <a:pos x="233" y="20"/>
                </a:cxn>
                <a:cxn ang="0">
                  <a:pos x="239" y="20"/>
                </a:cxn>
                <a:cxn ang="0">
                  <a:pos x="236" y="2"/>
                </a:cxn>
                <a:cxn ang="0">
                  <a:pos x="228" y="0"/>
                </a:cxn>
                <a:cxn ang="0">
                  <a:pos x="205" y="2"/>
                </a:cxn>
                <a:cxn ang="0">
                  <a:pos x="165" y="7"/>
                </a:cxn>
                <a:cxn ang="0">
                  <a:pos x="112" y="18"/>
                </a:cxn>
                <a:cxn ang="0">
                  <a:pos x="59" y="32"/>
                </a:cxn>
                <a:cxn ang="0">
                  <a:pos x="24" y="47"/>
                </a:cxn>
                <a:cxn ang="0">
                  <a:pos x="7" y="58"/>
                </a:cxn>
                <a:cxn ang="0">
                  <a:pos x="0" y="63"/>
                </a:cxn>
                <a:cxn ang="0">
                  <a:pos x="0" y="63"/>
                </a:cxn>
              </a:cxnLst>
              <a:rect l="0" t="0" r="r" b="b"/>
              <a:pathLst>
                <a:path w="239" h="63">
                  <a:moveTo>
                    <a:pt x="0" y="63"/>
                  </a:moveTo>
                  <a:lnTo>
                    <a:pt x="12" y="58"/>
                  </a:lnTo>
                  <a:lnTo>
                    <a:pt x="43" y="47"/>
                  </a:lnTo>
                  <a:lnTo>
                    <a:pt x="87" y="35"/>
                  </a:lnTo>
                  <a:lnTo>
                    <a:pt x="141" y="26"/>
                  </a:lnTo>
                  <a:lnTo>
                    <a:pt x="188" y="22"/>
                  </a:lnTo>
                  <a:lnTo>
                    <a:pt x="219" y="20"/>
                  </a:lnTo>
                  <a:lnTo>
                    <a:pt x="233" y="20"/>
                  </a:lnTo>
                  <a:lnTo>
                    <a:pt x="239" y="20"/>
                  </a:lnTo>
                  <a:lnTo>
                    <a:pt x="236" y="2"/>
                  </a:lnTo>
                  <a:lnTo>
                    <a:pt x="228" y="0"/>
                  </a:lnTo>
                  <a:lnTo>
                    <a:pt x="205" y="2"/>
                  </a:lnTo>
                  <a:lnTo>
                    <a:pt x="165" y="7"/>
                  </a:lnTo>
                  <a:lnTo>
                    <a:pt x="112" y="18"/>
                  </a:lnTo>
                  <a:lnTo>
                    <a:pt x="59" y="32"/>
                  </a:lnTo>
                  <a:lnTo>
                    <a:pt x="24" y="47"/>
                  </a:lnTo>
                  <a:lnTo>
                    <a:pt x="7" y="58"/>
                  </a:lnTo>
                  <a:lnTo>
                    <a:pt x="0" y="6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09" name="Freeform 473"/>
            <p:cNvSpPr>
              <a:spLocks/>
            </p:cNvSpPr>
            <p:nvPr/>
          </p:nvSpPr>
          <p:spPr bwMode="ltGray">
            <a:xfrm>
              <a:off x="2395" y="2082"/>
              <a:ext cx="56" cy="34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4"/>
                </a:cxn>
                <a:cxn ang="0">
                  <a:pos x="9" y="24"/>
                </a:cxn>
                <a:cxn ang="0">
                  <a:pos x="12" y="63"/>
                </a:cxn>
                <a:cxn ang="0">
                  <a:pos x="17" y="127"/>
                </a:cxn>
                <a:cxn ang="0">
                  <a:pos x="28" y="201"/>
                </a:cxn>
                <a:cxn ang="0">
                  <a:pos x="40" y="270"/>
                </a:cxn>
                <a:cxn ang="0">
                  <a:pos x="50" y="320"/>
                </a:cxn>
                <a:cxn ang="0">
                  <a:pos x="56" y="338"/>
                </a:cxn>
                <a:cxn ang="0">
                  <a:pos x="42" y="340"/>
                </a:cxn>
                <a:cxn ang="0">
                  <a:pos x="38" y="325"/>
                </a:cxn>
                <a:cxn ang="0">
                  <a:pos x="26" y="288"/>
                </a:cxn>
                <a:cxn ang="0">
                  <a:pos x="13" y="228"/>
                </a:cxn>
                <a:cxn ang="0">
                  <a:pos x="4" y="155"/>
                </a:cxn>
                <a:cxn ang="0">
                  <a:pos x="0" y="84"/>
                </a:cxn>
                <a:cxn ang="0">
                  <a:pos x="2" y="36"/>
                </a:cxn>
                <a:cxn ang="0">
                  <a:pos x="5" y="8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56" h="340">
                  <a:moveTo>
                    <a:pt x="8" y="0"/>
                  </a:moveTo>
                  <a:lnTo>
                    <a:pt x="8" y="4"/>
                  </a:lnTo>
                  <a:lnTo>
                    <a:pt x="9" y="24"/>
                  </a:lnTo>
                  <a:lnTo>
                    <a:pt x="12" y="63"/>
                  </a:lnTo>
                  <a:lnTo>
                    <a:pt x="17" y="127"/>
                  </a:lnTo>
                  <a:lnTo>
                    <a:pt x="28" y="201"/>
                  </a:lnTo>
                  <a:lnTo>
                    <a:pt x="40" y="270"/>
                  </a:lnTo>
                  <a:lnTo>
                    <a:pt x="50" y="320"/>
                  </a:lnTo>
                  <a:lnTo>
                    <a:pt x="56" y="338"/>
                  </a:lnTo>
                  <a:lnTo>
                    <a:pt x="42" y="340"/>
                  </a:lnTo>
                  <a:lnTo>
                    <a:pt x="38" y="325"/>
                  </a:lnTo>
                  <a:lnTo>
                    <a:pt x="26" y="288"/>
                  </a:lnTo>
                  <a:lnTo>
                    <a:pt x="13" y="228"/>
                  </a:lnTo>
                  <a:lnTo>
                    <a:pt x="4" y="155"/>
                  </a:lnTo>
                  <a:lnTo>
                    <a:pt x="0" y="84"/>
                  </a:lnTo>
                  <a:lnTo>
                    <a:pt x="2" y="36"/>
                  </a:lnTo>
                  <a:lnTo>
                    <a:pt x="5" y="8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10" name="Freeform 474"/>
            <p:cNvSpPr>
              <a:spLocks/>
            </p:cNvSpPr>
            <p:nvPr/>
          </p:nvSpPr>
          <p:spPr bwMode="ltGray">
            <a:xfrm>
              <a:off x="2051" y="2117"/>
              <a:ext cx="43" cy="3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1"/>
                </a:cxn>
                <a:cxn ang="0">
                  <a:pos x="5" y="45"/>
                </a:cxn>
                <a:cxn ang="0">
                  <a:pos x="12" y="105"/>
                </a:cxn>
                <a:cxn ang="0">
                  <a:pos x="19" y="193"/>
                </a:cxn>
                <a:cxn ang="0">
                  <a:pos x="21" y="275"/>
                </a:cxn>
                <a:cxn ang="0">
                  <a:pos x="21" y="325"/>
                </a:cxn>
                <a:cxn ang="0">
                  <a:pos x="21" y="346"/>
                </a:cxn>
                <a:cxn ang="0">
                  <a:pos x="21" y="351"/>
                </a:cxn>
                <a:cxn ang="0">
                  <a:pos x="43" y="351"/>
                </a:cxn>
                <a:cxn ang="0">
                  <a:pos x="41" y="334"/>
                </a:cxn>
                <a:cxn ang="0">
                  <a:pos x="40" y="290"/>
                </a:cxn>
                <a:cxn ang="0">
                  <a:pos x="36" y="229"/>
                </a:cxn>
                <a:cxn ang="0">
                  <a:pos x="33" y="161"/>
                </a:cxn>
                <a:cxn ang="0">
                  <a:pos x="27" y="97"/>
                </a:cxn>
                <a:cxn ang="0">
                  <a:pos x="15" y="45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3" h="351">
                  <a:moveTo>
                    <a:pt x="0" y="0"/>
                  </a:moveTo>
                  <a:lnTo>
                    <a:pt x="1" y="11"/>
                  </a:lnTo>
                  <a:lnTo>
                    <a:pt x="5" y="45"/>
                  </a:lnTo>
                  <a:lnTo>
                    <a:pt x="12" y="105"/>
                  </a:lnTo>
                  <a:lnTo>
                    <a:pt x="19" y="193"/>
                  </a:lnTo>
                  <a:lnTo>
                    <a:pt x="21" y="275"/>
                  </a:lnTo>
                  <a:lnTo>
                    <a:pt x="21" y="325"/>
                  </a:lnTo>
                  <a:lnTo>
                    <a:pt x="21" y="346"/>
                  </a:lnTo>
                  <a:lnTo>
                    <a:pt x="21" y="351"/>
                  </a:lnTo>
                  <a:lnTo>
                    <a:pt x="43" y="351"/>
                  </a:lnTo>
                  <a:lnTo>
                    <a:pt x="41" y="334"/>
                  </a:lnTo>
                  <a:lnTo>
                    <a:pt x="40" y="290"/>
                  </a:lnTo>
                  <a:lnTo>
                    <a:pt x="36" y="229"/>
                  </a:lnTo>
                  <a:lnTo>
                    <a:pt x="33" y="161"/>
                  </a:lnTo>
                  <a:lnTo>
                    <a:pt x="27" y="97"/>
                  </a:lnTo>
                  <a:lnTo>
                    <a:pt x="15" y="45"/>
                  </a:lnTo>
                  <a:lnTo>
                    <a:pt x="4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11" name="Freeform 475"/>
            <p:cNvSpPr>
              <a:spLocks/>
            </p:cNvSpPr>
            <p:nvPr/>
          </p:nvSpPr>
          <p:spPr bwMode="ltGray">
            <a:xfrm>
              <a:off x="2307" y="2101"/>
              <a:ext cx="44" cy="363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40" y="17"/>
                </a:cxn>
                <a:cxn ang="0">
                  <a:pos x="30" y="65"/>
                </a:cxn>
                <a:cxn ang="0">
                  <a:pos x="21" y="132"/>
                </a:cxn>
                <a:cxn ang="0">
                  <a:pos x="16" y="209"/>
                </a:cxn>
                <a:cxn ang="0">
                  <a:pos x="13" y="277"/>
                </a:cxn>
                <a:cxn ang="0">
                  <a:pos x="13" y="325"/>
                </a:cxn>
                <a:cxn ang="0">
                  <a:pos x="13" y="354"/>
                </a:cxn>
                <a:cxn ang="0">
                  <a:pos x="14" y="363"/>
                </a:cxn>
                <a:cxn ang="0">
                  <a:pos x="10" y="351"/>
                </a:cxn>
                <a:cxn ang="0">
                  <a:pos x="4" y="318"/>
                </a:cxn>
                <a:cxn ang="0">
                  <a:pos x="0" y="258"/>
                </a:cxn>
                <a:cxn ang="0">
                  <a:pos x="2" y="172"/>
                </a:cxn>
                <a:cxn ang="0">
                  <a:pos x="13" y="89"/>
                </a:cxn>
                <a:cxn ang="0">
                  <a:pos x="26" y="36"/>
                </a:cxn>
                <a:cxn ang="0">
                  <a:pos x="38" y="8"/>
                </a:cxn>
                <a:cxn ang="0">
                  <a:pos x="44" y="0"/>
                </a:cxn>
                <a:cxn ang="0">
                  <a:pos x="44" y="0"/>
                </a:cxn>
              </a:cxnLst>
              <a:rect l="0" t="0" r="r" b="b"/>
              <a:pathLst>
                <a:path w="44" h="363">
                  <a:moveTo>
                    <a:pt x="44" y="0"/>
                  </a:moveTo>
                  <a:lnTo>
                    <a:pt x="40" y="17"/>
                  </a:lnTo>
                  <a:lnTo>
                    <a:pt x="30" y="65"/>
                  </a:lnTo>
                  <a:lnTo>
                    <a:pt x="21" y="132"/>
                  </a:lnTo>
                  <a:lnTo>
                    <a:pt x="16" y="209"/>
                  </a:lnTo>
                  <a:lnTo>
                    <a:pt x="13" y="277"/>
                  </a:lnTo>
                  <a:lnTo>
                    <a:pt x="13" y="325"/>
                  </a:lnTo>
                  <a:lnTo>
                    <a:pt x="13" y="354"/>
                  </a:lnTo>
                  <a:lnTo>
                    <a:pt x="14" y="363"/>
                  </a:lnTo>
                  <a:lnTo>
                    <a:pt x="10" y="351"/>
                  </a:lnTo>
                  <a:lnTo>
                    <a:pt x="4" y="318"/>
                  </a:lnTo>
                  <a:lnTo>
                    <a:pt x="0" y="258"/>
                  </a:lnTo>
                  <a:lnTo>
                    <a:pt x="2" y="172"/>
                  </a:lnTo>
                  <a:lnTo>
                    <a:pt x="13" y="89"/>
                  </a:lnTo>
                  <a:lnTo>
                    <a:pt x="26" y="36"/>
                  </a:lnTo>
                  <a:lnTo>
                    <a:pt x="38" y="8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12" name="Freeform 476"/>
            <p:cNvSpPr>
              <a:spLocks/>
            </p:cNvSpPr>
            <p:nvPr/>
          </p:nvSpPr>
          <p:spPr bwMode="ltGray">
            <a:xfrm>
              <a:off x="2317" y="2222"/>
              <a:ext cx="74" cy="212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24"/>
                </a:cxn>
                <a:cxn ang="0">
                  <a:pos x="26" y="83"/>
                </a:cxn>
                <a:cxn ang="0">
                  <a:pos x="48" y="153"/>
                </a:cxn>
                <a:cxn ang="0">
                  <a:pos x="74" y="212"/>
                </a:cxn>
                <a:cxn ang="0">
                  <a:pos x="50" y="210"/>
                </a:cxn>
                <a:cxn ang="0">
                  <a:pos x="18" y="113"/>
                </a:cxn>
                <a:cxn ang="0">
                  <a:pos x="4" y="48"/>
                </a:cxn>
                <a:cxn ang="0">
                  <a:pos x="0" y="11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74" h="212">
                  <a:moveTo>
                    <a:pt x="2" y="0"/>
                  </a:moveTo>
                  <a:lnTo>
                    <a:pt x="7" y="24"/>
                  </a:lnTo>
                  <a:lnTo>
                    <a:pt x="26" y="83"/>
                  </a:lnTo>
                  <a:lnTo>
                    <a:pt x="48" y="153"/>
                  </a:lnTo>
                  <a:lnTo>
                    <a:pt x="74" y="212"/>
                  </a:lnTo>
                  <a:lnTo>
                    <a:pt x="50" y="210"/>
                  </a:lnTo>
                  <a:lnTo>
                    <a:pt x="18" y="113"/>
                  </a:lnTo>
                  <a:lnTo>
                    <a:pt x="4" y="48"/>
                  </a:lnTo>
                  <a:lnTo>
                    <a:pt x="0" y="11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13" name="Freeform 477"/>
            <p:cNvSpPr>
              <a:spLocks/>
            </p:cNvSpPr>
            <p:nvPr/>
          </p:nvSpPr>
          <p:spPr bwMode="ltGray">
            <a:xfrm>
              <a:off x="2187" y="2102"/>
              <a:ext cx="62" cy="33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8" y="14"/>
                </a:cxn>
                <a:cxn ang="0">
                  <a:pos x="11" y="50"/>
                </a:cxn>
                <a:cxn ang="0">
                  <a:pos x="16" y="97"/>
                </a:cxn>
                <a:cxn ang="0">
                  <a:pos x="24" y="152"/>
                </a:cxn>
                <a:cxn ang="0">
                  <a:pos x="31" y="203"/>
                </a:cxn>
                <a:cxn ang="0">
                  <a:pos x="41" y="249"/>
                </a:cxn>
                <a:cxn ang="0">
                  <a:pos x="50" y="294"/>
                </a:cxn>
                <a:cxn ang="0">
                  <a:pos x="62" y="338"/>
                </a:cxn>
                <a:cxn ang="0">
                  <a:pos x="40" y="338"/>
                </a:cxn>
                <a:cxn ang="0">
                  <a:pos x="37" y="330"/>
                </a:cxn>
                <a:cxn ang="0">
                  <a:pos x="31" y="302"/>
                </a:cxn>
                <a:cxn ang="0">
                  <a:pos x="20" y="246"/>
                </a:cxn>
                <a:cxn ang="0">
                  <a:pos x="9" y="155"/>
                </a:cxn>
                <a:cxn ang="0">
                  <a:pos x="0" y="67"/>
                </a:cxn>
                <a:cxn ang="0">
                  <a:pos x="0" y="20"/>
                </a:cxn>
                <a:cxn ang="0">
                  <a:pos x="4" y="3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62" h="338">
                  <a:moveTo>
                    <a:pt x="7" y="0"/>
                  </a:moveTo>
                  <a:lnTo>
                    <a:pt x="8" y="14"/>
                  </a:lnTo>
                  <a:lnTo>
                    <a:pt x="11" y="50"/>
                  </a:lnTo>
                  <a:lnTo>
                    <a:pt x="16" y="97"/>
                  </a:lnTo>
                  <a:lnTo>
                    <a:pt x="24" y="152"/>
                  </a:lnTo>
                  <a:lnTo>
                    <a:pt x="31" y="203"/>
                  </a:lnTo>
                  <a:lnTo>
                    <a:pt x="41" y="249"/>
                  </a:lnTo>
                  <a:lnTo>
                    <a:pt x="50" y="294"/>
                  </a:lnTo>
                  <a:lnTo>
                    <a:pt x="62" y="338"/>
                  </a:lnTo>
                  <a:lnTo>
                    <a:pt x="40" y="338"/>
                  </a:lnTo>
                  <a:lnTo>
                    <a:pt x="37" y="330"/>
                  </a:lnTo>
                  <a:lnTo>
                    <a:pt x="31" y="302"/>
                  </a:lnTo>
                  <a:lnTo>
                    <a:pt x="20" y="246"/>
                  </a:lnTo>
                  <a:lnTo>
                    <a:pt x="9" y="155"/>
                  </a:lnTo>
                  <a:lnTo>
                    <a:pt x="0" y="67"/>
                  </a:lnTo>
                  <a:lnTo>
                    <a:pt x="0" y="20"/>
                  </a:lnTo>
                  <a:lnTo>
                    <a:pt x="4" y="3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14" name="Freeform 478"/>
            <p:cNvSpPr>
              <a:spLocks/>
            </p:cNvSpPr>
            <p:nvPr/>
          </p:nvSpPr>
          <p:spPr bwMode="ltGray">
            <a:xfrm>
              <a:off x="2265" y="1577"/>
              <a:ext cx="99" cy="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8"/>
                </a:cxn>
                <a:cxn ang="0">
                  <a:pos x="6" y="26"/>
                </a:cxn>
                <a:cxn ang="0">
                  <a:pos x="18" y="48"/>
                </a:cxn>
                <a:cxn ang="0">
                  <a:pos x="38" y="65"/>
                </a:cxn>
                <a:cxn ang="0">
                  <a:pos x="62" y="72"/>
                </a:cxn>
                <a:cxn ang="0">
                  <a:pos x="80" y="70"/>
                </a:cxn>
                <a:cxn ang="0">
                  <a:pos x="94" y="66"/>
                </a:cxn>
                <a:cxn ang="0">
                  <a:pos x="99" y="65"/>
                </a:cxn>
                <a:cxn ang="0">
                  <a:pos x="96" y="53"/>
                </a:cxn>
                <a:cxn ang="0">
                  <a:pos x="91" y="54"/>
                </a:cxn>
                <a:cxn ang="0">
                  <a:pos x="79" y="57"/>
                </a:cxn>
                <a:cxn ang="0">
                  <a:pos x="62" y="57"/>
                </a:cxn>
                <a:cxn ang="0">
                  <a:pos x="42" y="50"/>
                </a:cxn>
                <a:cxn ang="0">
                  <a:pos x="22" y="36"/>
                </a:cxn>
                <a:cxn ang="0">
                  <a:pos x="10" y="20"/>
                </a:cxn>
                <a:cxn ang="0">
                  <a:pos x="2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9" h="72">
                  <a:moveTo>
                    <a:pt x="0" y="0"/>
                  </a:moveTo>
                  <a:lnTo>
                    <a:pt x="2" y="8"/>
                  </a:lnTo>
                  <a:lnTo>
                    <a:pt x="6" y="26"/>
                  </a:lnTo>
                  <a:lnTo>
                    <a:pt x="18" y="48"/>
                  </a:lnTo>
                  <a:lnTo>
                    <a:pt x="38" y="65"/>
                  </a:lnTo>
                  <a:lnTo>
                    <a:pt x="62" y="72"/>
                  </a:lnTo>
                  <a:lnTo>
                    <a:pt x="80" y="70"/>
                  </a:lnTo>
                  <a:lnTo>
                    <a:pt x="94" y="66"/>
                  </a:lnTo>
                  <a:lnTo>
                    <a:pt x="99" y="65"/>
                  </a:lnTo>
                  <a:lnTo>
                    <a:pt x="96" y="53"/>
                  </a:lnTo>
                  <a:lnTo>
                    <a:pt x="91" y="54"/>
                  </a:lnTo>
                  <a:lnTo>
                    <a:pt x="79" y="57"/>
                  </a:lnTo>
                  <a:lnTo>
                    <a:pt x="62" y="57"/>
                  </a:lnTo>
                  <a:lnTo>
                    <a:pt x="42" y="50"/>
                  </a:lnTo>
                  <a:lnTo>
                    <a:pt x="22" y="36"/>
                  </a:lnTo>
                  <a:lnTo>
                    <a:pt x="10" y="20"/>
                  </a:lnTo>
                  <a:lnTo>
                    <a:pt x="2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15" name="Freeform 479"/>
            <p:cNvSpPr>
              <a:spLocks/>
            </p:cNvSpPr>
            <p:nvPr/>
          </p:nvSpPr>
          <p:spPr bwMode="ltGray">
            <a:xfrm>
              <a:off x="2275" y="1561"/>
              <a:ext cx="88" cy="84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6" y="16"/>
                </a:cxn>
                <a:cxn ang="0">
                  <a:pos x="24" y="7"/>
                </a:cxn>
                <a:cxn ang="0">
                  <a:pos x="48" y="0"/>
                </a:cxn>
                <a:cxn ang="0">
                  <a:pos x="72" y="7"/>
                </a:cxn>
                <a:cxn ang="0">
                  <a:pos x="86" y="25"/>
                </a:cxn>
                <a:cxn ang="0">
                  <a:pos x="88" y="50"/>
                </a:cxn>
                <a:cxn ang="0">
                  <a:pos x="82" y="73"/>
                </a:cxn>
                <a:cxn ang="0">
                  <a:pos x="80" y="84"/>
                </a:cxn>
                <a:cxn ang="0">
                  <a:pos x="81" y="76"/>
                </a:cxn>
                <a:cxn ang="0">
                  <a:pos x="80" y="56"/>
                </a:cxn>
                <a:cxn ang="0">
                  <a:pos x="74" y="35"/>
                </a:cxn>
                <a:cxn ang="0">
                  <a:pos x="61" y="20"/>
                </a:cxn>
                <a:cxn ang="0">
                  <a:pos x="41" y="19"/>
                </a:cxn>
                <a:cxn ang="0">
                  <a:pos x="24" y="24"/>
                </a:cxn>
                <a:cxn ang="0">
                  <a:pos x="10" y="31"/>
                </a:cxn>
                <a:cxn ang="0">
                  <a:pos x="6" y="36"/>
                </a:cxn>
                <a:cxn ang="0">
                  <a:pos x="0" y="20"/>
                </a:cxn>
                <a:cxn ang="0">
                  <a:pos x="0" y="20"/>
                </a:cxn>
              </a:cxnLst>
              <a:rect l="0" t="0" r="r" b="b"/>
              <a:pathLst>
                <a:path w="88" h="84">
                  <a:moveTo>
                    <a:pt x="0" y="20"/>
                  </a:moveTo>
                  <a:lnTo>
                    <a:pt x="6" y="16"/>
                  </a:lnTo>
                  <a:lnTo>
                    <a:pt x="24" y="7"/>
                  </a:lnTo>
                  <a:lnTo>
                    <a:pt x="48" y="0"/>
                  </a:lnTo>
                  <a:lnTo>
                    <a:pt x="72" y="7"/>
                  </a:lnTo>
                  <a:lnTo>
                    <a:pt x="86" y="25"/>
                  </a:lnTo>
                  <a:lnTo>
                    <a:pt x="88" y="50"/>
                  </a:lnTo>
                  <a:lnTo>
                    <a:pt x="82" y="73"/>
                  </a:lnTo>
                  <a:lnTo>
                    <a:pt x="80" y="84"/>
                  </a:lnTo>
                  <a:lnTo>
                    <a:pt x="81" y="76"/>
                  </a:lnTo>
                  <a:lnTo>
                    <a:pt x="80" y="56"/>
                  </a:lnTo>
                  <a:lnTo>
                    <a:pt x="74" y="35"/>
                  </a:lnTo>
                  <a:lnTo>
                    <a:pt x="61" y="20"/>
                  </a:lnTo>
                  <a:lnTo>
                    <a:pt x="41" y="19"/>
                  </a:lnTo>
                  <a:lnTo>
                    <a:pt x="24" y="24"/>
                  </a:lnTo>
                  <a:lnTo>
                    <a:pt x="10" y="31"/>
                  </a:lnTo>
                  <a:lnTo>
                    <a:pt x="6" y="36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16" name="Freeform 480"/>
            <p:cNvSpPr>
              <a:spLocks/>
            </p:cNvSpPr>
            <p:nvPr/>
          </p:nvSpPr>
          <p:spPr bwMode="ltGray">
            <a:xfrm>
              <a:off x="2271" y="1610"/>
              <a:ext cx="45" cy="61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5" y="7"/>
                </a:cxn>
                <a:cxn ang="0">
                  <a:pos x="1" y="25"/>
                </a:cxn>
                <a:cxn ang="0">
                  <a:pos x="0" y="44"/>
                </a:cxn>
                <a:cxn ang="0">
                  <a:pos x="1" y="59"/>
                </a:cxn>
                <a:cxn ang="0">
                  <a:pos x="10" y="61"/>
                </a:cxn>
                <a:cxn ang="0">
                  <a:pos x="25" y="61"/>
                </a:cxn>
                <a:cxn ang="0">
                  <a:pos x="40" y="56"/>
                </a:cxn>
                <a:cxn ang="0">
                  <a:pos x="45" y="49"/>
                </a:cxn>
                <a:cxn ang="0">
                  <a:pos x="42" y="43"/>
                </a:cxn>
                <a:cxn ang="0">
                  <a:pos x="41" y="41"/>
                </a:cxn>
                <a:cxn ang="0">
                  <a:pos x="40" y="41"/>
                </a:cxn>
                <a:cxn ang="0">
                  <a:pos x="40" y="41"/>
                </a:cxn>
                <a:cxn ang="0">
                  <a:pos x="36" y="43"/>
                </a:cxn>
                <a:cxn ang="0">
                  <a:pos x="29" y="47"/>
                </a:cxn>
                <a:cxn ang="0">
                  <a:pos x="20" y="49"/>
                </a:cxn>
                <a:cxn ang="0">
                  <a:pos x="13" y="47"/>
                </a:cxn>
                <a:cxn ang="0">
                  <a:pos x="9" y="36"/>
                </a:cxn>
                <a:cxn ang="0">
                  <a:pos x="8" y="21"/>
                </a:cxn>
                <a:cxn ang="0">
                  <a:pos x="6" y="5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45" h="61">
                  <a:moveTo>
                    <a:pt x="6" y="0"/>
                  </a:moveTo>
                  <a:lnTo>
                    <a:pt x="5" y="7"/>
                  </a:lnTo>
                  <a:lnTo>
                    <a:pt x="1" y="25"/>
                  </a:lnTo>
                  <a:lnTo>
                    <a:pt x="0" y="44"/>
                  </a:lnTo>
                  <a:lnTo>
                    <a:pt x="1" y="59"/>
                  </a:lnTo>
                  <a:lnTo>
                    <a:pt x="10" y="61"/>
                  </a:lnTo>
                  <a:lnTo>
                    <a:pt x="25" y="61"/>
                  </a:lnTo>
                  <a:lnTo>
                    <a:pt x="40" y="56"/>
                  </a:lnTo>
                  <a:lnTo>
                    <a:pt x="45" y="49"/>
                  </a:lnTo>
                  <a:lnTo>
                    <a:pt x="42" y="43"/>
                  </a:lnTo>
                  <a:lnTo>
                    <a:pt x="41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36" y="43"/>
                  </a:lnTo>
                  <a:lnTo>
                    <a:pt x="29" y="47"/>
                  </a:lnTo>
                  <a:lnTo>
                    <a:pt x="20" y="49"/>
                  </a:lnTo>
                  <a:lnTo>
                    <a:pt x="13" y="47"/>
                  </a:lnTo>
                  <a:lnTo>
                    <a:pt x="9" y="36"/>
                  </a:lnTo>
                  <a:lnTo>
                    <a:pt x="8" y="21"/>
                  </a:lnTo>
                  <a:lnTo>
                    <a:pt x="6" y="5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17" name="Freeform 481"/>
            <p:cNvSpPr>
              <a:spLocks/>
            </p:cNvSpPr>
            <p:nvPr/>
          </p:nvSpPr>
          <p:spPr bwMode="ltGray">
            <a:xfrm>
              <a:off x="2265" y="1677"/>
              <a:ext cx="99" cy="32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3" y="28"/>
                </a:cxn>
                <a:cxn ang="0">
                  <a:pos x="11" y="20"/>
                </a:cxn>
                <a:cxn ang="0">
                  <a:pos x="24" y="10"/>
                </a:cxn>
                <a:cxn ang="0">
                  <a:pos x="44" y="2"/>
                </a:cxn>
                <a:cxn ang="0">
                  <a:pos x="62" y="0"/>
                </a:cxn>
                <a:cxn ang="0">
                  <a:pos x="76" y="1"/>
                </a:cxn>
                <a:cxn ang="0">
                  <a:pos x="86" y="2"/>
                </a:cxn>
                <a:cxn ang="0">
                  <a:pos x="90" y="5"/>
                </a:cxn>
                <a:cxn ang="0">
                  <a:pos x="99" y="22"/>
                </a:cxn>
                <a:cxn ang="0">
                  <a:pos x="94" y="21"/>
                </a:cxn>
                <a:cxn ang="0">
                  <a:pos x="83" y="18"/>
                </a:cxn>
                <a:cxn ang="0">
                  <a:pos x="67" y="16"/>
                </a:cxn>
                <a:cxn ang="0">
                  <a:pos x="47" y="18"/>
                </a:cxn>
                <a:cxn ang="0">
                  <a:pos x="27" y="21"/>
                </a:cxn>
                <a:cxn ang="0">
                  <a:pos x="12" y="26"/>
                </a:cxn>
                <a:cxn ang="0">
                  <a:pos x="3" y="29"/>
                </a:cxn>
                <a:cxn ang="0">
                  <a:pos x="0" y="32"/>
                </a:cxn>
                <a:cxn ang="0">
                  <a:pos x="0" y="32"/>
                </a:cxn>
              </a:cxnLst>
              <a:rect l="0" t="0" r="r" b="b"/>
              <a:pathLst>
                <a:path w="99" h="32">
                  <a:moveTo>
                    <a:pt x="0" y="32"/>
                  </a:moveTo>
                  <a:lnTo>
                    <a:pt x="3" y="28"/>
                  </a:lnTo>
                  <a:lnTo>
                    <a:pt x="11" y="20"/>
                  </a:lnTo>
                  <a:lnTo>
                    <a:pt x="24" y="10"/>
                  </a:lnTo>
                  <a:lnTo>
                    <a:pt x="44" y="2"/>
                  </a:lnTo>
                  <a:lnTo>
                    <a:pt x="62" y="0"/>
                  </a:lnTo>
                  <a:lnTo>
                    <a:pt x="76" y="1"/>
                  </a:lnTo>
                  <a:lnTo>
                    <a:pt x="86" y="2"/>
                  </a:lnTo>
                  <a:lnTo>
                    <a:pt x="90" y="5"/>
                  </a:lnTo>
                  <a:lnTo>
                    <a:pt x="99" y="22"/>
                  </a:lnTo>
                  <a:lnTo>
                    <a:pt x="94" y="21"/>
                  </a:lnTo>
                  <a:lnTo>
                    <a:pt x="83" y="18"/>
                  </a:lnTo>
                  <a:lnTo>
                    <a:pt x="67" y="16"/>
                  </a:lnTo>
                  <a:lnTo>
                    <a:pt x="47" y="18"/>
                  </a:lnTo>
                  <a:lnTo>
                    <a:pt x="27" y="21"/>
                  </a:lnTo>
                  <a:lnTo>
                    <a:pt x="12" y="26"/>
                  </a:lnTo>
                  <a:lnTo>
                    <a:pt x="3" y="29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18" name="Freeform 482"/>
            <p:cNvSpPr>
              <a:spLocks/>
            </p:cNvSpPr>
            <p:nvPr/>
          </p:nvSpPr>
          <p:spPr bwMode="ltGray">
            <a:xfrm>
              <a:off x="1927" y="1854"/>
              <a:ext cx="61" cy="69"/>
            </a:xfrm>
            <a:custGeom>
              <a:avLst/>
              <a:gdLst/>
              <a:ahLst/>
              <a:cxnLst>
                <a:cxn ang="0">
                  <a:pos x="61" y="69"/>
                </a:cxn>
                <a:cxn ang="0">
                  <a:pos x="60" y="69"/>
                </a:cxn>
                <a:cxn ang="0">
                  <a:pos x="57" y="67"/>
                </a:cxn>
                <a:cxn ang="0">
                  <a:pos x="48" y="62"/>
                </a:cxn>
                <a:cxn ang="0">
                  <a:pos x="32" y="51"/>
                </a:cxn>
                <a:cxn ang="0">
                  <a:pos x="16" y="36"/>
                </a:cxn>
                <a:cxn ang="0">
                  <a:pos x="6" y="22"/>
                </a:cxn>
                <a:cxn ang="0">
                  <a:pos x="2" y="13"/>
                </a:cxn>
                <a:cxn ang="0">
                  <a:pos x="0" y="10"/>
                </a:cxn>
                <a:cxn ang="0">
                  <a:pos x="14" y="0"/>
                </a:cxn>
                <a:cxn ang="0">
                  <a:pos x="15" y="4"/>
                </a:cxn>
                <a:cxn ang="0">
                  <a:pos x="19" y="12"/>
                </a:cxn>
                <a:cxn ang="0">
                  <a:pos x="26" y="24"/>
                </a:cxn>
                <a:cxn ang="0">
                  <a:pos x="35" y="37"/>
                </a:cxn>
                <a:cxn ang="0">
                  <a:pos x="45" y="49"/>
                </a:cxn>
                <a:cxn ang="0">
                  <a:pos x="53" y="59"/>
                </a:cxn>
                <a:cxn ang="0">
                  <a:pos x="59" y="66"/>
                </a:cxn>
                <a:cxn ang="0">
                  <a:pos x="61" y="69"/>
                </a:cxn>
                <a:cxn ang="0">
                  <a:pos x="61" y="69"/>
                </a:cxn>
              </a:cxnLst>
              <a:rect l="0" t="0" r="r" b="b"/>
              <a:pathLst>
                <a:path w="61" h="69">
                  <a:moveTo>
                    <a:pt x="61" y="69"/>
                  </a:moveTo>
                  <a:lnTo>
                    <a:pt x="60" y="69"/>
                  </a:lnTo>
                  <a:lnTo>
                    <a:pt x="57" y="67"/>
                  </a:lnTo>
                  <a:lnTo>
                    <a:pt x="48" y="62"/>
                  </a:lnTo>
                  <a:lnTo>
                    <a:pt x="32" y="51"/>
                  </a:lnTo>
                  <a:lnTo>
                    <a:pt x="16" y="36"/>
                  </a:lnTo>
                  <a:lnTo>
                    <a:pt x="6" y="22"/>
                  </a:lnTo>
                  <a:lnTo>
                    <a:pt x="2" y="13"/>
                  </a:lnTo>
                  <a:lnTo>
                    <a:pt x="0" y="10"/>
                  </a:lnTo>
                  <a:lnTo>
                    <a:pt x="14" y="0"/>
                  </a:lnTo>
                  <a:lnTo>
                    <a:pt x="15" y="4"/>
                  </a:lnTo>
                  <a:lnTo>
                    <a:pt x="19" y="12"/>
                  </a:lnTo>
                  <a:lnTo>
                    <a:pt x="26" y="24"/>
                  </a:lnTo>
                  <a:lnTo>
                    <a:pt x="35" y="37"/>
                  </a:lnTo>
                  <a:lnTo>
                    <a:pt x="45" y="49"/>
                  </a:lnTo>
                  <a:lnTo>
                    <a:pt x="53" y="59"/>
                  </a:lnTo>
                  <a:lnTo>
                    <a:pt x="59" y="66"/>
                  </a:lnTo>
                  <a:lnTo>
                    <a:pt x="61" y="69"/>
                  </a:lnTo>
                  <a:lnTo>
                    <a:pt x="61" y="6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19" name="Freeform 483"/>
            <p:cNvSpPr>
              <a:spLocks/>
            </p:cNvSpPr>
            <p:nvPr/>
          </p:nvSpPr>
          <p:spPr bwMode="ltGray">
            <a:xfrm>
              <a:off x="1910" y="1824"/>
              <a:ext cx="129" cy="51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4" y="35"/>
                </a:cxn>
                <a:cxn ang="0">
                  <a:pos x="16" y="34"/>
                </a:cxn>
                <a:cxn ang="0">
                  <a:pos x="36" y="28"/>
                </a:cxn>
                <a:cxn ang="0">
                  <a:pos x="64" y="23"/>
                </a:cxn>
                <a:cxn ang="0">
                  <a:pos x="92" y="14"/>
                </a:cxn>
                <a:cxn ang="0">
                  <a:pos x="112" y="7"/>
                </a:cxn>
                <a:cxn ang="0">
                  <a:pos x="124" y="2"/>
                </a:cxn>
                <a:cxn ang="0">
                  <a:pos x="129" y="0"/>
                </a:cxn>
                <a:cxn ang="0">
                  <a:pos x="124" y="3"/>
                </a:cxn>
                <a:cxn ang="0">
                  <a:pos x="113" y="12"/>
                </a:cxn>
                <a:cxn ang="0">
                  <a:pos x="97" y="23"/>
                </a:cxn>
                <a:cxn ang="0">
                  <a:pos x="77" y="34"/>
                </a:cxn>
                <a:cxn ang="0">
                  <a:pos x="53" y="40"/>
                </a:cxn>
                <a:cxn ang="0">
                  <a:pos x="32" y="46"/>
                </a:cxn>
                <a:cxn ang="0">
                  <a:pos x="16" y="50"/>
                </a:cxn>
                <a:cxn ang="0">
                  <a:pos x="9" y="51"/>
                </a:cxn>
                <a:cxn ang="0">
                  <a:pos x="0" y="35"/>
                </a:cxn>
                <a:cxn ang="0">
                  <a:pos x="0" y="35"/>
                </a:cxn>
              </a:cxnLst>
              <a:rect l="0" t="0" r="r" b="b"/>
              <a:pathLst>
                <a:path w="129" h="51">
                  <a:moveTo>
                    <a:pt x="0" y="35"/>
                  </a:moveTo>
                  <a:lnTo>
                    <a:pt x="4" y="35"/>
                  </a:lnTo>
                  <a:lnTo>
                    <a:pt x="16" y="34"/>
                  </a:lnTo>
                  <a:lnTo>
                    <a:pt x="36" y="28"/>
                  </a:lnTo>
                  <a:lnTo>
                    <a:pt x="64" y="23"/>
                  </a:lnTo>
                  <a:lnTo>
                    <a:pt x="92" y="14"/>
                  </a:lnTo>
                  <a:lnTo>
                    <a:pt x="112" y="7"/>
                  </a:lnTo>
                  <a:lnTo>
                    <a:pt x="124" y="2"/>
                  </a:lnTo>
                  <a:lnTo>
                    <a:pt x="129" y="0"/>
                  </a:lnTo>
                  <a:lnTo>
                    <a:pt x="124" y="3"/>
                  </a:lnTo>
                  <a:lnTo>
                    <a:pt x="113" y="12"/>
                  </a:lnTo>
                  <a:lnTo>
                    <a:pt x="97" y="23"/>
                  </a:lnTo>
                  <a:lnTo>
                    <a:pt x="77" y="34"/>
                  </a:lnTo>
                  <a:lnTo>
                    <a:pt x="53" y="40"/>
                  </a:lnTo>
                  <a:lnTo>
                    <a:pt x="32" y="46"/>
                  </a:lnTo>
                  <a:lnTo>
                    <a:pt x="16" y="50"/>
                  </a:lnTo>
                  <a:lnTo>
                    <a:pt x="9" y="51"/>
                  </a:lnTo>
                  <a:lnTo>
                    <a:pt x="0" y="35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20" name="Freeform 484"/>
            <p:cNvSpPr>
              <a:spLocks/>
            </p:cNvSpPr>
            <p:nvPr/>
          </p:nvSpPr>
          <p:spPr bwMode="ltGray">
            <a:xfrm>
              <a:off x="2046" y="1846"/>
              <a:ext cx="46" cy="2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2" y="0"/>
                </a:cxn>
                <a:cxn ang="0">
                  <a:pos x="9" y="0"/>
                </a:cxn>
                <a:cxn ang="0">
                  <a:pos x="18" y="2"/>
                </a:cxn>
                <a:cxn ang="0">
                  <a:pos x="28" y="6"/>
                </a:cxn>
                <a:cxn ang="0">
                  <a:pos x="37" y="12"/>
                </a:cxn>
                <a:cxn ang="0">
                  <a:pos x="42" y="18"/>
                </a:cxn>
                <a:cxn ang="0">
                  <a:pos x="45" y="24"/>
                </a:cxn>
                <a:cxn ang="0">
                  <a:pos x="46" y="28"/>
                </a:cxn>
                <a:cxn ang="0">
                  <a:pos x="44" y="25"/>
                </a:cxn>
                <a:cxn ang="0">
                  <a:pos x="36" y="22"/>
                </a:cxn>
                <a:cxn ang="0">
                  <a:pos x="26" y="20"/>
                </a:cxn>
                <a:cxn ang="0">
                  <a:pos x="18" y="18"/>
                </a:cxn>
                <a:cxn ang="0">
                  <a:pos x="10" y="18"/>
                </a:cxn>
                <a:cxn ang="0">
                  <a:pos x="5" y="18"/>
                </a:cxn>
                <a:cxn ang="0">
                  <a:pos x="1" y="18"/>
                </a:cxn>
                <a:cxn ang="0">
                  <a:pos x="0" y="18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46" h="28">
                  <a:moveTo>
                    <a:pt x="1" y="0"/>
                  </a:moveTo>
                  <a:lnTo>
                    <a:pt x="2" y="0"/>
                  </a:lnTo>
                  <a:lnTo>
                    <a:pt x="9" y="0"/>
                  </a:lnTo>
                  <a:lnTo>
                    <a:pt x="18" y="2"/>
                  </a:lnTo>
                  <a:lnTo>
                    <a:pt x="28" y="6"/>
                  </a:lnTo>
                  <a:lnTo>
                    <a:pt x="37" y="12"/>
                  </a:lnTo>
                  <a:lnTo>
                    <a:pt x="42" y="18"/>
                  </a:lnTo>
                  <a:lnTo>
                    <a:pt x="45" y="24"/>
                  </a:lnTo>
                  <a:lnTo>
                    <a:pt x="46" y="28"/>
                  </a:lnTo>
                  <a:lnTo>
                    <a:pt x="44" y="25"/>
                  </a:lnTo>
                  <a:lnTo>
                    <a:pt x="36" y="22"/>
                  </a:lnTo>
                  <a:lnTo>
                    <a:pt x="26" y="20"/>
                  </a:lnTo>
                  <a:lnTo>
                    <a:pt x="18" y="18"/>
                  </a:lnTo>
                  <a:lnTo>
                    <a:pt x="10" y="18"/>
                  </a:lnTo>
                  <a:lnTo>
                    <a:pt x="5" y="18"/>
                  </a:lnTo>
                  <a:lnTo>
                    <a:pt x="1" y="18"/>
                  </a:lnTo>
                  <a:lnTo>
                    <a:pt x="0" y="18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21" name="Freeform 485"/>
            <p:cNvSpPr>
              <a:spLocks/>
            </p:cNvSpPr>
            <p:nvPr/>
          </p:nvSpPr>
          <p:spPr bwMode="ltGray">
            <a:xfrm>
              <a:off x="2027" y="1812"/>
              <a:ext cx="76" cy="10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1" y="3"/>
                </a:cxn>
                <a:cxn ang="0">
                  <a:pos x="15" y="14"/>
                </a:cxn>
                <a:cxn ang="0">
                  <a:pos x="21" y="28"/>
                </a:cxn>
                <a:cxn ang="0">
                  <a:pos x="33" y="50"/>
                </a:cxn>
                <a:cxn ang="0">
                  <a:pos x="48" y="68"/>
                </a:cxn>
                <a:cxn ang="0">
                  <a:pos x="63" y="85"/>
                </a:cxn>
                <a:cxn ang="0">
                  <a:pos x="72" y="96"/>
                </a:cxn>
                <a:cxn ang="0">
                  <a:pos x="76" y="101"/>
                </a:cxn>
                <a:cxn ang="0">
                  <a:pos x="73" y="99"/>
                </a:cxn>
                <a:cxn ang="0">
                  <a:pos x="64" y="95"/>
                </a:cxn>
                <a:cxn ang="0">
                  <a:pos x="49" y="84"/>
                </a:cxn>
                <a:cxn ang="0">
                  <a:pos x="32" y="68"/>
                </a:cxn>
                <a:cxn ang="0">
                  <a:pos x="16" y="47"/>
                </a:cxn>
                <a:cxn ang="0">
                  <a:pos x="7" y="28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11" y="0"/>
                </a:cxn>
              </a:cxnLst>
              <a:rect l="0" t="0" r="r" b="b"/>
              <a:pathLst>
                <a:path w="76" h="101">
                  <a:moveTo>
                    <a:pt x="11" y="0"/>
                  </a:moveTo>
                  <a:lnTo>
                    <a:pt x="11" y="3"/>
                  </a:lnTo>
                  <a:lnTo>
                    <a:pt x="15" y="14"/>
                  </a:lnTo>
                  <a:lnTo>
                    <a:pt x="21" y="28"/>
                  </a:lnTo>
                  <a:lnTo>
                    <a:pt x="33" y="50"/>
                  </a:lnTo>
                  <a:lnTo>
                    <a:pt x="48" y="68"/>
                  </a:lnTo>
                  <a:lnTo>
                    <a:pt x="63" y="85"/>
                  </a:lnTo>
                  <a:lnTo>
                    <a:pt x="72" y="96"/>
                  </a:lnTo>
                  <a:lnTo>
                    <a:pt x="76" y="101"/>
                  </a:lnTo>
                  <a:lnTo>
                    <a:pt x="73" y="99"/>
                  </a:lnTo>
                  <a:lnTo>
                    <a:pt x="64" y="95"/>
                  </a:lnTo>
                  <a:lnTo>
                    <a:pt x="49" y="84"/>
                  </a:lnTo>
                  <a:lnTo>
                    <a:pt x="32" y="68"/>
                  </a:lnTo>
                  <a:lnTo>
                    <a:pt x="16" y="47"/>
                  </a:lnTo>
                  <a:lnTo>
                    <a:pt x="7" y="28"/>
                  </a:lnTo>
                  <a:lnTo>
                    <a:pt x="1" y="15"/>
                  </a:lnTo>
                  <a:lnTo>
                    <a:pt x="0" y="10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22" name="Freeform 486"/>
            <p:cNvSpPr>
              <a:spLocks/>
            </p:cNvSpPr>
            <p:nvPr/>
          </p:nvSpPr>
          <p:spPr bwMode="ltGray">
            <a:xfrm>
              <a:off x="2091" y="1872"/>
              <a:ext cx="53" cy="28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9" y="2"/>
                </a:cxn>
                <a:cxn ang="0">
                  <a:pos x="20" y="0"/>
                </a:cxn>
                <a:cxn ang="0">
                  <a:pos x="36" y="2"/>
                </a:cxn>
                <a:cxn ang="0">
                  <a:pos x="52" y="7"/>
                </a:cxn>
                <a:cxn ang="0">
                  <a:pos x="53" y="14"/>
                </a:cxn>
                <a:cxn ang="0">
                  <a:pos x="53" y="20"/>
                </a:cxn>
                <a:cxn ang="0">
                  <a:pos x="52" y="25"/>
                </a:cxn>
                <a:cxn ang="0">
                  <a:pos x="51" y="28"/>
                </a:cxn>
                <a:cxn ang="0">
                  <a:pos x="47" y="24"/>
                </a:cxn>
                <a:cxn ang="0">
                  <a:pos x="37" y="19"/>
                </a:cxn>
                <a:cxn ang="0">
                  <a:pos x="24" y="14"/>
                </a:cxn>
                <a:cxn ang="0">
                  <a:pos x="11" y="11"/>
                </a:cxn>
                <a:cxn ang="0">
                  <a:pos x="1" y="8"/>
                </a:cxn>
                <a:cxn ang="0">
                  <a:pos x="0" y="6"/>
                </a:cxn>
                <a:cxn ang="0">
                  <a:pos x="4" y="3"/>
                </a:cxn>
                <a:cxn ang="0">
                  <a:pos x="7" y="3"/>
                </a:cxn>
                <a:cxn ang="0">
                  <a:pos x="7" y="3"/>
                </a:cxn>
              </a:cxnLst>
              <a:rect l="0" t="0" r="r" b="b"/>
              <a:pathLst>
                <a:path w="53" h="28">
                  <a:moveTo>
                    <a:pt x="7" y="3"/>
                  </a:moveTo>
                  <a:lnTo>
                    <a:pt x="9" y="2"/>
                  </a:lnTo>
                  <a:lnTo>
                    <a:pt x="20" y="0"/>
                  </a:lnTo>
                  <a:lnTo>
                    <a:pt x="36" y="2"/>
                  </a:lnTo>
                  <a:lnTo>
                    <a:pt x="52" y="7"/>
                  </a:lnTo>
                  <a:lnTo>
                    <a:pt x="53" y="14"/>
                  </a:lnTo>
                  <a:lnTo>
                    <a:pt x="53" y="20"/>
                  </a:lnTo>
                  <a:lnTo>
                    <a:pt x="52" y="25"/>
                  </a:lnTo>
                  <a:lnTo>
                    <a:pt x="51" y="28"/>
                  </a:lnTo>
                  <a:lnTo>
                    <a:pt x="47" y="24"/>
                  </a:lnTo>
                  <a:lnTo>
                    <a:pt x="37" y="19"/>
                  </a:lnTo>
                  <a:lnTo>
                    <a:pt x="24" y="14"/>
                  </a:lnTo>
                  <a:lnTo>
                    <a:pt x="11" y="11"/>
                  </a:lnTo>
                  <a:lnTo>
                    <a:pt x="1" y="8"/>
                  </a:lnTo>
                  <a:lnTo>
                    <a:pt x="0" y="6"/>
                  </a:lnTo>
                  <a:lnTo>
                    <a:pt x="4" y="3"/>
                  </a:lnTo>
                  <a:lnTo>
                    <a:pt x="7" y="3"/>
                  </a:lnTo>
                  <a:lnTo>
                    <a:pt x="7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23" name="Freeform 487"/>
            <p:cNvSpPr>
              <a:spLocks/>
            </p:cNvSpPr>
            <p:nvPr/>
          </p:nvSpPr>
          <p:spPr bwMode="ltGray">
            <a:xfrm>
              <a:off x="1845" y="1969"/>
              <a:ext cx="185" cy="60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9" y="15"/>
                </a:cxn>
                <a:cxn ang="0">
                  <a:pos x="33" y="20"/>
                </a:cxn>
                <a:cxn ang="0">
                  <a:pos x="64" y="26"/>
                </a:cxn>
                <a:cxn ang="0">
                  <a:pos x="96" y="34"/>
                </a:cxn>
                <a:cxn ang="0">
                  <a:pos x="125" y="42"/>
                </a:cxn>
                <a:cxn ang="0">
                  <a:pos x="154" y="51"/>
                </a:cxn>
                <a:cxn ang="0">
                  <a:pos x="175" y="58"/>
                </a:cxn>
                <a:cxn ang="0">
                  <a:pos x="185" y="60"/>
                </a:cxn>
                <a:cxn ang="0">
                  <a:pos x="181" y="56"/>
                </a:cxn>
                <a:cxn ang="0">
                  <a:pos x="170" y="48"/>
                </a:cxn>
                <a:cxn ang="0">
                  <a:pos x="151" y="36"/>
                </a:cxn>
                <a:cxn ang="0">
                  <a:pos x="127" y="26"/>
                </a:cxn>
                <a:cxn ang="0">
                  <a:pos x="94" y="16"/>
                </a:cxn>
                <a:cxn ang="0">
                  <a:pos x="57" y="8"/>
                </a:cxn>
                <a:cxn ang="0">
                  <a:pos x="28" y="2"/>
                </a:cxn>
                <a:cxn ang="0">
                  <a:pos x="16" y="0"/>
                </a:cxn>
                <a:cxn ang="0">
                  <a:pos x="0" y="15"/>
                </a:cxn>
                <a:cxn ang="0">
                  <a:pos x="0" y="15"/>
                </a:cxn>
              </a:cxnLst>
              <a:rect l="0" t="0" r="r" b="b"/>
              <a:pathLst>
                <a:path w="185" h="60">
                  <a:moveTo>
                    <a:pt x="0" y="15"/>
                  </a:moveTo>
                  <a:lnTo>
                    <a:pt x="9" y="15"/>
                  </a:lnTo>
                  <a:lnTo>
                    <a:pt x="33" y="20"/>
                  </a:lnTo>
                  <a:lnTo>
                    <a:pt x="64" y="26"/>
                  </a:lnTo>
                  <a:lnTo>
                    <a:pt x="96" y="34"/>
                  </a:lnTo>
                  <a:lnTo>
                    <a:pt x="125" y="42"/>
                  </a:lnTo>
                  <a:lnTo>
                    <a:pt x="154" y="51"/>
                  </a:lnTo>
                  <a:lnTo>
                    <a:pt x="175" y="58"/>
                  </a:lnTo>
                  <a:lnTo>
                    <a:pt x="185" y="60"/>
                  </a:lnTo>
                  <a:lnTo>
                    <a:pt x="181" y="56"/>
                  </a:lnTo>
                  <a:lnTo>
                    <a:pt x="170" y="48"/>
                  </a:lnTo>
                  <a:lnTo>
                    <a:pt x="151" y="36"/>
                  </a:lnTo>
                  <a:lnTo>
                    <a:pt x="127" y="26"/>
                  </a:lnTo>
                  <a:lnTo>
                    <a:pt x="94" y="16"/>
                  </a:lnTo>
                  <a:lnTo>
                    <a:pt x="57" y="8"/>
                  </a:lnTo>
                  <a:lnTo>
                    <a:pt x="28" y="2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24" name="Freeform 488"/>
            <p:cNvSpPr>
              <a:spLocks/>
            </p:cNvSpPr>
            <p:nvPr/>
          </p:nvSpPr>
          <p:spPr bwMode="ltGray">
            <a:xfrm>
              <a:off x="2015" y="1996"/>
              <a:ext cx="103" cy="24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0" y="24"/>
                </a:cxn>
                <a:cxn ang="0">
                  <a:pos x="5" y="24"/>
                </a:cxn>
                <a:cxn ang="0">
                  <a:pos x="20" y="24"/>
                </a:cxn>
                <a:cxn ang="0">
                  <a:pos x="40" y="24"/>
                </a:cxn>
                <a:cxn ang="0">
                  <a:pos x="59" y="23"/>
                </a:cxn>
                <a:cxn ang="0">
                  <a:pos x="76" y="19"/>
                </a:cxn>
                <a:cxn ang="0">
                  <a:pos x="89" y="15"/>
                </a:cxn>
                <a:cxn ang="0">
                  <a:pos x="99" y="9"/>
                </a:cxn>
                <a:cxn ang="0">
                  <a:pos x="103" y="8"/>
                </a:cxn>
                <a:cxn ang="0">
                  <a:pos x="80" y="0"/>
                </a:cxn>
                <a:cxn ang="0">
                  <a:pos x="80" y="0"/>
                </a:cxn>
              </a:cxnLst>
              <a:rect l="0" t="0" r="r" b="b"/>
              <a:pathLst>
                <a:path w="103" h="24">
                  <a:moveTo>
                    <a:pt x="80" y="0"/>
                  </a:moveTo>
                  <a:lnTo>
                    <a:pt x="0" y="24"/>
                  </a:lnTo>
                  <a:lnTo>
                    <a:pt x="5" y="24"/>
                  </a:lnTo>
                  <a:lnTo>
                    <a:pt x="20" y="24"/>
                  </a:lnTo>
                  <a:lnTo>
                    <a:pt x="40" y="24"/>
                  </a:lnTo>
                  <a:lnTo>
                    <a:pt x="59" y="23"/>
                  </a:lnTo>
                  <a:lnTo>
                    <a:pt x="76" y="19"/>
                  </a:lnTo>
                  <a:lnTo>
                    <a:pt x="89" y="15"/>
                  </a:lnTo>
                  <a:lnTo>
                    <a:pt x="99" y="9"/>
                  </a:lnTo>
                  <a:lnTo>
                    <a:pt x="103" y="8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25" name="Freeform 489"/>
            <p:cNvSpPr>
              <a:spLocks/>
            </p:cNvSpPr>
            <p:nvPr/>
          </p:nvSpPr>
          <p:spPr bwMode="ltGray">
            <a:xfrm>
              <a:off x="1827" y="1924"/>
              <a:ext cx="137" cy="56"/>
            </a:xfrm>
            <a:custGeom>
              <a:avLst/>
              <a:gdLst/>
              <a:ahLst/>
              <a:cxnLst>
                <a:cxn ang="0">
                  <a:pos x="24" y="56"/>
                </a:cxn>
                <a:cxn ang="0">
                  <a:pos x="30" y="52"/>
                </a:cxn>
                <a:cxn ang="0">
                  <a:pos x="44" y="44"/>
                </a:cxn>
                <a:cxn ang="0">
                  <a:pos x="68" y="32"/>
                </a:cxn>
                <a:cxn ang="0">
                  <a:pos x="96" y="19"/>
                </a:cxn>
                <a:cxn ang="0">
                  <a:pos x="120" y="8"/>
                </a:cxn>
                <a:cxn ang="0">
                  <a:pos x="132" y="3"/>
                </a:cxn>
                <a:cxn ang="0">
                  <a:pos x="137" y="0"/>
                </a:cxn>
                <a:cxn ang="0">
                  <a:pos x="137" y="0"/>
                </a:cxn>
                <a:cxn ang="0">
                  <a:pos x="133" y="0"/>
                </a:cxn>
                <a:cxn ang="0">
                  <a:pos x="122" y="1"/>
                </a:cxn>
                <a:cxn ang="0">
                  <a:pos x="99" y="5"/>
                </a:cxn>
                <a:cxn ang="0">
                  <a:pos x="70" y="16"/>
                </a:cxn>
                <a:cxn ang="0">
                  <a:pos x="38" y="29"/>
                </a:cxn>
                <a:cxn ang="0">
                  <a:pos x="18" y="41"/>
                </a:cxn>
                <a:cxn ang="0">
                  <a:pos x="4" y="49"/>
                </a:cxn>
                <a:cxn ang="0">
                  <a:pos x="0" y="53"/>
                </a:cxn>
                <a:cxn ang="0">
                  <a:pos x="24" y="56"/>
                </a:cxn>
                <a:cxn ang="0">
                  <a:pos x="24" y="56"/>
                </a:cxn>
              </a:cxnLst>
              <a:rect l="0" t="0" r="r" b="b"/>
              <a:pathLst>
                <a:path w="137" h="56">
                  <a:moveTo>
                    <a:pt x="24" y="56"/>
                  </a:moveTo>
                  <a:lnTo>
                    <a:pt x="30" y="52"/>
                  </a:lnTo>
                  <a:lnTo>
                    <a:pt x="44" y="44"/>
                  </a:lnTo>
                  <a:lnTo>
                    <a:pt x="68" y="32"/>
                  </a:lnTo>
                  <a:lnTo>
                    <a:pt x="96" y="19"/>
                  </a:lnTo>
                  <a:lnTo>
                    <a:pt x="120" y="8"/>
                  </a:lnTo>
                  <a:lnTo>
                    <a:pt x="132" y="3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33" y="0"/>
                  </a:lnTo>
                  <a:lnTo>
                    <a:pt x="122" y="1"/>
                  </a:lnTo>
                  <a:lnTo>
                    <a:pt x="99" y="5"/>
                  </a:lnTo>
                  <a:lnTo>
                    <a:pt x="70" y="16"/>
                  </a:lnTo>
                  <a:lnTo>
                    <a:pt x="38" y="29"/>
                  </a:lnTo>
                  <a:lnTo>
                    <a:pt x="18" y="41"/>
                  </a:lnTo>
                  <a:lnTo>
                    <a:pt x="4" y="49"/>
                  </a:lnTo>
                  <a:lnTo>
                    <a:pt x="0" y="53"/>
                  </a:lnTo>
                  <a:lnTo>
                    <a:pt x="24" y="56"/>
                  </a:lnTo>
                  <a:lnTo>
                    <a:pt x="24" y="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26" name="Freeform 490"/>
            <p:cNvSpPr>
              <a:spLocks/>
            </p:cNvSpPr>
            <p:nvPr/>
          </p:nvSpPr>
          <p:spPr bwMode="ltGray">
            <a:xfrm>
              <a:off x="1831" y="2017"/>
              <a:ext cx="200" cy="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0"/>
                </a:cxn>
                <a:cxn ang="0">
                  <a:pos x="36" y="2"/>
                </a:cxn>
                <a:cxn ang="0">
                  <a:pos x="71" y="4"/>
                </a:cxn>
                <a:cxn ang="0">
                  <a:pos x="110" y="11"/>
                </a:cxn>
                <a:cxn ang="0">
                  <a:pos x="143" y="20"/>
                </a:cxn>
                <a:cxn ang="0">
                  <a:pos x="172" y="31"/>
                </a:cxn>
                <a:cxn ang="0">
                  <a:pos x="191" y="40"/>
                </a:cxn>
                <a:cxn ang="0">
                  <a:pos x="199" y="44"/>
                </a:cxn>
                <a:cxn ang="0">
                  <a:pos x="200" y="63"/>
                </a:cxn>
                <a:cxn ang="0">
                  <a:pos x="191" y="59"/>
                </a:cxn>
                <a:cxn ang="0">
                  <a:pos x="169" y="49"/>
                </a:cxn>
                <a:cxn ang="0">
                  <a:pos x="139" y="39"/>
                </a:cxn>
                <a:cxn ang="0">
                  <a:pos x="104" y="28"/>
                </a:cxn>
                <a:cxn ang="0">
                  <a:pos x="68" y="18"/>
                </a:cxn>
                <a:cxn ang="0">
                  <a:pos x="35" y="10"/>
                </a:cxn>
                <a:cxn ang="0">
                  <a:pos x="10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00" h="63">
                  <a:moveTo>
                    <a:pt x="0" y="0"/>
                  </a:moveTo>
                  <a:lnTo>
                    <a:pt x="10" y="0"/>
                  </a:lnTo>
                  <a:lnTo>
                    <a:pt x="36" y="2"/>
                  </a:lnTo>
                  <a:lnTo>
                    <a:pt x="71" y="4"/>
                  </a:lnTo>
                  <a:lnTo>
                    <a:pt x="110" y="11"/>
                  </a:lnTo>
                  <a:lnTo>
                    <a:pt x="143" y="20"/>
                  </a:lnTo>
                  <a:lnTo>
                    <a:pt x="172" y="31"/>
                  </a:lnTo>
                  <a:lnTo>
                    <a:pt x="191" y="40"/>
                  </a:lnTo>
                  <a:lnTo>
                    <a:pt x="199" y="44"/>
                  </a:lnTo>
                  <a:lnTo>
                    <a:pt x="200" y="63"/>
                  </a:lnTo>
                  <a:lnTo>
                    <a:pt x="191" y="59"/>
                  </a:lnTo>
                  <a:lnTo>
                    <a:pt x="169" y="49"/>
                  </a:lnTo>
                  <a:lnTo>
                    <a:pt x="139" y="39"/>
                  </a:lnTo>
                  <a:lnTo>
                    <a:pt x="104" y="28"/>
                  </a:lnTo>
                  <a:lnTo>
                    <a:pt x="68" y="18"/>
                  </a:lnTo>
                  <a:lnTo>
                    <a:pt x="35" y="10"/>
                  </a:lnTo>
                  <a:lnTo>
                    <a:pt x="10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27" name="Freeform 491"/>
            <p:cNvSpPr>
              <a:spLocks/>
            </p:cNvSpPr>
            <p:nvPr/>
          </p:nvSpPr>
          <p:spPr bwMode="ltGray">
            <a:xfrm>
              <a:off x="2024" y="2012"/>
              <a:ext cx="18" cy="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61"/>
                </a:cxn>
                <a:cxn ang="0">
                  <a:pos x="8" y="57"/>
                </a:cxn>
                <a:cxn ang="0">
                  <a:pos x="11" y="48"/>
                </a:cxn>
                <a:cxn ang="0">
                  <a:pos x="15" y="37"/>
                </a:cxn>
                <a:cxn ang="0">
                  <a:pos x="18" y="29"/>
                </a:cxn>
                <a:cxn ang="0">
                  <a:pos x="18" y="20"/>
                </a:cxn>
                <a:cxn ang="0">
                  <a:pos x="16" y="11"/>
                </a:cxn>
                <a:cxn ang="0">
                  <a:pos x="16" y="4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8" h="61">
                  <a:moveTo>
                    <a:pt x="0" y="0"/>
                  </a:moveTo>
                  <a:lnTo>
                    <a:pt x="7" y="61"/>
                  </a:lnTo>
                  <a:lnTo>
                    <a:pt x="8" y="57"/>
                  </a:lnTo>
                  <a:lnTo>
                    <a:pt x="11" y="48"/>
                  </a:lnTo>
                  <a:lnTo>
                    <a:pt x="15" y="37"/>
                  </a:lnTo>
                  <a:lnTo>
                    <a:pt x="18" y="29"/>
                  </a:lnTo>
                  <a:lnTo>
                    <a:pt x="18" y="20"/>
                  </a:lnTo>
                  <a:lnTo>
                    <a:pt x="16" y="11"/>
                  </a:lnTo>
                  <a:lnTo>
                    <a:pt x="16" y="4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28" name="Freeform 492"/>
            <p:cNvSpPr>
              <a:spLocks/>
            </p:cNvSpPr>
            <p:nvPr/>
          </p:nvSpPr>
          <p:spPr bwMode="ltGray">
            <a:xfrm>
              <a:off x="2023" y="2024"/>
              <a:ext cx="145" cy="5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5" y="52"/>
                </a:cxn>
                <a:cxn ang="0">
                  <a:pos x="23" y="44"/>
                </a:cxn>
                <a:cxn ang="0">
                  <a:pos x="45" y="33"/>
                </a:cxn>
                <a:cxn ang="0">
                  <a:pos x="75" y="24"/>
                </a:cxn>
                <a:cxn ang="0">
                  <a:pos x="101" y="16"/>
                </a:cxn>
                <a:cxn ang="0">
                  <a:pos x="124" y="9"/>
                </a:cxn>
                <a:cxn ang="0">
                  <a:pos x="140" y="4"/>
                </a:cxn>
                <a:cxn ang="0">
                  <a:pos x="145" y="4"/>
                </a:cxn>
                <a:cxn ang="0">
                  <a:pos x="140" y="1"/>
                </a:cxn>
                <a:cxn ang="0">
                  <a:pos x="127" y="0"/>
                </a:cxn>
                <a:cxn ang="0">
                  <a:pos x="103" y="0"/>
                </a:cxn>
                <a:cxn ang="0">
                  <a:pos x="69" y="7"/>
                </a:cxn>
                <a:cxn ang="0">
                  <a:pos x="37" y="16"/>
                </a:cxn>
                <a:cxn ang="0">
                  <a:pos x="17" y="28"/>
                </a:cxn>
                <a:cxn ang="0">
                  <a:pos x="7" y="37"/>
                </a:cxn>
                <a:cxn ang="0">
                  <a:pos x="4" y="40"/>
                </a:cxn>
                <a:cxn ang="0">
                  <a:pos x="0" y="56"/>
                </a:cxn>
                <a:cxn ang="0">
                  <a:pos x="0" y="56"/>
                </a:cxn>
              </a:cxnLst>
              <a:rect l="0" t="0" r="r" b="b"/>
              <a:pathLst>
                <a:path w="145" h="56">
                  <a:moveTo>
                    <a:pt x="0" y="56"/>
                  </a:moveTo>
                  <a:lnTo>
                    <a:pt x="5" y="52"/>
                  </a:lnTo>
                  <a:lnTo>
                    <a:pt x="23" y="44"/>
                  </a:lnTo>
                  <a:lnTo>
                    <a:pt x="45" y="33"/>
                  </a:lnTo>
                  <a:lnTo>
                    <a:pt x="75" y="24"/>
                  </a:lnTo>
                  <a:lnTo>
                    <a:pt x="101" y="16"/>
                  </a:lnTo>
                  <a:lnTo>
                    <a:pt x="124" y="9"/>
                  </a:lnTo>
                  <a:lnTo>
                    <a:pt x="140" y="4"/>
                  </a:lnTo>
                  <a:lnTo>
                    <a:pt x="145" y="4"/>
                  </a:lnTo>
                  <a:lnTo>
                    <a:pt x="140" y="1"/>
                  </a:lnTo>
                  <a:lnTo>
                    <a:pt x="127" y="0"/>
                  </a:lnTo>
                  <a:lnTo>
                    <a:pt x="103" y="0"/>
                  </a:lnTo>
                  <a:lnTo>
                    <a:pt x="69" y="7"/>
                  </a:lnTo>
                  <a:lnTo>
                    <a:pt x="37" y="16"/>
                  </a:lnTo>
                  <a:lnTo>
                    <a:pt x="17" y="28"/>
                  </a:lnTo>
                  <a:lnTo>
                    <a:pt x="7" y="37"/>
                  </a:lnTo>
                  <a:lnTo>
                    <a:pt x="4" y="40"/>
                  </a:lnTo>
                  <a:lnTo>
                    <a:pt x="0" y="56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29" name="Freeform 493"/>
            <p:cNvSpPr>
              <a:spLocks/>
            </p:cNvSpPr>
            <p:nvPr/>
          </p:nvSpPr>
          <p:spPr bwMode="ltGray">
            <a:xfrm>
              <a:off x="1917" y="2024"/>
              <a:ext cx="42" cy="4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3"/>
                </a:cxn>
                <a:cxn ang="0">
                  <a:pos x="6" y="54"/>
                </a:cxn>
                <a:cxn ang="0">
                  <a:pos x="13" y="118"/>
                </a:cxn>
                <a:cxn ang="0">
                  <a:pos x="18" y="203"/>
                </a:cxn>
                <a:cxn ang="0">
                  <a:pos x="22" y="295"/>
                </a:cxn>
                <a:cxn ang="0">
                  <a:pos x="24" y="378"/>
                </a:cxn>
                <a:cxn ang="0">
                  <a:pos x="24" y="436"/>
                </a:cxn>
                <a:cxn ang="0">
                  <a:pos x="24" y="458"/>
                </a:cxn>
                <a:cxn ang="0">
                  <a:pos x="39" y="452"/>
                </a:cxn>
                <a:cxn ang="0">
                  <a:pos x="41" y="426"/>
                </a:cxn>
                <a:cxn ang="0">
                  <a:pos x="42" y="358"/>
                </a:cxn>
                <a:cxn ang="0">
                  <a:pos x="41" y="262"/>
                </a:cxn>
                <a:cxn ang="0">
                  <a:pos x="33" y="153"/>
                </a:cxn>
                <a:cxn ang="0">
                  <a:pos x="20" y="65"/>
                </a:cxn>
                <a:cxn ang="0">
                  <a:pos x="9" y="20"/>
                </a:cxn>
                <a:cxn ang="0">
                  <a:pos x="2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2" h="458">
                  <a:moveTo>
                    <a:pt x="0" y="0"/>
                  </a:moveTo>
                  <a:lnTo>
                    <a:pt x="1" y="13"/>
                  </a:lnTo>
                  <a:lnTo>
                    <a:pt x="6" y="54"/>
                  </a:lnTo>
                  <a:lnTo>
                    <a:pt x="13" y="118"/>
                  </a:lnTo>
                  <a:lnTo>
                    <a:pt x="18" y="203"/>
                  </a:lnTo>
                  <a:lnTo>
                    <a:pt x="22" y="295"/>
                  </a:lnTo>
                  <a:lnTo>
                    <a:pt x="24" y="378"/>
                  </a:lnTo>
                  <a:lnTo>
                    <a:pt x="24" y="436"/>
                  </a:lnTo>
                  <a:lnTo>
                    <a:pt x="24" y="458"/>
                  </a:lnTo>
                  <a:lnTo>
                    <a:pt x="39" y="452"/>
                  </a:lnTo>
                  <a:lnTo>
                    <a:pt x="41" y="426"/>
                  </a:lnTo>
                  <a:lnTo>
                    <a:pt x="42" y="358"/>
                  </a:lnTo>
                  <a:lnTo>
                    <a:pt x="41" y="262"/>
                  </a:lnTo>
                  <a:lnTo>
                    <a:pt x="33" y="153"/>
                  </a:lnTo>
                  <a:lnTo>
                    <a:pt x="20" y="65"/>
                  </a:lnTo>
                  <a:lnTo>
                    <a:pt x="9" y="20"/>
                  </a:lnTo>
                  <a:lnTo>
                    <a:pt x="2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30" name="Freeform 494"/>
            <p:cNvSpPr>
              <a:spLocks/>
            </p:cNvSpPr>
            <p:nvPr/>
          </p:nvSpPr>
          <p:spPr bwMode="ltGray">
            <a:xfrm>
              <a:off x="1119" y="2334"/>
              <a:ext cx="828" cy="199"/>
            </a:xfrm>
            <a:custGeom>
              <a:avLst/>
              <a:gdLst/>
              <a:ahLst/>
              <a:cxnLst>
                <a:cxn ang="0">
                  <a:pos x="826" y="16"/>
                </a:cxn>
                <a:cxn ang="0">
                  <a:pos x="806" y="17"/>
                </a:cxn>
                <a:cxn ang="0">
                  <a:pos x="748" y="21"/>
                </a:cxn>
                <a:cxn ang="0">
                  <a:pos x="654" y="32"/>
                </a:cxn>
                <a:cxn ang="0">
                  <a:pos x="526" y="50"/>
                </a:cxn>
                <a:cxn ang="0">
                  <a:pos x="361" y="85"/>
                </a:cxn>
                <a:cxn ang="0">
                  <a:pos x="189" y="136"/>
                </a:cxn>
                <a:cxn ang="0">
                  <a:pos x="54" y="179"/>
                </a:cxn>
                <a:cxn ang="0">
                  <a:pos x="0" y="199"/>
                </a:cxn>
                <a:cxn ang="0">
                  <a:pos x="37" y="181"/>
                </a:cxn>
                <a:cxn ang="0">
                  <a:pos x="140" y="138"/>
                </a:cxn>
                <a:cxn ang="0">
                  <a:pos x="286" y="86"/>
                </a:cxn>
                <a:cxn ang="0">
                  <a:pos x="458" y="42"/>
                </a:cxn>
                <a:cxn ang="0">
                  <a:pos x="615" y="17"/>
                </a:cxn>
                <a:cxn ang="0">
                  <a:pos x="732" y="5"/>
                </a:cxn>
                <a:cxn ang="0">
                  <a:pos x="804" y="0"/>
                </a:cxn>
                <a:cxn ang="0">
                  <a:pos x="828" y="0"/>
                </a:cxn>
                <a:cxn ang="0">
                  <a:pos x="826" y="16"/>
                </a:cxn>
                <a:cxn ang="0">
                  <a:pos x="826" y="16"/>
                </a:cxn>
              </a:cxnLst>
              <a:rect l="0" t="0" r="r" b="b"/>
              <a:pathLst>
                <a:path w="828" h="199">
                  <a:moveTo>
                    <a:pt x="826" y="16"/>
                  </a:moveTo>
                  <a:lnTo>
                    <a:pt x="806" y="17"/>
                  </a:lnTo>
                  <a:lnTo>
                    <a:pt x="748" y="21"/>
                  </a:lnTo>
                  <a:lnTo>
                    <a:pt x="654" y="32"/>
                  </a:lnTo>
                  <a:lnTo>
                    <a:pt x="526" y="50"/>
                  </a:lnTo>
                  <a:lnTo>
                    <a:pt x="361" y="85"/>
                  </a:lnTo>
                  <a:lnTo>
                    <a:pt x="189" y="136"/>
                  </a:lnTo>
                  <a:lnTo>
                    <a:pt x="54" y="179"/>
                  </a:lnTo>
                  <a:lnTo>
                    <a:pt x="0" y="199"/>
                  </a:lnTo>
                  <a:lnTo>
                    <a:pt x="37" y="181"/>
                  </a:lnTo>
                  <a:lnTo>
                    <a:pt x="140" y="138"/>
                  </a:lnTo>
                  <a:lnTo>
                    <a:pt x="286" y="86"/>
                  </a:lnTo>
                  <a:lnTo>
                    <a:pt x="458" y="42"/>
                  </a:lnTo>
                  <a:lnTo>
                    <a:pt x="615" y="17"/>
                  </a:lnTo>
                  <a:lnTo>
                    <a:pt x="732" y="5"/>
                  </a:lnTo>
                  <a:lnTo>
                    <a:pt x="804" y="0"/>
                  </a:lnTo>
                  <a:lnTo>
                    <a:pt x="828" y="0"/>
                  </a:lnTo>
                  <a:lnTo>
                    <a:pt x="826" y="16"/>
                  </a:lnTo>
                  <a:lnTo>
                    <a:pt x="826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31" name="Freeform 495"/>
            <p:cNvSpPr>
              <a:spLocks/>
            </p:cNvSpPr>
            <p:nvPr/>
          </p:nvSpPr>
          <p:spPr bwMode="ltGray">
            <a:xfrm>
              <a:off x="1268" y="2170"/>
              <a:ext cx="39" cy="182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6" y="0"/>
                </a:cxn>
                <a:cxn ang="0">
                  <a:pos x="29" y="0"/>
                </a:cxn>
                <a:cxn ang="0">
                  <a:pos x="20" y="7"/>
                </a:cxn>
                <a:cxn ang="0">
                  <a:pos x="12" y="27"/>
                </a:cxn>
                <a:cxn ang="0">
                  <a:pos x="5" y="57"/>
                </a:cxn>
                <a:cxn ang="0">
                  <a:pos x="1" y="89"/>
                </a:cxn>
                <a:cxn ang="0">
                  <a:pos x="0" y="119"/>
                </a:cxn>
                <a:cxn ang="0">
                  <a:pos x="0" y="141"/>
                </a:cxn>
                <a:cxn ang="0">
                  <a:pos x="0" y="156"/>
                </a:cxn>
                <a:cxn ang="0">
                  <a:pos x="3" y="170"/>
                </a:cxn>
                <a:cxn ang="0">
                  <a:pos x="4" y="178"/>
                </a:cxn>
                <a:cxn ang="0">
                  <a:pos x="5" y="182"/>
                </a:cxn>
                <a:cxn ang="0">
                  <a:pos x="5" y="173"/>
                </a:cxn>
                <a:cxn ang="0">
                  <a:pos x="7" y="152"/>
                </a:cxn>
                <a:cxn ang="0">
                  <a:pos x="9" y="120"/>
                </a:cxn>
                <a:cxn ang="0">
                  <a:pos x="16" y="84"/>
                </a:cxn>
                <a:cxn ang="0">
                  <a:pos x="23" y="51"/>
                </a:cxn>
                <a:cxn ang="0">
                  <a:pos x="31" y="24"/>
                </a:cxn>
                <a:cxn ang="0">
                  <a:pos x="37" y="7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39" h="182">
                  <a:moveTo>
                    <a:pt x="39" y="2"/>
                  </a:moveTo>
                  <a:lnTo>
                    <a:pt x="36" y="0"/>
                  </a:lnTo>
                  <a:lnTo>
                    <a:pt x="29" y="0"/>
                  </a:lnTo>
                  <a:lnTo>
                    <a:pt x="20" y="7"/>
                  </a:lnTo>
                  <a:lnTo>
                    <a:pt x="12" y="27"/>
                  </a:lnTo>
                  <a:lnTo>
                    <a:pt x="5" y="57"/>
                  </a:lnTo>
                  <a:lnTo>
                    <a:pt x="1" y="89"/>
                  </a:lnTo>
                  <a:lnTo>
                    <a:pt x="0" y="119"/>
                  </a:lnTo>
                  <a:lnTo>
                    <a:pt x="0" y="141"/>
                  </a:lnTo>
                  <a:lnTo>
                    <a:pt x="0" y="156"/>
                  </a:lnTo>
                  <a:lnTo>
                    <a:pt x="3" y="170"/>
                  </a:lnTo>
                  <a:lnTo>
                    <a:pt x="4" y="178"/>
                  </a:lnTo>
                  <a:lnTo>
                    <a:pt x="5" y="182"/>
                  </a:lnTo>
                  <a:lnTo>
                    <a:pt x="5" y="173"/>
                  </a:lnTo>
                  <a:lnTo>
                    <a:pt x="7" y="152"/>
                  </a:lnTo>
                  <a:lnTo>
                    <a:pt x="9" y="120"/>
                  </a:lnTo>
                  <a:lnTo>
                    <a:pt x="16" y="84"/>
                  </a:lnTo>
                  <a:lnTo>
                    <a:pt x="23" y="51"/>
                  </a:lnTo>
                  <a:lnTo>
                    <a:pt x="31" y="24"/>
                  </a:lnTo>
                  <a:lnTo>
                    <a:pt x="37" y="7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32" name="Freeform 496"/>
            <p:cNvSpPr>
              <a:spLocks/>
            </p:cNvSpPr>
            <p:nvPr/>
          </p:nvSpPr>
          <p:spPr bwMode="ltGray">
            <a:xfrm>
              <a:off x="1284" y="2190"/>
              <a:ext cx="56" cy="161"/>
            </a:xfrm>
            <a:custGeom>
              <a:avLst/>
              <a:gdLst/>
              <a:ahLst/>
              <a:cxnLst>
                <a:cxn ang="0">
                  <a:pos x="56" y="1"/>
                </a:cxn>
                <a:cxn ang="0">
                  <a:pos x="56" y="9"/>
                </a:cxn>
                <a:cxn ang="0">
                  <a:pos x="53" y="28"/>
                </a:cxn>
                <a:cxn ang="0">
                  <a:pos x="48" y="56"/>
                </a:cxn>
                <a:cxn ang="0">
                  <a:pos x="39" y="88"/>
                </a:cxn>
                <a:cxn ang="0">
                  <a:pos x="27" y="116"/>
                </a:cxn>
                <a:cxn ang="0">
                  <a:pos x="13" y="139"/>
                </a:cxn>
                <a:cxn ang="0">
                  <a:pos x="4" y="154"/>
                </a:cxn>
                <a:cxn ang="0">
                  <a:pos x="0" y="161"/>
                </a:cxn>
                <a:cxn ang="0">
                  <a:pos x="3" y="152"/>
                </a:cxn>
                <a:cxn ang="0">
                  <a:pos x="9" y="127"/>
                </a:cxn>
                <a:cxn ang="0">
                  <a:pos x="19" y="95"/>
                </a:cxn>
                <a:cxn ang="0">
                  <a:pos x="28" y="61"/>
                </a:cxn>
                <a:cxn ang="0">
                  <a:pos x="35" y="35"/>
                </a:cxn>
                <a:cxn ang="0">
                  <a:pos x="40" y="15"/>
                </a:cxn>
                <a:cxn ang="0">
                  <a:pos x="43" y="3"/>
                </a:cxn>
                <a:cxn ang="0">
                  <a:pos x="44" y="0"/>
                </a:cxn>
                <a:cxn ang="0">
                  <a:pos x="56" y="1"/>
                </a:cxn>
                <a:cxn ang="0">
                  <a:pos x="56" y="1"/>
                </a:cxn>
              </a:cxnLst>
              <a:rect l="0" t="0" r="r" b="b"/>
              <a:pathLst>
                <a:path w="56" h="161">
                  <a:moveTo>
                    <a:pt x="56" y="1"/>
                  </a:moveTo>
                  <a:lnTo>
                    <a:pt x="56" y="9"/>
                  </a:lnTo>
                  <a:lnTo>
                    <a:pt x="53" y="28"/>
                  </a:lnTo>
                  <a:lnTo>
                    <a:pt x="48" y="56"/>
                  </a:lnTo>
                  <a:lnTo>
                    <a:pt x="39" y="88"/>
                  </a:lnTo>
                  <a:lnTo>
                    <a:pt x="27" y="116"/>
                  </a:lnTo>
                  <a:lnTo>
                    <a:pt x="13" y="139"/>
                  </a:lnTo>
                  <a:lnTo>
                    <a:pt x="4" y="154"/>
                  </a:lnTo>
                  <a:lnTo>
                    <a:pt x="0" y="161"/>
                  </a:lnTo>
                  <a:lnTo>
                    <a:pt x="3" y="152"/>
                  </a:lnTo>
                  <a:lnTo>
                    <a:pt x="9" y="127"/>
                  </a:lnTo>
                  <a:lnTo>
                    <a:pt x="19" y="95"/>
                  </a:lnTo>
                  <a:lnTo>
                    <a:pt x="28" y="61"/>
                  </a:lnTo>
                  <a:lnTo>
                    <a:pt x="35" y="35"/>
                  </a:lnTo>
                  <a:lnTo>
                    <a:pt x="40" y="15"/>
                  </a:lnTo>
                  <a:lnTo>
                    <a:pt x="43" y="3"/>
                  </a:lnTo>
                  <a:lnTo>
                    <a:pt x="44" y="0"/>
                  </a:lnTo>
                  <a:lnTo>
                    <a:pt x="56" y="1"/>
                  </a:lnTo>
                  <a:lnTo>
                    <a:pt x="56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33" name="Freeform 497"/>
            <p:cNvSpPr>
              <a:spLocks/>
            </p:cNvSpPr>
            <p:nvPr/>
          </p:nvSpPr>
          <p:spPr bwMode="ltGray">
            <a:xfrm>
              <a:off x="1319" y="2230"/>
              <a:ext cx="49" cy="121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8" y="8"/>
                </a:cxn>
                <a:cxn ang="0">
                  <a:pos x="13" y="28"/>
                </a:cxn>
                <a:cxn ang="0">
                  <a:pos x="20" y="53"/>
                </a:cxn>
                <a:cxn ang="0">
                  <a:pos x="29" y="77"/>
                </a:cxn>
                <a:cxn ang="0">
                  <a:pos x="37" y="95"/>
                </a:cxn>
                <a:cxn ang="0">
                  <a:pos x="44" y="109"/>
                </a:cxn>
                <a:cxn ang="0">
                  <a:pos x="48" y="117"/>
                </a:cxn>
                <a:cxn ang="0">
                  <a:pos x="49" y="121"/>
                </a:cxn>
                <a:cxn ang="0">
                  <a:pos x="44" y="114"/>
                </a:cxn>
                <a:cxn ang="0">
                  <a:pos x="30" y="100"/>
                </a:cxn>
                <a:cxn ang="0">
                  <a:pos x="16" y="79"/>
                </a:cxn>
                <a:cxn ang="0">
                  <a:pos x="4" y="56"/>
                </a:cxn>
                <a:cxn ang="0">
                  <a:pos x="0" y="35"/>
                </a:cxn>
                <a:cxn ang="0">
                  <a:pos x="1" y="16"/>
                </a:cxn>
                <a:cxn ang="0">
                  <a:pos x="4" y="5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49" h="121">
                  <a:moveTo>
                    <a:pt x="6" y="0"/>
                  </a:moveTo>
                  <a:lnTo>
                    <a:pt x="8" y="8"/>
                  </a:lnTo>
                  <a:lnTo>
                    <a:pt x="13" y="28"/>
                  </a:lnTo>
                  <a:lnTo>
                    <a:pt x="20" y="53"/>
                  </a:lnTo>
                  <a:lnTo>
                    <a:pt x="29" y="77"/>
                  </a:lnTo>
                  <a:lnTo>
                    <a:pt x="37" y="95"/>
                  </a:lnTo>
                  <a:lnTo>
                    <a:pt x="44" y="109"/>
                  </a:lnTo>
                  <a:lnTo>
                    <a:pt x="48" y="117"/>
                  </a:lnTo>
                  <a:lnTo>
                    <a:pt x="49" y="121"/>
                  </a:lnTo>
                  <a:lnTo>
                    <a:pt x="44" y="114"/>
                  </a:lnTo>
                  <a:lnTo>
                    <a:pt x="30" y="100"/>
                  </a:lnTo>
                  <a:lnTo>
                    <a:pt x="16" y="79"/>
                  </a:lnTo>
                  <a:lnTo>
                    <a:pt x="4" y="56"/>
                  </a:lnTo>
                  <a:lnTo>
                    <a:pt x="0" y="35"/>
                  </a:lnTo>
                  <a:lnTo>
                    <a:pt x="1" y="16"/>
                  </a:lnTo>
                  <a:lnTo>
                    <a:pt x="4" y="5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34" name="Freeform 498"/>
            <p:cNvSpPr>
              <a:spLocks/>
            </p:cNvSpPr>
            <p:nvPr/>
          </p:nvSpPr>
          <p:spPr bwMode="ltGray">
            <a:xfrm>
              <a:off x="1351" y="2194"/>
              <a:ext cx="37" cy="153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15"/>
                </a:cxn>
                <a:cxn ang="0">
                  <a:pos x="2" y="31"/>
                </a:cxn>
                <a:cxn ang="0">
                  <a:pos x="8" y="55"/>
                </a:cxn>
                <a:cxn ang="0">
                  <a:pos x="14" y="85"/>
                </a:cxn>
                <a:cxn ang="0">
                  <a:pos x="22" y="113"/>
                </a:cxn>
                <a:cxn ang="0">
                  <a:pos x="30" y="136"/>
                </a:cxn>
                <a:cxn ang="0">
                  <a:pos x="34" y="148"/>
                </a:cxn>
                <a:cxn ang="0">
                  <a:pos x="37" y="153"/>
                </a:cxn>
                <a:cxn ang="0">
                  <a:pos x="34" y="129"/>
                </a:cxn>
                <a:cxn ang="0">
                  <a:pos x="28" y="80"/>
                </a:cxn>
                <a:cxn ang="0">
                  <a:pos x="18" y="28"/>
                </a:cxn>
                <a:cxn ang="0">
                  <a:pos x="9" y="3"/>
                </a:cxn>
                <a:cxn ang="0">
                  <a:pos x="2" y="0"/>
                </a:cxn>
                <a:cxn ang="0">
                  <a:pos x="0" y="3"/>
                </a:cxn>
                <a:cxn ang="0">
                  <a:pos x="0" y="7"/>
                </a:cxn>
                <a:cxn ang="0">
                  <a:pos x="0" y="9"/>
                </a:cxn>
                <a:cxn ang="0">
                  <a:pos x="0" y="9"/>
                </a:cxn>
              </a:cxnLst>
              <a:rect l="0" t="0" r="r" b="b"/>
              <a:pathLst>
                <a:path w="37" h="153">
                  <a:moveTo>
                    <a:pt x="0" y="9"/>
                  </a:moveTo>
                  <a:lnTo>
                    <a:pt x="0" y="15"/>
                  </a:lnTo>
                  <a:lnTo>
                    <a:pt x="2" y="31"/>
                  </a:lnTo>
                  <a:lnTo>
                    <a:pt x="8" y="55"/>
                  </a:lnTo>
                  <a:lnTo>
                    <a:pt x="14" y="85"/>
                  </a:lnTo>
                  <a:lnTo>
                    <a:pt x="22" y="113"/>
                  </a:lnTo>
                  <a:lnTo>
                    <a:pt x="30" y="136"/>
                  </a:lnTo>
                  <a:lnTo>
                    <a:pt x="34" y="148"/>
                  </a:lnTo>
                  <a:lnTo>
                    <a:pt x="37" y="153"/>
                  </a:lnTo>
                  <a:lnTo>
                    <a:pt x="34" y="129"/>
                  </a:lnTo>
                  <a:lnTo>
                    <a:pt x="28" y="80"/>
                  </a:lnTo>
                  <a:lnTo>
                    <a:pt x="18" y="28"/>
                  </a:lnTo>
                  <a:lnTo>
                    <a:pt x="9" y="3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35" name="Freeform 499"/>
            <p:cNvSpPr>
              <a:spLocks/>
            </p:cNvSpPr>
            <p:nvPr/>
          </p:nvSpPr>
          <p:spPr bwMode="ltGray">
            <a:xfrm>
              <a:off x="1371" y="2367"/>
              <a:ext cx="43" cy="43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5" y="9"/>
                </a:cxn>
                <a:cxn ang="0">
                  <a:pos x="14" y="9"/>
                </a:cxn>
                <a:cxn ang="0">
                  <a:pos x="22" y="12"/>
                </a:cxn>
                <a:cxn ang="0">
                  <a:pos x="25" y="21"/>
                </a:cxn>
                <a:cxn ang="0">
                  <a:pos x="17" y="27"/>
                </a:cxn>
                <a:cxn ang="0">
                  <a:pos x="9" y="28"/>
                </a:cxn>
                <a:cxn ang="0">
                  <a:pos x="2" y="25"/>
                </a:cxn>
                <a:cxn ang="0">
                  <a:pos x="0" y="24"/>
                </a:cxn>
                <a:cxn ang="0">
                  <a:pos x="1" y="27"/>
                </a:cxn>
                <a:cxn ang="0">
                  <a:pos x="4" y="32"/>
                </a:cxn>
                <a:cxn ang="0">
                  <a:pos x="8" y="39"/>
                </a:cxn>
                <a:cxn ang="0">
                  <a:pos x="16" y="43"/>
                </a:cxn>
                <a:cxn ang="0">
                  <a:pos x="26" y="41"/>
                </a:cxn>
                <a:cxn ang="0">
                  <a:pos x="39" y="33"/>
                </a:cxn>
                <a:cxn ang="0">
                  <a:pos x="43" y="21"/>
                </a:cxn>
                <a:cxn ang="0">
                  <a:pos x="38" y="8"/>
                </a:cxn>
                <a:cxn ang="0">
                  <a:pos x="24" y="0"/>
                </a:cxn>
                <a:cxn ang="0">
                  <a:pos x="12" y="1"/>
                </a:cxn>
                <a:cxn ang="0">
                  <a:pos x="2" y="7"/>
                </a:cxn>
                <a:cxn ang="0">
                  <a:pos x="0" y="11"/>
                </a:cxn>
                <a:cxn ang="0">
                  <a:pos x="0" y="11"/>
                </a:cxn>
              </a:cxnLst>
              <a:rect l="0" t="0" r="r" b="b"/>
              <a:pathLst>
                <a:path w="43" h="43">
                  <a:moveTo>
                    <a:pt x="0" y="11"/>
                  </a:moveTo>
                  <a:lnTo>
                    <a:pt x="5" y="9"/>
                  </a:lnTo>
                  <a:lnTo>
                    <a:pt x="14" y="9"/>
                  </a:lnTo>
                  <a:lnTo>
                    <a:pt x="22" y="12"/>
                  </a:lnTo>
                  <a:lnTo>
                    <a:pt x="25" y="21"/>
                  </a:lnTo>
                  <a:lnTo>
                    <a:pt x="17" y="27"/>
                  </a:lnTo>
                  <a:lnTo>
                    <a:pt x="9" y="28"/>
                  </a:lnTo>
                  <a:lnTo>
                    <a:pt x="2" y="25"/>
                  </a:lnTo>
                  <a:lnTo>
                    <a:pt x="0" y="24"/>
                  </a:lnTo>
                  <a:lnTo>
                    <a:pt x="1" y="27"/>
                  </a:lnTo>
                  <a:lnTo>
                    <a:pt x="4" y="32"/>
                  </a:lnTo>
                  <a:lnTo>
                    <a:pt x="8" y="39"/>
                  </a:lnTo>
                  <a:lnTo>
                    <a:pt x="16" y="43"/>
                  </a:lnTo>
                  <a:lnTo>
                    <a:pt x="26" y="41"/>
                  </a:lnTo>
                  <a:lnTo>
                    <a:pt x="39" y="33"/>
                  </a:lnTo>
                  <a:lnTo>
                    <a:pt x="43" y="21"/>
                  </a:lnTo>
                  <a:lnTo>
                    <a:pt x="38" y="8"/>
                  </a:lnTo>
                  <a:lnTo>
                    <a:pt x="24" y="0"/>
                  </a:lnTo>
                  <a:lnTo>
                    <a:pt x="12" y="1"/>
                  </a:lnTo>
                  <a:lnTo>
                    <a:pt x="2" y="7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36" name="Freeform 500"/>
            <p:cNvSpPr>
              <a:spLocks/>
            </p:cNvSpPr>
            <p:nvPr/>
          </p:nvSpPr>
          <p:spPr bwMode="ltGray">
            <a:xfrm>
              <a:off x="1244" y="2388"/>
              <a:ext cx="45" cy="44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5" y="7"/>
                </a:cxn>
                <a:cxn ang="0">
                  <a:pos x="0" y="20"/>
                </a:cxn>
                <a:cxn ang="0">
                  <a:pos x="0" y="35"/>
                </a:cxn>
                <a:cxn ang="0">
                  <a:pos x="12" y="44"/>
                </a:cxn>
                <a:cxn ang="0">
                  <a:pos x="27" y="40"/>
                </a:cxn>
                <a:cxn ang="0">
                  <a:pos x="37" y="28"/>
                </a:cxn>
                <a:cxn ang="0">
                  <a:pos x="44" y="15"/>
                </a:cxn>
                <a:cxn ang="0">
                  <a:pos x="45" y="8"/>
                </a:cxn>
                <a:cxn ang="0">
                  <a:pos x="32" y="3"/>
                </a:cxn>
                <a:cxn ang="0">
                  <a:pos x="31" y="7"/>
                </a:cxn>
                <a:cxn ang="0">
                  <a:pos x="27" y="18"/>
                </a:cxn>
                <a:cxn ang="0">
                  <a:pos x="20" y="26"/>
                </a:cxn>
                <a:cxn ang="0">
                  <a:pos x="15" y="26"/>
                </a:cxn>
                <a:cxn ang="0">
                  <a:pos x="11" y="19"/>
                </a:cxn>
                <a:cxn ang="0">
                  <a:pos x="9" y="10"/>
                </a:cxn>
                <a:cxn ang="0">
                  <a:pos x="8" y="3"/>
                </a:cxn>
                <a:cxn ang="0">
                  <a:pos x="9" y="0"/>
                </a:cxn>
                <a:cxn ang="0">
                  <a:pos x="9" y="0"/>
                </a:cxn>
              </a:cxnLst>
              <a:rect l="0" t="0" r="r" b="b"/>
              <a:pathLst>
                <a:path w="45" h="44">
                  <a:moveTo>
                    <a:pt x="9" y="0"/>
                  </a:moveTo>
                  <a:lnTo>
                    <a:pt x="5" y="7"/>
                  </a:lnTo>
                  <a:lnTo>
                    <a:pt x="0" y="20"/>
                  </a:lnTo>
                  <a:lnTo>
                    <a:pt x="0" y="35"/>
                  </a:lnTo>
                  <a:lnTo>
                    <a:pt x="12" y="44"/>
                  </a:lnTo>
                  <a:lnTo>
                    <a:pt x="27" y="40"/>
                  </a:lnTo>
                  <a:lnTo>
                    <a:pt x="37" y="28"/>
                  </a:lnTo>
                  <a:lnTo>
                    <a:pt x="44" y="15"/>
                  </a:lnTo>
                  <a:lnTo>
                    <a:pt x="45" y="8"/>
                  </a:lnTo>
                  <a:lnTo>
                    <a:pt x="32" y="3"/>
                  </a:lnTo>
                  <a:lnTo>
                    <a:pt x="31" y="7"/>
                  </a:lnTo>
                  <a:lnTo>
                    <a:pt x="27" y="18"/>
                  </a:lnTo>
                  <a:lnTo>
                    <a:pt x="20" y="26"/>
                  </a:lnTo>
                  <a:lnTo>
                    <a:pt x="15" y="26"/>
                  </a:lnTo>
                  <a:lnTo>
                    <a:pt x="11" y="19"/>
                  </a:lnTo>
                  <a:lnTo>
                    <a:pt x="9" y="10"/>
                  </a:lnTo>
                  <a:lnTo>
                    <a:pt x="8" y="3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37" name="Freeform 501"/>
            <p:cNvSpPr>
              <a:spLocks/>
            </p:cNvSpPr>
            <p:nvPr/>
          </p:nvSpPr>
          <p:spPr bwMode="ltGray">
            <a:xfrm>
              <a:off x="1185" y="2098"/>
              <a:ext cx="126" cy="50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3" y="35"/>
                </a:cxn>
                <a:cxn ang="0">
                  <a:pos x="11" y="27"/>
                </a:cxn>
                <a:cxn ang="0">
                  <a:pos x="27" y="16"/>
                </a:cxn>
                <a:cxn ang="0">
                  <a:pos x="52" y="6"/>
                </a:cxn>
                <a:cxn ang="0">
                  <a:pos x="80" y="0"/>
                </a:cxn>
                <a:cxn ang="0">
                  <a:pos x="103" y="2"/>
                </a:cxn>
                <a:cxn ang="0">
                  <a:pos x="119" y="6"/>
                </a:cxn>
                <a:cxn ang="0">
                  <a:pos x="126" y="8"/>
                </a:cxn>
                <a:cxn ang="0">
                  <a:pos x="119" y="8"/>
                </a:cxn>
                <a:cxn ang="0">
                  <a:pos x="102" y="11"/>
                </a:cxn>
                <a:cxn ang="0">
                  <a:pos x="79" y="15"/>
                </a:cxn>
                <a:cxn ang="0">
                  <a:pos x="56" y="22"/>
                </a:cxn>
                <a:cxn ang="0">
                  <a:pos x="36" y="30"/>
                </a:cxn>
                <a:cxn ang="0">
                  <a:pos x="22" y="39"/>
                </a:cxn>
                <a:cxn ang="0">
                  <a:pos x="12" y="47"/>
                </a:cxn>
                <a:cxn ang="0">
                  <a:pos x="10" y="50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6" h="50">
                  <a:moveTo>
                    <a:pt x="0" y="39"/>
                  </a:moveTo>
                  <a:lnTo>
                    <a:pt x="3" y="35"/>
                  </a:lnTo>
                  <a:lnTo>
                    <a:pt x="11" y="27"/>
                  </a:lnTo>
                  <a:lnTo>
                    <a:pt x="27" y="16"/>
                  </a:lnTo>
                  <a:lnTo>
                    <a:pt x="52" y="6"/>
                  </a:lnTo>
                  <a:lnTo>
                    <a:pt x="80" y="0"/>
                  </a:lnTo>
                  <a:lnTo>
                    <a:pt x="103" y="2"/>
                  </a:lnTo>
                  <a:lnTo>
                    <a:pt x="119" y="6"/>
                  </a:lnTo>
                  <a:lnTo>
                    <a:pt x="126" y="8"/>
                  </a:lnTo>
                  <a:lnTo>
                    <a:pt x="119" y="8"/>
                  </a:lnTo>
                  <a:lnTo>
                    <a:pt x="102" y="11"/>
                  </a:lnTo>
                  <a:lnTo>
                    <a:pt x="79" y="15"/>
                  </a:lnTo>
                  <a:lnTo>
                    <a:pt x="56" y="22"/>
                  </a:lnTo>
                  <a:lnTo>
                    <a:pt x="36" y="30"/>
                  </a:lnTo>
                  <a:lnTo>
                    <a:pt x="22" y="39"/>
                  </a:lnTo>
                  <a:lnTo>
                    <a:pt x="12" y="47"/>
                  </a:lnTo>
                  <a:lnTo>
                    <a:pt x="10" y="50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38" name="Freeform 502"/>
            <p:cNvSpPr>
              <a:spLocks/>
            </p:cNvSpPr>
            <p:nvPr/>
          </p:nvSpPr>
          <p:spPr bwMode="ltGray">
            <a:xfrm>
              <a:off x="1209" y="2128"/>
              <a:ext cx="91" cy="48"/>
            </a:xfrm>
            <a:custGeom>
              <a:avLst/>
              <a:gdLst/>
              <a:ahLst/>
              <a:cxnLst>
                <a:cxn ang="0">
                  <a:pos x="91" y="4"/>
                </a:cxn>
                <a:cxn ang="0">
                  <a:pos x="86" y="5"/>
                </a:cxn>
                <a:cxn ang="0">
                  <a:pos x="72" y="9"/>
                </a:cxn>
                <a:cxn ang="0">
                  <a:pos x="56" y="13"/>
                </a:cxn>
                <a:cxn ang="0">
                  <a:pos x="44" y="20"/>
                </a:cxn>
                <a:cxn ang="0">
                  <a:pos x="31" y="28"/>
                </a:cxn>
                <a:cxn ang="0">
                  <a:pos x="20" y="36"/>
                </a:cxn>
                <a:cxn ang="0">
                  <a:pos x="11" y="44"/>
                </a:cxn>
                <a:cxn ang="0">
                  <a:pos x="8" y="46"/>
                </a:cxn>
                <a:cxn ang="0">
                  <a:pos x="7" y="46"/>
                </a:cxn>
                <a:cxn ang="0">
                  <a:pos x="3" y="48"/>
                </a:cxn>
                <a:cxn ang="0">
                  <a:pos x="0" y="44"/>
                </a:cxn>
                <a:cxn ang="0">
                  <a:pos x="2" y="34"/>
                </a:cxn>
                <a:cxn ang="0">
                  <a:pos x="8" y="24"/>
                </a:cxn>
                <a:cxn ang="0">
                  <a:pos x="23" y="13"/>
                </a:cxn>
                <a:cxn ang="0">
                  <a:pos x="39" y="6"/>
                </a:cxn>
                <a:cxn ang="0">
                  <a:pos x="54" y="1"/>
                </a:cxn>
                <a:cxn ang="0">
                  <a:pos x="68" y="0"/>
                </a:cxn>
                <a:cxn ang="0">
                  <a:pos x="79" y="1"/>
                </a:cxn>
                <a:cxn ang="0">
                  <a:pos x="87" y="2"/>
                </a:cxn>
                <a:cxn ang="0">
                  <a:pos x="91" y="4"/>
                </a:cxn>
                <a:cxn ang="0">
                  <a:pos x="91" y="4"/>
                </a:cxn>
              </a:cxnLst>
              <a:rect l="0" t="0" r="r" b="b"/>
              <a:pathLst>
                <a:path w="91" h="48">
                  <a:moveTo>
                    <a:pt x="91" y="4"/>
                  </a:moveTo>
                  <a:lnTo>
                    <a:pt x="86" y="5"/>
                  </a:lnTo>
                  <a:lnTo>
                    <a:pt x="72" y="9"/>
                  </a:lnTo>
                  <a:lnTo>
                    <a:pt x="56" y="13"/>
                  </a:lnTo>
                  <a:lnTo>
                    <a:pt x="44" y="20"/>
                  </a:lnTo>
                  <a:lnTo>
                    <a:pt x="31" y="28"/>
                  </a:lnTo>
                  <a:lnTo>
                    <a:pt x="20" y="36"/>
                  </a:lnTo>
                  <a:lnTo>
                    <a:pt x="11" y="44"/>
                  </a:lnTo>
                  <a:lnTo>
                    <a:pt x="8" y="46"/>
                  </a:lnTo>
                  <a:lnTo>
                    <a:pt x="7" y="46"/>
                  </a:lnTo>
                  <a:lnTo>
                    <a:pt x="3" y="48"/>
                  </a:lnTo>
                  <a:lnTo>
                    <a:pt x="0" y="44"/>
                  </a:lnTo>
                  <a:lnTo>
                    <a:pt x="2" y="34"/>
                  </a:lnTo>
                  <a:lnTo>
                    <a:pt x="8" y="24"/>
                  </a:lnTo>
                  <a:lnTo>
                    <a:pt x="23" y="13"/>
                  </a:lnTo>
                  <a:lnTo>
                    <a:pt x="39" y="6"/>
                  </a:lnTo>
                  <a:lnTo>
                    <a:pt x="54" y="1"/>
                  </a:lnTo>
                  <a:lnTo>
                    <a:pt x="68" y="0"/>
                  </a:lnTo>
                  <a:lnTo>
                    <a:pt x="79" y="1"/>
                  </a:lnTo>
                  <a:lnTo>
                    <a:pt x="87" y="2"/>
                  </a:lnTo>
                  <a:lnTo>
                    <a:pt x="91" y="4"/>
                  </a:lnTo>
                  <a:lnTo>
                    <a:pt x="91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39" name="Freeform 503"/>
            <p:cNvSpPr>
              <a:spLocks/>
            </p:cNvSpPr>
            <p:nvPr/>
          </p:nvSpPr>
          <p:spPr bwMode="ltGray">
            <a:xfrm>
              <a:off x="1141" y="1984"/>
              <a:ext cx="167" cy="60"/>
            </a:xfrm>
            <a:custGeom>
              <a:avLst/>
              <a:gdLst/>
              <a:ahLst/>
              <a:cxnLst>
                <a:cxn ang="0">
                  <a:pos x="3" y="60"/>
                </a:cxn>
                <a:cxn ang="0">
                  <a:pos x="6" y="57"/>
                </a:cxn>
                <a:cxn ang="0">
                  <a:pos x="16" y="49"/>
                </a:cxn>
                <a:cxn ang="0">
                  <a:pos x="38" y="37"/>
                </a:cxn>
                <a:cxn ang="0">
                  <a:pos x="70" y="25"/>
                </a:cxn>
                <a:cxn ang="0">
                  <a:pos x="106" y="15"/>
                </a:cxn>
                <a:cxn ang="0">
                  <a:pos x="136" y="9"/>
                </a:cxn>
                <a:cxn ang="0">
                  <a:pos x="158" y="7"/>
                </a:cxn>
                <a:cxn ang="0">
                  <a:pos x="167" y="5"/>
                </a:cxn>
                <a:cxn ang="0">
                  <a:pos x="158" y="3"/>
                </a:cxn>
                <a:cxn ang="0">
                  <a:pos x="136" y="0"/>
                </a:cxn>
                <a:cxn ang="0">
                  <a:pos x="106" y="0"/>
                </a:cxn>
                <a:cxn ang="0">
                  <a:pos x="70" y="7"/>
                </a:cxn>
                <a:cxn ang="0">
                  <a:pos x="38" y="19"/>
                </a:cxn>
                <a:cxn ang="0">
                  <a:pos x="16" y="33"/>
                </a:cxn>
                <a:cxn ang="0">
                  <a:pos x="4" y="44"/>
                </a:cxn>
                <a:cxn ang="0">
                  <a:pos x="0" y="48"/>
                </a:cxn>
                <a:cxn ang="0">
                  <a:pos x="3" y="60"/>
                </a:cxn>
                <a:cxn ang="0">
                  <a:pos x="3" y="60"/>
                </a:cxn>
              </a:cxnLst>
              <a:rect l="0" t="0" r="r" b="b"/>
              <a:pathLst>
                <a:path w="167" h="60">
                  <a:moveTo>
                    <a:pt x="3" y="60"/>
                  </a:moveTo>
                  <a:lnTo>
                    <a:pt x="6" y="57"/>
                  </a:lnTo>
                  <a:lnTo>
                    <a:pt x="16" y="49"/>
                  </a:lnTo>
                  <a:lnTo>
                    <a:pt x="38" y="37"/>
                  </a:lnTo>
                  <a:lnTo>
                    <a:pt x="70" y="25"/>
                  </a:lnTo>
                  <a:lnTo>
                    <a:pt x="106" y="15"/>
                  </a:lnTo>
                  <a:lnTo>
                    <a:pt x="136" y="9"/>
                  </a:lnTo>
                  <a:lnTo>
                    <a:pt x="158" y="7"/>
                  </a:lnTo>
                  <a:lnTo>
                    <a:pt x="167" y="5"/>
                  </a:lnTo>
                  <a:lnTo>
                    <a:pt x="158" y="3"/>
                  </a:lnTo>
                  <a:lnTo>
                    <a:pt x="136" y="0"/>
                  </a:lnTo>
                  <a:lnTo>
                    <a:pt x="106" y="0"/>
                  </a:lnTo>
                  <a:lnTo>
                    <a:pt x="70" y="7"/>
                  </a:lnTo>
                  <a:lnTo>
                    <a:pt x="38" y="19"/>
                  </a:lnTo>
                  <a:lnTo>
                    <a:pt x="16" y="33"/>
                  </a:lnTo>
                  <a:lnTo>
                    <a:pt x="4" y="44"/>
                  </a:lnTo>
                  <a:lnTo>
                    <a:pt x="0" y="48"/>
                  </a:lnTo>
                  <a:lnTo>
                    <a:pt x="3" y="60"/>
                  </a:lnTo>
                  <a:lnTo>
                    <a:pt x="3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40" name="Freeform 504"/>
            <p:cNvSpPr>
              <a:spLocks/>
            </p:cNvSpPr>
            <p:nvPr/>
          </p:nvSpPr>
          <p:spPr bwMode="ltGray">
            <a:xfrm>
              <a:off x="1140" y="2037"/>
              <a:ext cx="45" cy="144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7" y="4"/>
                </a:cxn>
                <a:cxn ang="0">
                  <a:pos x="17" y="19"/>
                </a:cxn>
                <a:cxn ang="0">
                  <a:pos x="19" y="40"/>
                </a:cxn>
                <a:cxn ang="0">
                  <a:pos x="21" y="68"/>
                </a:cxn>
                <a:cxn ang="0">
                  <a:pos x="27" y="96"/>
                </a:cxn>
                <a:cxn ang="0">
                  <a:pos x="35" y="120"/>
                </a:cxn>
                <a:cxn ang="0">
                  <a:pos x="43" y="136"/>
                </a:cxn>
                <a:cxn ang="0">
                  <a:pos x="45" y="144"/>
                </a:cxn>
                <a:cxn ang="0">
                  <a:pos x="40" y="139"/>
                </a:cxn>
                <a:cxn ang="0">
                  <a:pos x="29" y="125"/>
                </a:cxn>
                <a:cxn ang="0">
                  <a:pos x="16" y="101"/>
                </a:cxn>
                <a:cxn ang="0">
                  <a:pos x="7" y="69"/>
                </a:cxn>
                <a:cxn ang="0">
                  <a:pos x="1" y="37"/>
                </a:cxn>
                <a:cxn ang="0">
                  <a:pos x="0" y="17"/>
                </a:cxn>
                <a:cxn ang="0">
                  <a:pos x="1" y="7"/>
                </a:cxn>
                <a:cxn ang="0">
                  <a:pos x="3" y="4"/>
                </a:cxn>
                <a:cxn ang="0">
                  <a:pos x="19" y="0"/>
                </a:cxn>
                <a:cxn ang="0">
                  <a:pos x="19" y="0"/>
                </a:cxn>
              </a:cxnLst>
              <a:rect l="0" t="0" r="r" b="b"/>
              <a:pathLst>
                <a:path w="45" h="144">
                  <a:moveTo>
                    <a:pt x="19" y="0"/>
                  </a:moveTo>
                  <a:lnTo>
                    <a:pt x="17" y="4"/>
                  </a:lnTo>
                  <a:lnTo>
                    <a:pt x="17" y="19"/>
                  </a:lnTo>
                  <a:lnTo>
                    <a:pt x="19" y="40"/>
                  </a:lnTo>
                  <a:lnTo>
                    <a:pt x="21" y="68"/>
                  </a:lnTo>
                  <a:lnTo>
                    <a:pt x="27" y="96"/>
                  </a:lnTo>
                  <a:lnTo>
                    <a:pt x="35" y="120"/>
                  </a:lnTo>
                  <a:lnTo>
                    <a:pt x="43" y="136"/>
                  </a:lnTo>
                  <a:lnTo>
                    <a:pt x="45" y="144"/>
                  </a:lnTo>
                  <a:lnTo>
                    <a:pt x="40" y="139"/>
                  </a:lnTo>
                  <a:lnTo>
                    <a:pt x="29" y="125"/>
                  </a:lnTo>
                  <a:lnTo>
                    <a:pt x="16" y="101"/>
                  </a:lnTo>
                  <a:lnTo>
                    <a:pt x="7" y="69"/>
                  </a:lnTo>
                  <a:lnTo>
                    <a:pt x="1" y="37"/>
                  </a:lnTo>
                  <a:lnTo>
                    <a:pt x="0" y="17"/>
                  </a:lnTo>
                  <a:lnTo>
                    <a:pt x="1" y="7"/>
                  </a:lnTo>
                  <a:lnTo>
                    <a:pt x="3" y="4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41" name="Freeform 505"/>
            <p:cNvSpPr>
              <a:spLocks/>
            </p:cNvSpPr>
            <p:nvPr/>
          </p:nvSpPr>
          <p:spPr bwMode="ltGray">
            <a:xfrm>
              <a:off x="1192" y="2190"/>
              <a:ext cx="83" cy="45"/>
            </a:xfrm>
            <a:custGeom>
              <a:avLst/>
              <a:gdLst/>
              <a:ahLst/>
              <a:cxnLst>
                <a:cxn ang="0">
                  <a:pos x="77" y="45"/>
                </a:cxn>
                <a:cxn ang="0">
                  <a:pos x="68" y="43"/>
                </a:cxn>
                <a:cxn ang="0">
                  <a:pos x="45" y="33"/>
                </a:cxn>
                <a:cxn ang="0">
                  <a:pos x="20" y="19"/>
                </a:cxn>
                <a:cxn ang="0">
                  <a:pos x="0" y="0"/>
                </a:cxn>
                <a:cxn ang="0">
                  <a:pos x="21" y="9"/>
                </a:cxn>
                <a:cxn ang="0">
                  <a:pos x="45" y="17"/>
                </a:cxn>
                <a:cxn ang="0">
                  <a:pos x="67" y="21"/>
                </a:cxn>
                <a:cxn ang="0">
                  <a:pos x="80" y="23"/>
                </a:cxn>
                <a:cxn ang="0">
                  <a:pos x="83" y="25"/>
                </a:cxn>
                <a:cxn ang="0">
                  <a:pos x="81" y="33"/>
                </a:cxn>
                <a:cxn ang="0">
                  <a:pos x="79" y="41"/>
                </a:cxn>
                <a:cxn ang="0">
                  <a:pos x="77" y="45"/>
                </a:cxn>
                <a:cxn ang="0">
                  <a:pos x="77" y="45"/>
                </a:cxn>
              </a:cxnLst>
              <a:rect l="0" t="0" r="r" b="b"/>
              <a:pathLst>
                <a:path w="83" h="45">
                  <a:moveTo>
                    <a:pt x="77" y="45"/>
                  </a:moveTo>
                  <a:lnTo>
                    <a:pt x="68" y="43"/>
                  </a:lnTo>
                  <a:lnTo>
                    <a:pt x="45" y="33"/>
                  </a:lnTo>
                  <a:lnTo>
                    <a:pt x="20" y="19"/>
                  </a:lnTo>
                  <a:lnTo>
                    <a:pt x="0" y="0"/>
                  </a:lnTo>
                  <a:lnTo>
                    <a:pt x="21" y="9"/>
                  </a:lnTo>
                  <a:lnTo>
                    <a:pt x="45" y="17"/>
                  </a:lnTo>
                  <a:lnTo>
                    <a:pt x="67" y="21"/>
                  </a:lnTo>
                  <a:lnTo>
                    <a:pt x="80" y="23"/>
                  </a:lnTo>
                  <a:lnTo>
                    <a:pt x="83" y="25"/>
                  </a:lnTo>
                  <a:lnTo>
                    <a:pt x="81" y="33"/>
                  </a:lnTo>
                  <a:lnTo>
                    <a:pt x="79" y="41"/>
                  </a:lnTo>
                  <a:lnTo>
                    <a:pt x="77" y="45"/>
                  </a:lnTo>
                  <a:lnTo>
                    <a:pt x="77" y="4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42" name="Freeform 506"/>
            <p:cNvSpPr>
              <a:spLocks/>
            </p:cNvSpPr>
            <p:nvPr/>
          </p:nvSpPr>
          <p:spPr bwMode="ltGray">
            <a:xfrm>
              <a:off x="1197" y="1921"/>
              <a:ext cx="55" cy="66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3" y="40"/>
                </a:cxn>
                <a:cxn ang="0">
                  <a:pos x="12" y="47"/>
                </a:cxn>
                <a:cxn ang="0">
                  <a:pos x="23" y="52"/>
                </a:cxn>
                <a:cxn ang="0">
                  <a:pos x="35" y="50"/>
                </a:cxn>
                <a:cxn ang="0">
                  <a:pos x="40" y="38"/>
                </a:cxn>
                <a:cxn ang="0">
                  <a:pos x="38" y="27"/>
                </a:cxn>
                <a:cxn ang="0">
                  <a:pos x="31" y="18"/>
                </a:cxn>
                <a:cxn ang="0">
                  <a:pos x="23" y="12"/>
                </a:cxn>
                <a:cxn ang="0">
                  <a:pos x="19" y="8"/>
                </a:cxn>
                <a:cxn ang="0">
                  <a:pos x="20" y="3"/>
                </a:cxn>
                <a:cxn ang="0">
                  <a:pos x="26" y="0"/>
                </a:cxn>
                <a:cxn ang="0">
                  <a:pos x="36" y="4"/>
                </a:cxn>
                <a:cxn ang="0">
                  <a:pos x="47" y="15"/>
                </a:cxn>
                <a:cxn ang="0">
                  <a:pos x="55" y="31"/>
                </a:cxn>
                <a:cxn ang="0">
                  <a:pos x="55" y="48"/>
                </a:cxn>
                <a:cxn ang="0">
                  <a:pos x="42" y="63"/>
                </a:cxn>
                <a:cxn ang="0">
                  <a:pos x="22" y="66"/>
                </a:cxn>
                <a:cxn ang="0">
                  <a:pos x="8" y="56"/>
                </a:cxn>
                <a:cxn ang="0">
                  <a:pos x="2" y="43"/>
                </a:cxn>
                <a:cxn ang="0">
                  <a:pos x="0" y="36"/>
                </a:cxn>
                <a:cxn ang="0">
                  <a:pos x="0" y="36"/>
                </a:cxn>
              </a:cxnLst>
              <a:rect l="0" t="0" r="r" b="b"/>
              <a:pathLst>
                <a:path w="55" h="66">
                  <a:moveTo>
                    <a:pt x="0" y="36"/>
                  </a:moveTo>
                  <a:lnTo>
                    <a:pt x="3" y="40"/>
                  </a:lnTo>
                  <a:lnTo>
                    <a:pt x="12" y="47"/>
                  </a:lnTo>
                  <a:lnTo>
                    <a:pt x="23" y="52"/>
                  </a:lnTo>
                  <a:lnTo>
                    <a:pt x="35" y="50"/>
                  </a:lnTo>
                  <a:lnTo>
                    <a:pt x="40" y="38"/>
                  </a:lnTo>
                  <a:lnTo>
                    <a:pt x="38" y="27"/>
                  </a:lnTo>
                  <a:lnTo>
                    <a:pt x="31" y="18"/>
                  </a:lnTo>
                  <a:lnTo>
                    <a:pt x="23" y="12"/>
                  </a:lnTo>
                  <a:lnTo>
                    <a:pt x="19" y="8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6" y="4"/>
                  </a:lnTo>
                  <a:lnTo>
                    <a:pt x="47" y="15"/>
                  </a:lnTo>
                  <a:lnTo>
                    <a:pt x="55" y="31"/>
                  </a:lnTo>
                  <a:lnTo>
                    <a:pt x="55" y="48"/>
                  </a:lnTo>
                  <a:lnTo>
                    <a:pt x="42" y="63"/>
                  </a:lnTo>
                  <a:lnTo>
                    <a:pt x="22" y="66"/>
                  </a:lnTo>
                  <a:lnTo>
                    <a:pt x="8" y="56"/>
                  </a:lnTo>
                  <a:lnTo>
                    <a:pt x="2" y="43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43" name="Freeform 507"/>
            <p:cNvSpPr>
              <a:spLocks/>
            </p:cNvSpPr>
            <p:nvPr/>
          </p:nvSpPr>
          <p:spPr bwMode="ltGray">
            <a:xfrm>
              <a:off x="1296" y="1984"/>
              <a:ext cx="28" cy="10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" y="9"/>
                </a:cxn>
                <a:cxn ang="0">
                  <a:pos x="4" y="20"/>
                </a:cxn>
                <a:cxn ang="0">
                  <a:pos x="8" y="36"/>
                </a:cxn>
                <a:cxn ang="0">
                  <a:pos x="12" y="59"/>
                </a:cxn>
                <a:cxn ang="0">
                  <a:pos x="13" y="80"/>
                </a:cxn>
                <a:cxn ang="0">
                  <a:pos x="15" y="96"/>
                </a:cxn>
                <a:cxn ang="0">
                  <a:pos x="15" y="105"/>
                </a:cxn>
                <a:cxn ang="0">
                  <a:pos x="16" y="108"/>
                </a:cxn>
                <a:cxn ang="0">
                  <a:pos x="17" y="102"/>
                </a:cxn>
                <a:cxn ang="0">
                  <a:pos x="23" y="88"/>
                </a:cxn>
                <a:cxn ang="0">
                  <a:pos x="27" y="68"/>
                </a:cxn>
                <a:cxn ang="0">
                  <a:pos x="28" y="45"/>
                </a:cxn>
                <a:cxn ang="0">
                  <a:pos x="24" y="25"/>
                </a:cxn>
                <a:cxn ang="0">
                  <a:pos x="20" y="12"/>
                </a:cxn>
                <a:cxn ang="0">
                  <a:pos x="13" y="3"/>
                </a:cxn>
                <a:cxn ang="0">
                  <a:pos x="8" y="0"/>
                </a:cxn>
                <a:cxn ang="0">
                  <a:pos x="3" y="0"/>
                </a:cxn>
                <a:cxn ang="0">
                  <a:pos x="0" y="1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28" h="108">
                  <a:moveTo>
                    <a:pt x="0" y="5"/>
                  </a:moveTo>
                  <a:lnTo>
                    <a:pt x="1" y="9"/>
                  </a:lnTo>
                  <a:lnTo>
                    <a:pt x="4" y="20"/>
                  </a:lnTo>
                  <a:lnTo>
                    <a:pt x="8" y="36"/>
                  </a:lnTo>
                  <a:lnTo>
                    <a:pt x="12" y="59"/>
                  </a:lnTo>
                  <a:lnTo>
                    <a:pt x="13" y="80"/>
                  </a:lnTo>
                  <a:lnTo>
                    <a:pt x="15" y="96"/>
                  </a:lnTo>
                  <a:lnTo>
                    <a:pt x="15" y="105"/>
                  </a:lnTo>
                  <a:lnTo>
                    <a:pt x="16" y="108"/>
                  </a:lnTo>
                  <a:lnTo>
                    <a:pt x="17" y="102"/>
                  </a:lnTo>
                  <a:lnTo>
                    <a:pt x="23" y="88"/>
                  </a:lnTo>
                  <a:lnTo>
                    <a:pt x="27" y="68"/>
                  </a:lnTo>
                  <a:lnTo>
                    <a:pt x="28" y="45"/>
                  </a:lnTo>
                  <a:lnTo>
                    <a:pt x="24" y="25"/>
                  </a:lnTo>
                  <a:lnTo>
                    <a:pt x="20" y="12"/>
                  </a:lnTo>
                  <a:lnTo>
                    <a:pt x="13" y="3"/>
                  </a:lnTo>
                  <a:lnTo>
                    <a:pt x="8" y="0"/>
                  </a:lnTo>
                  <a:lnTo>
                    <a:pt x="3" y="0"/>
                  </a:lnTo>
                  <a:lnTo>
                    <a:pt x="0" y="1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44" name="Freeform 508"/>
            <p:cNvSpPr>
              <a:spLocks/>
            </p:cNvSpPr>
            <p:nvPr/>
          </p:nvSpPr>
          <p:spPr bwMode="ltGray">
            <a:xfrm>
              <a:off x="1441" y="1907"/>
              <a:ext cx="36" cy="41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1" y="21"/>
                </a:cxn>
                <a:cxn ang="0">
                  <a:pos x="7" y="32"/>
                </a:cxn>
                <a:cxn ang="0">
                  <a:pos x="16" y="41"/>
                </a:cxn>
                <a:cxn ang="0">
                  <a:pos x="28" y="38"/>
                </a:cxn>
                <a:cxn ang="0">
                  <a:pos x="36" y="28"/>
                </a:cxn>
                <a:cxn ang="0">
                  <a:pos x="36" y="14"/>
                </a:cxn>
                <a:cxn ang="0">
                  <a:pos x="29" y="4"/>
                </a:cxn>
                <a:cxn ang="0">
                  <a:pos x="24" y="0"/>
                </a:cxn>
                <a:cxn ang="0">
                  <a:pos x="20" y="0"/>
                </a:cxn>
                <a:cxn ang="0">
                  <a:pos x="16" y="4"/>
                </a:cxn>
                <a:cxn ang="0">
                  <a:pos x="15" y="6"/>
                </a:cxn>
                <a:cxn ang="0">
                  <a:pos x="15" y="8"/>
                </a:cxn>
                <a:cxn ang="0">
                  <a:pos x="17" y="9"/>
                </a:cxn>
                <a:cxn ang="0">
                  <a:pos x="21" y="14"/>
                </a:cxn>
                <a:cxn ang="0">
                  <a:pos x="23" y="21"/>
                </a:cxn>
                <a:cxn ang="0">
                  <a:pos x="20" y="28"/>
                </a:cxn>
                <a:cxn ang="0">
                  <a:pos x="12" y="29"/>
                </a:cxn>
                <a:cxn ang="0">
                  <a:pos x="5" y="24"/>
                </a:cxn>
                <a:cxn ang="0">
                  <a:pos x="1" y="18"/>
                </a:cxn>
                <a:cxn ang="0">
                  <a:pos x="0" y="16"/>
                </a:cxn>
                <a:cxn ang="0">
                  <a:pos x="0" y="16"/>
                </a:cxn>
              </a:cxnLst>
              <a:rect l="0" t="0" r="r" b="b"/>
              <a:pathLst>
                <a:path w="36" h="41">
                  <a:moveTo>
                    <a:pt x="0" y="16"/>
                  </a:moveTo>
                  <a:lnTo>
                    <a:pt x="1" y="21"/>
                  </a:lnTo>
                  <a:lnTo>
                    <a:pt x="7" y="32"/>
                  </a:lnTo>
                  <a:lnTo>
                    <a:pt x="16" y="41"/>
                  </a:lnTo>
                  <a:lnTo>
                    <a:pt x="28" y="38"/>
                  </a:lnTo>
                  <a:lnTo>
                    <a:pt x="36" y="28"/>
                  </a:lnTo>
                  <a:lnTo>
                    <a:pt x="36" y="14"/>
                  </a:lnTo>
                  <a:lnTo>
                    <a:pt x="29" y="4"/>
                  </a:lnTo>
                  <a:lnTo>
                    <a:pt x="24" y="0"/>
                  </a:lnTo>
                  <a:lnTo>
                    <a:pt x="20" y="0"/>
                  </a:lnTo>
                  <a:lnTo>
                    <a:pt x="16" y="4"/>
                  </a:lnTo>
                  <a:lnTo>
                    <a:pt x="15" y="6"/>
                  </a:lnTo>
                  <a:lnTo>
                    <a:pt x="15" y="8"/>
                  </a:lnTo>
                  <a:lnTo>
                    <a:pt x="17" y="9"/>
                  </a:lnTo>
                  <a:lnTo>
                    <a:pt x="21" y="14"/>
                  </a:lnTo>
                  <a:lnTo>
                    <a:pt x="23" y="21"/>
                  </a:lnTo>
                  <a:lnTo>
                    <a:pt x="20" y="28"/>
                  </a:lnTo>
                  <a:lnTo>
                    <a:pt x="12" y="29"/>
                  </a:lnTo>
                  <a:lnTo>
                    <a:pt x="5" y="24"/>
                  </a:lnTo>
                  <a:lnTo>
                    <a:pt x="1" y="18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45" name="Freeform 509"/>
            <p:cNvSpPr>
              <a:spLocks/>
            </p:cNvSpPr>
            <p:nvPr/>
          </p:nvSpPr>
          <p:spPr bwMode="ltGray">
            <a:xfrm>
              <a:off x="1397" y="1887"/>
              <a:ext cx="69" cy="102"/>
            </a:xfrm>
            <a:custGeom>
              <a:avLst/>
              <a:gdLst/>
              <a:ahLst/>
              <a:cxnLst>
                <a:cxn ang="0">
                  <a:pos x="59" y="21"/>
                </a:cxn>
                <a:cxn ang="0">
                  <a:pos x="56" y="18"/>
                </a:cxn>
                <a:cxn ang="0">
                  <a:pos x="48" y="14"/>
                </a:cxn>
                <a:cxn ang="0">
                  <a:pos x="37" y="12"/>
                </a:cxn>
                <a:cxn ang="0">
                  <a:pos x="28" y="20"/>
                </a:cxn>
                <a:cxn ang="0">
                  <a:pos x="27" y="33"/>
                </a:cxn>
                <a:cxn ang="0">
                  <a:pos x="36" y="45"/>
                </a:cxn>
                <a:cxn ang="0">
                  <a:pos x="47" y="61"/>
                </a:cxn>
                <a:cxn ang="0">
                  <a:pos x="52" y="78"/>
                </a:cxn>
                <a:cxn ang="0">
                  <a:pos x="44" y="96"/>
                </a:cxn>
                <a:cxn ang="0">
                  <a:pos x="28" y="102"/>
                </a:cxn>
                <a:cxn ang="0">
                  <a:pos x="9" y="97"/>
                </a:cxn>
                <a:cxn ang="0">
                  <a:pos x="0" y="84"/>
                </a:cxn>
                <a:cxn ang="0">
                  <a:pos x="1" y="68"/>
                </a:cxn>
                <a:cxn ang="0">
                  <a:pos x="11" y="61"/>
                </a:cxn>
                <a:cxn ang="0">
                  <a:pos x="21" y="61"/>
                </a:cxn>
                <a:cxn ang="0">
                  <a:pos x="27" y="61"/>
                </a:cxn>
                <a:cxn ang="0">
                  <a:pos x="23" y="62"/>
                </a:cxn>
                <a:cxn ang="0">
                  <a:pos x="19" y="68"/>
                </a:cxn>
                <a:cxn ang="0">
                  <a:pos x="15" y="74"/>
                </a:cxn>
                <a:cxn ang="0">
                  <a:pos x="16" y="82"/>
                </a:cxn>
                <a:cxn ang="0">
                  <a:pos x="24" y="85"/>
                </a:cxn>
                <a:cxn ang="0">
                  <a:pos x="33" y="78"/>
                </a:cxn>
                <a:cxn ang="0">
                  <a:pos x="37" y="69"/>
                </a:cxn>
                <a:cxn ang="0">
                  <a:pos x="35" y="60"/>
                </a:cxn>
                <a:cxn ang="0">
                  <a:pos x="24" y="52"/>
                </a:cxn>
                <a:cxn ang="0">
                  <a:pos x="15" y="41"/>
                </a:cxn>
                <a:cxn ang="0">
                  <a:pos x="9" y="29"/>
                </a:cxn>
                <a:cxn ang="0">
                  <a:pos x="13" y="14"/>
                </a:cxn>
                <a:cxn ang="0">
                  <a:pos x="27" y="1"/>
                </a:cxn>
                <a:cxn ang="0">
                  <a:pos x="45" y="0"/>
                </a:cxn>
                <a:cxn ang="0">
                  <a:pos x="61" y="5"/>
                </a:cxn>
                <a:cxn ang="0">
                  <a:pos x="69" y="16"/>
                </a:cxn>
                <a:cxn ang="0">
                  <a:pos x="68" y="22"/>
                </a:cxn>
                <a:cxn ang="0">
                  <a:pos x="64" y="24"/>
                </a:cxn>
                <a:cxn ang="0">
                  <a:pos x="60" y="22"/>
                </a:cxn>
                <a:cxn ang="0">
                  <a:pos x="59" y="21"/>
                </a:cxn>
                <a:cxn ang="0">
                  <a:pos x="59" y="21"/>
                </a:cxn>
              </a:cxnLst>
              <a:rect l="0" t="0" r="r" b="b"/>
              <a:pathLst>
                <a:path w="69" h="102">
                  <a:moveTo>
                    <a:pt x="59" y="21"/>
                  </a:moveTo>
                  <a:lnTo>
                    <a:pt x="56" y="18"/>
                  </a:lnTo>
                  <a:lnTo>
                    <a:pt x="48" y="14"/>
                  </a:lnTo>
                  <a:lnTo>
                    <a:pt x="37" y="12"/>
                  </a:lnTo>
                  <a:lnTo>
                    <a:pt x="28" y="20"/>
                  </a:lnTo>
                  <a:lnTo>
                    <a:pt x="27" y="33"/>
                  </a:lnTo>
                  <a:lnTo>
                    <a:pt x="36" y="45"/>
                  </a:lnTo>
                  <a:lnTo>
                    <a:pt x="47" y="61"/>
                  </a:lnTo>
                  <a:lnTo>
                    <a:pt x="52" y="78"/>
                  </a:lnTo>
                  <a:lnTo>
                    <a:pt x="44" y="96"/>
                  </a:lnTo>
                  <a:lnTo>
                    <a:pt x="28" y="102"/>
                  </a:lnTo>
                  <a:lnTo>
                    <a:pt x="9" y="97"/>
                  </a:lnTo>
                  <a:lnTo>
                    <a:pt x="0" y="84"/>
                  </a:lnTo>
                  <a:lnTo>
                    <a:pt x="1" y="68"/>
                  </a:lnTo>
                  <a:lnTo>
                    <a:pt x="11" y="61"/>
                  </a:lnTo>
                  <a:lnTo>
                    <a:pt x="21" y="61"/>
                  </a:lnTo>
                  <a:lnTo>
                    <a:pt x="27" y="61"/>
                  </a:lnTo>
                  <a:lnTo>
                    <a:pt x="23" y="62"/>
                  </a:lnTo>
                  <a:lnTo>
                    <a:pt x="19" y="68"/>
                  </a:lnTo>
                  <a:lnTo>
                    <a:pt x="15" y="74"/>
                  </a:lnTo>
                  <a:lnTo>
                    <a:pt x="16" y="82"/>
                  </a:lnTo>
                  <a:lnTo>
                    <a:pt x="24" y="85"/>
                  </a:lnTo>
                  <a:lnTo>
                    <a:pt x="33" y="78"/>
                  </a:lnTo>
                  <a:lnTo>
                    <a:pt x="37" y="69"/>
                  </a:lnTo>
                  <a:lnTo>
                    <a:pt x="35" y="60"/>
                  </a:lnTo>
                  <a:lnTo>
                    <a:pt x="24" y="52"/>
                  </a:lnTo>
                  <a:lnTo>
                    <a:pt x="15" y="41"/>
                  </a:lnTo>
                  <a:lnTo>
                    <a:pt x="9" y="29"/>
                  </a:lnTo>
                  <a:lnTo>
                    <a:pt x="13" y="14"/>
                  </a:lnTo>
                  <a:lnTo>
                    <a:pt x="27" y="1"/>
                  </a:lnTo>
                  <a:lnTo>
                    <a:pt x="45" y="0"/>
                  </a:lnTo>
                  <a:lnTo>
                    <a:pt x="61" y="5"/>
                  </a:lnTo>
                  <a:lnTo>
                    <a:pt x="69" y="16"/>
                  </a:lnTo>
                  <a:lnTo>
                    <a:pt x="68" y="22"/>
                  </a:lnTo>
                  <a:lnTo>
                    <a:pt x="64" y="24"/>
                  </a:lnTo>
                  <a:lnTo>
                    <a:pt x="60" y="22"/>
                  </a:lnTo>
                  <a:lnTo>
                    <a:pt x="59" y="21"/>
                  </a:lnTo>
                  <a:lnTo>
                    <a:pt x="59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46" name="Freeform 510"/>
            <p:cNvSpPr>
              <a:spLocks/>
            </p:cNvSpPr>
            <p:nvPr/>
          </p:nvSpPr>
          <p:spPr bwMode="ltGray">
            <a:xfrm>
              <a:off x="1448" y="1945"/>
              <a:ext cx="46" cy="32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2" y="18"/>
                </a:cxn>
                <a:cxn ang="0">
                  <a:pos x="9" y="20"/>
                </a:cxn>
                <a:cxn ang="0">
                  <a:pos x="17" y="22"/>
                </a:cxn>
                <a:cxn ang="0">
                  <a:pos x="25" y="20"/>
                </a:cxn>
                <a:cxn ang="0">
                  <a:pos x="30" y="15"/>
                </a:cxn>
                <a:cxn ang="0">
                  <a:pos x="33" y="8"/>
                </a:cxn>
                <a:cxn ang="0">
                  <a:pos x="33" y="3"/>
                </a:cxn>
                <a:cxn ang="0">
                  <a:pos x="33" y="0"/>
                </a:cxn>
                <a:cxn ang="0">
                  <a:pos x="46" y="0"/>
                </a:cxn>
                <a:cxn ang="0">
                  <a:pos x="46" y="3"/>
                </a:cxn>
                <a:cxn ang="0">
                  <a:pos x="45" y="12"/>
                </a:cxn>
                <a:cxn ang="0">
                  <a:pos x="41" y="23"/>
                </a:cxn>
                <a:cxn ang="0">
                  <a:pos x="32" y="32"/>
                </a:cxn>
                <a:cxn ang="0">
                  <a:pos x="17" y="31"/>
                </a:cxn>
                <a:cxn ang="0">
                  <a:pos x="8" y="26"/>
                </a:cxn>
                <a:cxn ang="0">
                  <a:pos x="2" y="19"/>
                </a:cxn>
                <a:cxn ang="0">
                  <a:pos x="0" y="16"/>
                </a:cxn>
                <a:cxn ang="0">
                  <a:pos x="0" y="16"/>
                </a:cxn>
              </a:cxnLst>
              <a:rect l="0" t="0" r="r" b="b"/>
              <a:pathLst>
                <a:path w="46" h="32">
                  <a:moveTo>
                    <a:pt x="0" y="16"/>
                  </a:moveTo>
                  <a:lnTo>
                    <a:pt x="2" y="18"/>
                  </a:lnTo>
                  <a:lnTo>
                    <a:pt x="9" y="20"/>
                  </a:lnTo>
                  <a:lnTo>
                    <a:pt x="17" y="22"/>
                  </a:lnTo>
                  <a:lnTo>
                    <a:pt x="25" y="20"/>
                  </a:lnTo>
                  <a:lnTo>
                    <a:pt x="30" y="15"/>
                  </a:lnTo>
                  <a:lnTo>
                    <a:pt x="33" y="8"/>
                  </a:lnTo>
                  <a:lnTo>
                    <a:pt x="33" y="3"/>
                  </a:lnTo>
                  <a:lnTo>
                    <a:pt x="33" y="0"/>
                  </a:lnTo>
                  <a:lnTo>
                    <a:pt x="46" y="0"/>
                  </a:lnTo>
                  <a:lnTo>
                    <a:pt x="46" y="3"/>
                  </a:lnTo>
                  <a:lnTo>
                    <a:pt x="45" y="12"/>
                  </a:lnTo>
                  <a:lnTo>
                    <a:pt x="41" y="23"/>
                  </a:lnTo>
                  <a:lnTo>
                    <a:pt x="32" y="32"/>
                  </a:lnTo>
                  <a:lnTo>
                    <a:pt x="17" y="31"/>
                  </a:lnTo>
                  <a:lnTo>
                    <a:pt x="8" y="26"/>
                  </a:lnTo>
                  <a:lnTo>
                    <a:pt x="2" y="19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47" name="Freeform 511"/>
            <p:cNvSpPr>
              <a:spLocks/>
            </p:cNvSpPr>
            <p:nvPr/>
          </p:nvSpPr>
          <p:spPr bwMode="ltGray">
            <a:xfrm>
              <a:off x="1393" y="1979"/>
              <a:ext cx="27" cy="119"/>
            </a:xfrm>
            <a:custGeom>
              <a:avLst/>
              <a:gdLst/>
              <a:ahLst/>
              <a:cxnLst>
                <a:cxn ang="0">
                  <a:pos x="27" y="5"/>
                </a:cxn>
                <a:cxn ang="0">
                  <a:pos x="24" y="8"/>
                </a:cxn>
                <a:cxn ang="0">
                  <a:pos x="20" y="17"/>
                </a:cxn>
                <a:cxn ang="0">
                  <a:pos x="16" y="33"/>
                </a:cxn>
                <a:cxn ang="0">
                  <a:pos x="15" y="54"/>
                </a:cxn>
                <a:cxn ang="0">
                  <a:pos x="12" y="78"/>
                </a:cxn>
                <a:cxn ang="0">
                  <a:pos x="12" y="99"/>
                </a:cxn>
                <a:cxn ang="0">
                  <a:pos x="11" y="113"/>
                </a:cxn>
                <a:cxn ang="0">
                  <a:pos x="11" y="119"/>
                </a:cxn>
                <a:cxn ang="0">
                  <a:pos x="9" y="113"/>
                </a:cxn>
                <a:cxn ang="0">
                  <a:pos x="5" y="99"/>
                </a:cxn>
                <a:cxn ang="0">
                  <a:pos x="0" y="77"/>
                </a:cxn>
                <a:cxn ang="0">
                  <a:pos x="0" y="50"/>
                </a:cxn>
                <a:cxn ang="0">
                  <a:pos x="3" y="25"/>
                </a:cxn>
                <a:cxn ang="0">
                  <a:pos x="7" y="10"/>
                </a:cxn>
                <a:cxn ang="0">
                  <a:pos x="11" y="2"/>
                </a:cxn>
                <a:cxn ang="0">
                  <a:pos x="12" y="0"/>
                </a:cxn>
                <a:cxn ang="0">
                  <a:pos x="27" y="5"/>
                </a:cxn>
                <a:cxn ang="0">
                  <a:pos x="27" y="5"/>
                </a:cxn>
              </a:cxnLst>
              <a:rect l="0" t="0" r="r" b="b"/>
              <a:pathLst>
                <a:path w="27" h="119">
                  <a:moveTo>
                    <a:pt x="27" y="5"/>
                  </a:moveTo>
                  <a:lnTo>
                    <a:pt x="24" y="8"/>
                  </a:lnTo>
                  <a:lnTo>
                    <a:pt x="20" y="17"/>
                  </a:lnTo>
                  <a:lnTo>
                    <a:pt x="16" y="33"/>
                  </a:lnTo>
                  <a:lnTo>
                    <a:pt x="15" y="54"/>
                  </a:lnTo>
                  <a:lnTo>
                    <a:pt x="12" y="78"/>
                  </a:lnTo>
                  <a:lnTo>
                    <a:pt x="12" y="99"/>
                  </a:lnTo>
                  <a:lnTo>
                    <a:pt x="11" y="113"/>
                  </a:lnTo>
                  <a:lnTo>
                    <a:pt x="11" y="119"/>
                  </a:lnTo>
                  <a:lnTo>
                    <a:pt x="9" y="113"/>
                  </a:lnTo>
                  <a:lnTo>
                    <a:pt x="5" y="99"/>
                  </a:lnTo>
                  <a:lnTo>
                    <a:pt x="0" y="77"/>
                  </a:lnTo>
                  <a:lnTo>
                    <a:pt x="0" y="50"/>
                  </a:lnTo>
                  <a:lnTo>
                    <a:pt x="3" y="25"/>
                  </a:lnTo>
                  <a:lnTo>
                    <a:pt x="7" y="10"/>
                  </a:lnTo>
                  <a:lnTo>
                    <a:pt x="11" y="2"/>
                  </a:lnTo>
                  <a:lnTo>
                    <a:pt x="12" y="0"/>
                  </a:lnTo>
                  <a:lnTo>
                    <a:pt x="27" y="5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48" name="Freeform 512"/>
            <p:cNvSpPr>
              <a:spLocks/>
            </p:cNvSpPr>
            <p:nvPr/>
          </p:nvSpPr>
          <p:spPr bwMode="ltGray">
            <a:xfrm>
              <a:off x="1508" y="1928"/>
              <a:ext cx="54" cy="96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2" y="9"/>
                </a:cxn>
                <a:cxn ang="0">
                  <a:pos x="10" y="16"/>
                </a:cxn>
                <a:cxn ang="0">
                  <a:pos x="21" y="28"/>
                </a:cxn>
                <a:cxn ang="0">
                  <a:pos x="33" y="45"/>
                </a:cxn>
                <a:cxn ang="0">
                  <a:pos x="41" y="65"/>
                </a:cxn>
                <a:cxn ang="0">
                  <a:pos x="48" y="81"/>
                </a:cxn>
                <a:cxn ang="0">
                  <a:pos x="52" y="92"/>
                </a:cxn>
                <a:cxn ang="0">
                  <a:pos x="54" y="96"/>
                </a:cxn>
                <a:cxn ang="0">
                  <a:pos x="53" y="91"/>
                </a:cxn>
                <a:cxn ang="0">
                  <a:pos x="53" y="75"/>
                </a:cxn>
                <a:cxn ang="0">
                  <a:pos x="49" y="55"/>
                </a:cxn>
                <a:cxn ang="0">
                  <a:pos x="41" y="33"/>
                </a:cxn>
                <a:cxn ang="0">
                  <a:pos x="29" y="15"/>
                </a:cxn>
                <a:cxn ang="0">
                  <a:pos x="21" y="5"/>
                </a:cxn>
                <a:cxn ang="0">
                  <a:pos x="14" y="0"/>
                </a:cxn>
                <a:cxn ang="0">
                  <a:pos x="9" y="0"/>
                </a:cxn>
                <a:cxn ang="0">
                  <a:pos x="5" y="1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54" h="96">
                  <a:moveTo>
                    <a:pt x="0" y="7"/>
                  </a:moveTo>
                  <a:lnTo>
                    <a:pt x="2" y="9"/>
                  </a:lnTo>
                  <a:lnTo>
                    <a:pt x="10" y="16"/>
                  </a:lnTo>
                  <a:lnTo>
                    <a:pt x="21" y="28"/>
                  </a:lnTo>
                  <a:lnTo>
                    <a:pt x="33" y="45"/>
                  </a:lnTo>
                  <a:lnTo>
                    <a:pt x="41" y="65"/>
                  </a:lnTo>
                  <a:lnTo>
                    <a:pt x="48" y="81"/>
                  </a:lnTo>
                  <a:lnTo>
                    <a:pt x="52" y="92"/>
                  </a:lnTo>
                  <a:lnTo>
                    <a:pt x="54" y="96"/>
                  </a:lnTo>
                  <a:lnTo>
                    <a:pt x="53" y="91"/>
                  </a:lnTo>
                  <a:lnTo>
                    <a:pt x="53" y="75"/>
                  </a:lnTo>
                  <a:lnTo>
                    <a:pt x="49" y="55"/>
                  </a:lnTo>
                  <a:lnTo>
                    <a:pt x="41" y="33"/>
                  </a:lnTo>
                  <a:lnTo>
                    <a:pt x="29" y="15"/>
                  </a:lnTo>
                  <a:lnTo>
                    <a:pt x="21" y="5"/>
                  </a:lnTo>
                  <a:lnTo>
                    <a:pt x="14" y="0"/>
                  </a:lnTo>
                  <a:lnTo>
                    <a:pt x="9" y="0"/>
                  </a:lnTo>
                  <a:lnTo>
                    <a:pt x="5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49" name="Freeform 513"/>
            <p:cNvSpPr>
              <a:spLocks/>
            </p:cNvSpPr>
            <p:nvPr/>
          </p:nvSpPr>
          <p:spPr bwMode="ltGray">
            <a:xfrm>
              <a:off x="1476" y="1894"/>
              <a:ext cx="41" cy="31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2"/>
                </a:cxn>
                <a:cxn ang="0">
                  <a:pos x="4" y="9"/>
                </a:cxn>
                <a:cxn ang="0">
                  <a:pos x="9" y="14"/>
                </a:cxn>
                <a:cxn ang="0">
                  <a:pos x="20" y="17"/>
                </a:cxn>
                <a:cxn ang="0">
                  <a:pos x="29" y="15"/>
                </a:cxn>
                <a:cxn ang="0">
                  <a:pos x="36" y="13"/>
                </a:cxn>
                <a:cxn ang="0">
                  <a:pos x="38" y="9"/>
                </a:cxn>
                <a:cxn ang="0">
                  <a:pos x="41" y="7"/>
                </a:cxn>
                <a:cxn ang="0">
                  <a:pos x="40" y="10"/>
                </a:cxn>
                <a:cxn ang="0">
                  <a:pos x="36" y="19"/>
                </a:cxn>
                <a:cxn ang="0">
                  <a:pos x="28" y="29"/>
                </a:cxn>
                <a:cxn ang="0">
                  <a:pos x="16" y="31"/>
                </a:cxn>
                <a:cxn ang="0">
                  <a:pos x="4" y="25"/>
                </a:cxn>
                <a:cxn ang="0">
                  <a:pos x="0" y="14"/>
                </a:cxn>
                <a:cxn ang="0">
                  <a:pos x="0" y="3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41" h="31">
                  <a:moveTo>
                    <a:pt x="1" y="0"/>
                  </a:moveTo>
                  <a:lnTo>
                    <a:pt x="1" y="2"/>
                  </a:lnTo>
                  <a:lnTo>
                    <a:pt x="4" y="9"/>
                  </a:lnTo>
                  <a:lnTo>
                    <a:pt x="9" y="14"/>
                  </a:lnTo>
                  <a:lnTo>
                    <a:pt x="20" y="17"/>
                  </a:lnTo>
                  <a:lnTo>
                    <a:pt x="29" y="15"/>
                  </a:lnTo>
                  <a:lnTo>
                    <a:pt x="36" y="13"/>
                  </a:lnTo>
                  <a:lnTo>
                    <a:pt x="38" y="9"/>
                  </a:lnTo>
                  <a:lnTo>
                    <a:pt x="41" y="7"/>
                  </a:lnTo>
                  <a:lnTo>
                    <a:pt x="40" y="10"/>
                  </a:lnTo>
                  <a:lnTo>
                    <a:pt x="36" y="19"/>
                  </a:lnTo>
                  <a:lnTo>
                    <a:pt x="28" y="29"/>
                  </a:lnTo>
                  <a:lnTo>
                    <a:pt x="16" y="31"/>
                  </a:lnTo>
                  <a:lnTo>
                    <a:pt x="4" y="25"/>
                  </a:lnTo>
                  <a:lnTo>
                    <a:pt x="0" y="14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50" name="Freeform 514"/>
            <p:cNvSpPr>
              <a:spLocks/>
            </p:cNvSpPr>
            <p:nvPr/>
          </p:nvSpPr>
          <p:spPr bwMode="ltGray">
            <a:xfrm>
              <a:off x="1175" y="2039"/>
              <a:ext cx="29" cy="77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6"/>
                </a:cxn>
                <a:cxn ang="0">
                  <a:pos x="4" y="13"/>
                </a:cxn>
                <a:cxn ang="0">
                  <a:pos x="8" y="21"/>
                </a:cxn>
                <a:cxn ang="0">
                  <a:pos x="12" y="34"/>
                </a:cxn>
                <a:cxn ang="0">
                  <a:pos x="17" y="47"/>
                </a:cxn>
                <a:cxn ang="0">
                  <a:pos x="22" y="62"/>
                </a:cxn>
                <a:cxn ang="0">
                  <a:pos x="26" y="73"/>
                </a:cxn>
                <a:cxn ang="0">
                  <a:pos x="28" y="77"/>
                </a:cxn>
                <a:cxn ang="0">
                  <a:pos x="28" y="71"/>
                </a:cxn>
                <a:cxn ang="0">
                  <a:pos x="29" y="59"/>
                </a:cxn>
                <a:cxn ang="0">
                  <a:pos x="28" y="43"/>
                </a:cxn>
                <a:cxn ang="0">
                  <a:pos x="25" y="25"/>
                </a:cxn>
                <a:cxn ang="0">
                  <a:pos x="18" y="10"/>
                </a:cxn>
                <a:cxn ang="0">
                  <a:pos x="16" y="4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29" h="77">
                  <a:moveTo>
                    <a:pt x="0" y="5"/>
                  </a:moveTo>
                  <a:lnTo>
                    <a:pt x="0" y="6"/>
                  </a:lnTo>
                  <a:lnTo>
                    <a:pt x="4" y="13"/>
                  </a:lnTo>
                  <a:lnTo>
                    <a:pt x="8" y="21"/>
                  </a:lnTo>
                  <a:lnTo>
                    <a:pt x="12" y="34"/>
                  </a:lnTo>
                  <a:lnTo>
                    <a:pt x="17" y="47"/>
                  </a:lnTo>
                  <a:lnTo>
                    <a:pt x="22" y="62"/>
                  </a:lnTo>
                  <a:lnTo>
                    <a:pt x="26" y="73"/>
                  </a:lnTo>
                  <a:lnTo>
                    <a:pt x="28" y="77"/>
                  </a:lnTo>
                  <a:lnTo>
                    <a:pt x="28" y="71"/>
                  </a:lnTo>
                  <a:lnTo>
                    <a:pt x="29" y="59"/>
                  </a:lnTo>
                  <a:lnTo>
                    <a:pt x="28" y="43"/>
                  </a:lnTo>
                  <a:lnTo>
                    <a:pt x="25" y="25"/>
                  </a:lnTo>
                  <a:lnTo>
                    <a:pt x="18" y="10"/>
                  </a:lnTo>
                  <a:lnTo>
                    <a:pt x="16" y="4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51" name="Freeform 515"/>
            <p:cNvSpPr>
              <a:spLocks/>
            </p:cNvSpPr>
            <p:nvPr/>
          </p:nvSpPr>
          <p:spPr bwMode="ltGray">
            <a:xfrm>
              <a:off x="1401" y="2077"/>
              <a:ext cx="116" cy="24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5" y="15"/>
                </a:cxn>
                <a:cxn ang="0">
                  <a:pos x="20" y="15"/>
                </a:cxn>
                <a:cxn ang="0">
                  <a:pos x="40" y="13"/>
                </a:cxn>
                <a:cxn ang="0">
                  <a:pos x="63" y="13"/>
                </a:cxn>
                <a:cxn ang="0">
                  <a:pos x="81" y="15"/>
                </a:cxn>
                <a:cxn ang="0">
                  <a:pos x="96" y="19"/>
                </a:cxn>
                <a:cxn ang="0">
                  <a:pos x="107" y="23"/>
                </a:cxn>
                <a:cxn ang="0">
                  <a:pos x="111" y="24"/>
                </a:cxn>
                <a:cxn ang="0">
                  <a:pos x="112" y="23"/>
                </a:cxn>
                <a:cxn ang="0">
                  <a:pos x="115" y="21"/>
                </a:cxn>
                <a:cxn ang="0">
                  <a:pos x="116" y="16"/>
                </a:cxn>
                <a:cxn ang="0">
                  <a:pos x="113" y="9"/>
                </a:cxn>
                <a:cxn ang="0">
                  <a:pos x="101" y="4"/>
                </a:cxn>
                <a:cxn ang="0">
                  <a:pos x="83" y="0"/>
                </a:cxn>
                <a:cxn ang="0">
                  <a:pos x="61" y="0"/>
                </a:cxn>
                <a:cxn ang="0">
                  <a:pos x="40" y="3"/>
                </a:cxn>
                <a:cxn ang="0">
                  <a:pos x="24" y="7"/>
                </a:cxn>
                <a:cxn ang="0">
                  <a:pos x="11" y="11"/>
                </a:cxn>
                <a:cxn ang="0">
                  <a:pos x="3" y="15"/>
                </a:cxn>
                <a:cxn ang="0">
                  <a:pos x="0" y="16"/>
                </a:cxn>
                <a:cxn ang="0">
                  <a:pos x="0" y="16"/>
                </a:cxn>
              </a:cxnLst>
              <a:rect l="0" t="0" r="r" b="b"/>
              <a:pathLst>
                <a:path w="116" h="24">
                  <a:moveTo>
                    <a:pt x="0" y="16"/>
                  </a:moveTo>
                  <a:lnTo>
                    <a:pt x="5" y="15"/>
                  </a:lnTo>
                  <a:lnTo>
                    <a:pt x="20" y="15"/>
                  </a:lnTo>
                  <a:lnTo>
                    <a:pt x="40" y="13"/>
                  </a:lnTo>
                  <a:lnTo>
                    <a:pt x="63" y="13"/>
                  </a:lnTo>
                  <a:lnTo>
                    <a:pt x="81" y="15"/>
                  </a:lnTo>
                  <a:lnTo>
                    <a:pt x="96" y="19"/>
                  </a:lnTo>
                  <a:lnTo>
                    <a:pt x="107" y="23"/>
                  </a:lnTo>
                  <a:lnTo>
                    <a:pt x="111" y="24"/>
                  </a:lnTo>
                  <a:lnTo>
                    <a:pt x="112" y="23"/>
                  </a:lnTo>
                  <a:lnTo>
                    <a:pt x="115" y="21"/>
                  </a:lnTo>
                  <a:lnTo>
                    <a:pt x="116" y="16"/>
                  </a:lnTo>
                  <a:lnTo>
                    <a:pt x="113" y="9"/>
                  </a:lnTo>
                  <a:lnTo>
                    <a:pt x="101" y="4"/>
                  </a:lnTo>
                  <a:lnTo>
                    <a:pt x="83" y="0"/>
                  </a:lnTo>
                  <a:lnTo>
                    <a:pt x="61" y="0"/>
                  </a:lnTo>
                  <a:lnTo>
                    <a:pt x="40" y="3"/>
                  </a:lnTo>
                  <a:lnTo>
                    <a:pt x="24" y="7"/>
                  </a:lnTo>
                  <a:lnTo>
                    <a:pt x="11" y="11"/>
                  </a:lnTo>
                  <a:lnTo>
                    <a:pt x="3" y="15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52" name="Freeform 516"/>
            <p:cNvSpPr>
              <a:spLocks/>
            </p:cNvSpPr>
            <p:nvPr/>
          </p:nvSpPr>
          <p:spPr bwMode="ltGray">
            <a:xfrm>
              <a:off x="1412" y="2116"/>
              <a:ext cx="11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5"/>
                </a:cxn>
                <a:cxn ang="0">
                  <a:pos x="12" y="18"/>
                </a:cxn>
                <a:cxn ang="0">
                  <a:pos x="28" y="34"/>
                </a:cxn>
                <a:cxn ang="0">
                  <a:pos x="50" y="52"/>
                </a:cxn>
                <a:cxn ang="0">
                  <a:pos x="72" y="62"/>
                </a:cxn>
                <a:cxn ang="0">
                  <a:pos x="89" y="69"/>
                </a:cxn>
                <a:cxn ang="0">
                  <a:pos x="100" y="73"/>
                </a:cxn>
                <a:cxn ang="0">
                  <a:pos x="105" y="74"/>
                </a:cxn>
                <a:cxn ang="0">
                  <a:pos x="105" y="72"/>
                </a:cxn>
                <a:cxn ang="0">
                  <a:pos x="108" y="68"/>
                </a:cxn>
                <a:cxn ang="0">
                  <a:pos x="110" y="64"/>
                </a:cxn>
                <a:cxn ang="0">
                  <a:pos x="112" y="60"/>
                </a:cxn>
                <a:cxn ang="0">
                  <a:pos x="108" y="57"/>
                </a:cxn>
                <a:cxn ang="0">
                  <a:pos x="100" y="54"/>
                </a:cxn>
                <a:cxn ang="0">
                  <a:pos x="85" y="49"/>
                </a:cxn>
                <a:cxn ang="0">
                  <a:pos x="61" y="38"/>
                </a:cxn>
                <a:cxn ang="0">
                  <a:pos x="36" y="25"/>
                </a:cxn>
                <a:cxn ang="0">
                  <a:pos x="17" y="12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12" h="74">
                  <a:moveTo>
                    <a:pt x="0" y="0"/>
                  </a:moveTo>
                  <a:lnTo>
                    <a:pt x="2" y="5"/>
                  </a:lnTo>
                  <a:lnTo>
                    <a:pt x="12" y="18"/>
                  </a:lnTo>
                  <a:lnTo>
                    <a:pt x="28" y="34"/>
                  </a:lnTo>
                  <a:lnTo>
                    <a:pt x="50" y="52"/>
                  </a:lnTo>
                  <a:lnTo>
                    <a:pt x="72" y="62"/>
                  </a:lnTo>
                  <a:lnTo>
                    <a:pt x="89" y="69"/>
                  </a:lnTo>
                  <a:lnTo>
                    <a:pt x="100" y="73"/>
                  </a:lnTo>
                  <a:lnTo>
                    <a:pt x="105" y="74"/>
                  </a:lnTo>
                  <a:lnTo>
                    <a:pt x="105" y="72"/>
                  </a:lnTo>
                  <a:lnTo>
                    <a:pt x="108" y="68"/>
                  </a:lnTo>
                  <a:lnTo>
                    <a:pt x="110" y="64"/>
                  </a:lnTo>
                  <a:lnTo>
                    <a:pt x="112" y="60"/>
                  </a:lnTo>
                  <a:lnTo>
                    <a:pt x="108" y="57"/>
                  </a:lnTo>
                  <a:lnTo>
                    <a:pt x="100" y="54"/>
                  </a:lnTo>
                  <a:lnTo>
                    <a:pt x="85" y="49"/>
                  </a:lnTo>
                  <a:lnTo>
                    <a:pt x="61" y="38"/>
                  </a:lnTo>
                  <a:lnTo>
                    <a:pt x="36" y="25"/>
                  </a:lnTo>
                  <a:lnTo>
                    <a:pt x="17" y="12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53" name="Freeform 517"/>
            <p:cNvSpPr>
              <a:spLocks/>
            </p:cNvSpPr>
            <p:nvPr/>
          </p:nvSpPr>
          <p:spPr bwMode="ltGray">
            <a:xfrm>
              <a:off x="1494" y="2086"/>
              <a:ext cx="104" cy="62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3" y="12"/>
                </a:cxn>
                <a:cxn ang="0">
                  <a:pos x="11" y="31"/>
                </a:cxn>
                <a:cxn ang="0">
                  <a:pos x="20" y="50"/>
                </a:cxn>
                <a:cxn ang="0">
                  <a:pos x="32" y="62"/>
                </a:cxn>
                <a:cxn ang="0">
                  <a:pos x="50" y="59"/>
                </a:cxn>
                <a:cxn ang="0">
                  <a:pos x="75" y="46"/>
                </a:cxn>
                <a:cxn ang="0">
                  <a:pos x="95" y="32"/>
                </a:cxn>
                <a:cxn ang="0">
                  <a:pos x="104" y="27"/>
                </a:cxn>
                <a:cxn ang="0">
                  <a:pos x="95" y="30"/>
                </a:cxn>
                <a:cxn ang="0">
                  <a:pos x="76" y="36"/>
                </a:cxn>
                <a:cxn ang="0">
                  <a:pos x="54" y="42"/>
                </a:cxn>
                <a:cxn ang="0">
                  <a:pos x="39" y="44"/>
                </a:cxn>
                <a:cxn ang="0">
                  <a:pos x="27" y="36"/>
                </a:cxn>
                <a:cxn ang="0">
                  <a:pos x="16" y="22"/>
                </a:cxn>
                <a:cxn ang="0">
                  <a:pos x="7" y="7"/>
                </a:cxn>
                <a:cxn ang="0">
                  <a:pos x="3" y="0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04" h="62">
                  <a:moveTo>
                    <a:pt x="0" y="6"/>
                  </a:moveTo>
                  <a:lnTo>
                    <a:pt x="3" y="12"/>
                  </a:lnTo>
                  <a:lnTo>
                    <a:pt x="11" y="31"/>
                  </a:lnTo>
                  <a:lnTo>
                    <a:pt x="20" y="50"/>
                  </a:lnTo>
                  <a:lnTo>
                    <a:pt x="32" y="62"/>
                  </a:lnTo>
                  <a:lnTo>
                    <a:pt x="50" y="59"/>
                  </a:lnTo>
                  <a:lnTo>
                    <a:pt x="75" y="46"/>
                  </a:lnTo>
                  <a:lnTo>
                    <a:pt x="95" y="32"/>
                  </a:lnTo>
                  <a:lnTo>
                    <a:pt x="104" y="27"/>
                  </a:lnTo>
                  <a:lnTo>
                    <a:pt x="95" y="30"/>
                  </a:lnTo>
                  <a:lnTo>
                    <a:pt x="76" y="36"/>
                  </a:lnTo>
                  <a:lnTo>
                    <a:pt x="54" y="42"/>
                  </a:lnTo>
                  <a:lnTo>
                    <a:pt x="39" y="44"/>
                  </a:lnTo>
                  <a:lnTo>
                    <a:pt x="27" y="36"/>
                  </a:lnTo>
                  <a:lnTo>
                    <a:pt x="16" y="22"/>
                  </a:lnTo>
                  <a:lnTo>
                    <a:pt x="7" y="7"/>
                  </a:lnTo>
                  <a:lnTo>
                    <a:pt x="3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54" name="Freeform 518"/>
            <p:cNvSpPr>
              <a:spLocks/>
            </p:cNvSpPr>
            <p:nvPr/>
          </p:nvSpPr>
          <p:spPr bwMode="ltGray">
            <a:xfrm>
              <a:off x="1544" y="2065"/>
              <a:ext cx="33" cy="31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1" y="21"/>
                </a:cxn>
                <a:cxn ang="0">
                  <a:pos x="5" y="13"/>
                </a:cxn>
                <a:cxn ang="0">
                  <a:pos x="12" y="4"/>
                </a:cxn>
                <a:cxn ang="0">
                  <a:pos x="24" y="0"/>
                </a:cxn>
                <a:cxn ang="0">
                  <a:pos x="32" y="4"/>
                </a:cxn>
                <a:cxn ang="0">
                  <a:pos x="33" y="12"/>
                </a:cxn>
                <a:cxn ang="0">
                  <a:pos x="32" y="20"/>
                </a:cxn>
                <a:cxn ang="0">
                  <a:pos x="30" y="24"/>
                </a:cxn>
                <a:cxn ang="0">
                  <a:pos x="29" y="21"/>
                </a:cxn>
                <a:cxn ang="0">
                  <a:pos x="28" y="17"/>
                </a:cxn>
                <a:cxn ang="0">
                  <a:pos x="24" y="13"/>
                </a:cxn>
                <a:cxn ang="0">
                  <a:pos x="20" y="13"/>
                </a:cxn>
                <a:cxn ang="0">
                  <a:pos x="14" y="17"/>
                </a:cxn>
                <a:cxn ang="0">
                  <a:pos x="12" y="23"/>
                </a:cxn>
                <a:cxn ang="0">
                  <a:pos x="10" y="28"/>
                </a:cxn>
                <a:cxn ang="0">
                  <a:pos x="10" y="31"/>
                </a:cxn>
                <a:cxn ang="0">
                  <a:pos x="0" y="27"/>
                </a:cxn>
                <a:cxn ang="0">
                  <a:pos x="0" y="27"/>
                </a:cxn>
              </a:cxnLst>
              <a:rect l="0" t="0" r="r" b="b"/>
              <a:pathLst>
                <a:path w="33" h="31">
                  <a:moveTo>
                    <a:pt x="0" y="27"/>
                  </a:moveTo>
                  <a:lnTo>
                    <a:pt x="1" y="21"/>
                  </a:lnTo>
                  <a:lnTo>
                    <a:pt x="5" y="13"/>
                  </a:lnTo>
                  <a:lnTo>
                    <a:pt x="12" y="4"/>
                  </a:lnTo>
                  <a:lnTo>
                    <a:pt x="24" y="0"/>
                  </a:lnTo>
                  <a:lnTo>
                    <a:pt x="32" y="4"/>
                  </a:lnTo>
                  <a:lnTo>
                    <a:pt x="33" y="12"/>
                  </a:lnTo>
                  <a:lnTo>
                    <a:pt x="32" y="20"/>
                  </a:lnTo>
                  <a:lnTo>
                    <a:pt x="30" y="24"/>
                  </a:lnTo>
                  <a:lnTo>
                    <a:pt x="29" y="21"/>
                  </a:lnTo>
                  <a:lnTo>
                    <a:pt x="28" y="17"/>
                  </a:lnTo>
                  <a:lnTo>
                    <a:pt x="24" y="13"/>
                  </a:lnTo>
                  <a:lnTo>
                    <a:pt x="20" y="13"/>
                  </a:lnTo>
                  <a:lnTo>
                    <a:pt x="14" y="17"/>
                  </a:lnTo>
                  <a:lnTo>
                    <a:pt x="12" y="23"/>
                  </a:lnTo>
                  <a:lnTo>
                    <a:pt x="10" y="28"/>
                  </a:lnTo>
                  <a:lnTo>
                    <a:pt x="10" y="31"/>
                  </a:lnTo>
                  <a:lnTo>
                    <a:pt x="0" y="2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55" name="Freeform 519"/>
            <p:cNvSpPr>
              <a:spLocks/>
            </p:cNvSpPr>
            <p:nvPr/>
          </p:nvSpPr>
          <p:spPr bwMode="ltGray">
            <a:xfrm>
              <a:off x="1538" y="2035"/>
              <a:ext cx="40" cy="37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1"/>
                </a:cxn>
                <a:cxn ang="0">
                  <a:pos x="0" y="23"/>
                </a:cxn>
                <a:cxn ang="0">
                  <a:pos x="4" y="11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34" y="2"/>
                </a:cxn>
                <a:cxn ang="0">
                  <a:pos x="39" y="6"/>
                </a:cxn>
                <a:cxn ang="0">
                  <a:pos x="40" y="9"/>
                </a:cxn>
                <a:cxn ang="0">
                  <a:pos x="38" y="9"/>
                </a:cxn>
                <a:cxn ang="0">
                  <a:pos x="32" y="10"/>
                </a:cxn>
                <a:cxn ang="0">
                  <a:pos x="24" y="11"/>
                </a:cxn>
                <a:cxn ang="0">
                  <a:pos x="18" y="15"/>
                </a:cxn>
                <a:cxn ang="0">
                  <a:pos x="12" y="21"/>
                </a:cxn>
                <a:cxn ang="0">
                  <a:pos x="6" y="27"/>
                </a:cxn>
                <a:cxn ang="0">
                  <a:pos x="2" y="33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40" h="37">
                  <a:moveTo>
                    <a:pt x="0" y="37"/>
                  </a:moveTo>
                  <a:lnTo>
                    <a:pt x="0" y="31"/>
                  </a:lnTo>
                  <a:lnTo>
                    <a:pt x="0" y="23"/>
                  </a:lnTo>
                  <a:lnTo>
                    <a:pt x="4" y="11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34" y="2"/>
                  </a:lnTo>
                  <a:lnTo>
                    <a:pt x="39" y="6"/>
                  </a:lnTo>
                  <a:lnTo>
                    <a:pt x="40" y="9"/>
                  </a:lnTo>
                  <a:lnTo>
                    <a:pt x="38" y="9"/>
                  </a:lnTo>
                  <a:lnTo>
                    <a:pt x="32" y="10"/>
                  </a:lnTo>
                  <a:lnTo>
                    <a:pt x="24" y="11"/>
                  </a:lnTo>
                  <a:lnTo>
                    <a:pt x="18" y="15"/>
                  </a:lnTo>
                  <a:lnTo>
                    <a:pt x="12" y="21"/>
                  </a:lnTo>
                  <a:lnTo>
                    <a:pt x="6" y="27"/>
                  </a:lnTo>
                  <a:lnTo>
                    <a:pt x="2" y="33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56" name="Freeform 520"/>
            <p:cNvSpPr>
              <a:spLocks/>
            </p:cNvSpPr>
            <p:nvPr/>
          </p:nvSpPr>
          <p:spPr bwMode="ltGray">
            <a:xfrm>
              <a:off x="1512" y="2138"/>
              <a:ext cx="50" cy="50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1" y="35"/>
                </a:cxn>
                <a:cxn ang="0">
                  <a:pos x="6" y="24"/>
                </a:cxn>
                <a:cxn ang="0">
                  <a:pos x="14" y="12"/>
                </a:cxn>
                <a:cxn ang="0">
                  <a:pos x="26" y="4"/>
                </a:cxn>
                <a:cxn ang="0">
                  <a:pos x="38" y="0"/>
                </a:cxn>
                <a:cxn ang="0">
                  <a:pos x="45" y="0"/>
                </a:cxn>
                <a:cxn ang="0">
                  <a:pos x="49" y="0"/>
                </a:cxn>
                <a:cxn ang="0">
                  <a:pos x="50" y="2"/>
                </a:cxn>
                <a:cxn ang="0">
                  <a:pos x="46" y="3"/>
                </a:cxn>
                <a:cxn ang="0">
                  <a:pos x="40" y="7"/>
                </a:cxn>
                <a:cxn ang="0">
                  <a:pos x="32" y="15"/>
                </a:cxn>
                <a:cxn ang="0">
                  <a:pos x="24" y="24"/>
                </a:cxn>
                <a:cxn ang="0">
                  <a:pos x="18" y="34"/>
                </a:cxn>
                <a:cxn ang="0">
                  <a:pos x="14" y="42"/>
                </a:cxn>
                <a:cxn ang="0">
                  <a:pos x="12" y="47"/>
                </a:cxn>
                <a:cxn ang="0">
                  <a:pos x="12" y="50"/>
                </a:cxn>
                <a:cxn ang="0">
                  <a:pos x="0" y="40"/>
                </a:cxn>
                <a:cxn ang="0">
                  <a:pos x="0" y="40"/>
                </a:cxn>
              </a:cxnLst>
              <a:rect l="0" t="0" r="r" b="b"/>
              <a:pathLst>
                <a:path w="50" h="50">
                  <a:moveTo>
                    <a:pt x="0" y="40"/>
                  </a:moveTo>
                  <a:lnTo>
                    <a:pt x="1" y="35"/>
                  </a:lnTo>
                  <a:lnTo>
                    <a:pt x="6" y="24"/>
                  </a:lnTo>
                  <a:lnTo>
                    <a:pt x="14" y="12"/>
                  </a:lnTo>
                  <a:lnTo>
                    <a:pt x="26" y="4"/>
                  </a:lnTo>
                  <a:lnTo>
                    <a:pt x="38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0" y="2"/>
                  </a:lnTo>
                  <a:lnTo>
                    <a:pt x="46" y="3"/>
                  </a:lnTo>
                  <a:lnTo>
                    <a:pt x="40" y="7"/>
                  </a:lnTo>
                  <a:lnTo>
                    <a:pt x="32" y="15"/>
                  </a:lnTo>
                  <a:lnTo>
                    <a:pt x="24" y="24"/>
                  </a:lnTo>
                  <a:lnTo>
                    <a:pt x="18" y="34"/>
                  </a:lnTo>
                  <a:lnTo>
                    <a:pt x="14" y="42"/>
                  </a:lnTo>
                  <a:lnTo>
                    <a:pt x="12" y="47"/>
                  </a:lnTo>
                  <a:lnTo>
                    <a:pt x="12" y="50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57" name="Freeform 521"/>
            <p:cNvSpPr>
              <a:spLocks/>
            </p:cNvSpPr>
            <p:nvPr/>
          </p:nvSpPr>
          <p:spPr bwMode="ltGray">
            <a:xfrm>
              <a:off x="1525" y="2168"/>
              <a:ext cx="53" cy="13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"/>
                </a:cxn>
                <a:cxn ang="0">
                  <a:pos x="0" y="18"/>
                </a:cxn>
                <a:cxn ang="0">
                  <a:pos x="1" y="41"/>
                </a:cxn>
                <a:cxn ang="0">
                  <a:pos x="8" y="67"/>
                </a:cxn>
                <a:cxn ang="0">
                  <a:pos x="17" y="94"/>
                </a:cxn>
                <a:cxn ang="0">
                  <a:pos x="29" y="115"/>
                </a:cxn>
                <a:cxn ang="0">
                  <a:pos x="39" y="129"/>
                </a:cxn>
                <a:cxn ang="0">
                  <a:pos x="43" y="133"/>
                </a:cxn>
                <a:cxn ang="0">
                  <a:pos x="53" y="119"/>
                </a:cxn>
                <a:cxn ang="0">
                  <a:pos x="49" y="115"/>
                </a:cxn>
                <a:cxn ang="0">
                  <a:pos x="43" y="105"/>
                </a:cxn>
                <a:cxn ang="0">
                  <a:pos x="32" y="87"/>
                </a:cxn>
                <a:cxn ang="0">
                  <a:pos x="23" y="63"/>
                </a:cxn>
                <a:cxn ang="0">
                  <a:pos x="13" y="38"/>
                </a:cxn>
                <a:cxn ang="0">
                  <a:pos x="5" y="17"/>
                </a:cxn>
                <a:cxn ang="0">
                  <a:pos x="1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" h="133">
                  <a:moveTo>
                    <a:pt x="0" y="0"/>
                  </a:moveTo>
                  <a:lnTo>
                    <a:pt x="0" y="5"/>
                  </a:lnTo>
                  <a:lnTo>
                    <a:pt x="0" y="18"/>
                  </a:lnTo>
                  <a:lnTo>
                    <a:pt x="1" y="41"/>
                  </a:lnTo>
                  <a:lnTo>
                    <a:pt x="8" y="67"/>
                  </a:lnTo>
                  <a:lnTo>
                    <a:pt x="17" y="94"/>
                  </a:lnTo>
                  <a:lnTo>
                    <a:pt x="29" y="115"/>
                  </a:lnTo>
                  <a:lnTo>
                    <a:pt x="39" y="129"/>
                  </a:lnTo>
                  <a:lnTo>
                    <a:pt x="43" y="133"/>
                  </a:lnTo>
                  <a:lnTo>
                    <a:pt x="53" y="119"/>
                  </a:lnTo>
                  <a:lnTo>
                    <a:pt x="49" y="115"/>
                  </a:lnTo>
                  <a:lnTo>
                    <a:pt x="43" y="105"/>
                  </a:lnTo>
                  <a:lnTo>
                    <a:pt x="32" y="87"/>
                  </a:lnTo>
                  <a:lnTo>
                    <a:pt x="23" y="63"/>
                  </a:lnTo>
                  <a:lnTo>
                    <a:pt x="13" y="38"/>
                  </a:lnTo>
                  <a:lnTo>
                    <a:pt x="5" y="17"/>
                  </a:lnTo>
                  <a:lnTo>
                    <a:pt x="1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58" name="Freeform 522"/>
            <p:cNvSpPr>
              <a:spLocks/>
            </p:cNvSpPr>
            <p:nvPr/>
          </p:nvSpPr>
          <p:spPr bwMode="ltGray">
            <a:xfrm>
              <a:off x="1570" y="2144"/>
              <a:ext cx="42" cy="178"/>
            </a:xfrm>
            <a:custGeom>
              <a:avLst/>
              <a:gdLst/>
              <a:ahLst/>
              <a:cxnLst>
                <a:cxn ang="0">
                  <a:pos x="27" y="1"/>
                </a:cxn>
                <a:cxn ang="0">
                  <a:pos x="27" y="10"/>
                </a:cxn>
                <a:cxn ang="0">
                  <a:pos x="27" y="32"/>
                </a:cxn>
                <a:cxn ang="0">
                  <a:pos x="24" y="61"/>
                </a:cxn>
                <a:cxn ang="0">
                  <a:pos x="22" y="90"/>
                </a:cxn>
                <a:cxn ang="0">
                  <a:pos x="15" y="118"/>
                </a:cxn>
                <a:cxn ang="0">
                  <a:pos x="8" y="146"/>
                </a:cxn>
                <a:cxn ang="0">
                  <a:pos x="2" y="169"/>
                </a:cxn>
                <a:cxn ang="0">
                  <a:pos x="0" y="178"/>
                </a:cxn>
                <a:cxn ang="0">
                  <a:pos x="3" y="174"/>
                </a:cxn>
                <a:cxn ang="0">
                  <a:pos x="12" y="162"/>
                </a:cxn>
                <a:cxn ang="0">
                  <a:pos x="23" y="137"/>
                </a:cxn>
                <a:cxn ang="0">
                  <a:pos x="35" y="98"/>
                </a:cxn>
                <a:cxn ang="0">
                  <a:pos x="40" y="55"/>
                </a:cxn>
                <a:cxn ang="0">
                  <a:pos x="42" y="25"/>
                </a:cxn>
                <a:cxn ang="0">
                  <a:pos x="40" y="8"/>
                </a:cxn>
                <a:cxn ang="0">
                  <a:pos x="36" y="1"/>
                </a:cxn>
                <a:cxn ang="0">
                  <a:pos x="32" y="0"/>
                </a:cxn>
                <a:cxn ang="0">
                  <a:pos x="28" y="0"/>
                </a:cxn>
                <a:cxn ang="0">
                  <a:pos x="27" y="1"/>
                </a:cxn>
                <a:cxn ang="0">
                  <a:pos x="27" y="1"/>
                </a:cxn>
                <a:cxn ang="0">
                  <a:pos x="27" y="1"/>
                </a:cxn>
              </a:cxnLst>
              <a:rect l="0" t="0" r="r" b="b"/>
              <a:pathLst>
                <a:path w="42" h="178">
                  <a:moveTo>
                    <a:pt x="27" y="1"/>
                  </a:moveTo>
                  <a:lnTo>
                    <a:pt x="27" y="10"/>
                  </a:lnTo>
                  <a:lnTo>
                    <a:pt x="27" y="32"/>
                  </a:lnTo>
                  <a:lnTo>
                    <a:pt x="24" y="61"/>
                  </a:lnTo>
                  <a:lnTo>
                    <a:pt x="22" y="90"/>
                  </a:lnTo>
                  <a:lnTo>
                    <a:pt x="15" y="118"/>
                  </a:lnTo>
                  <a:lnTo>
                    <a:pt x="8" y="146"/>
                  </a:lnTo>
                  <a:lnTo>
                    <a:pt x="2" y="169"/>
                  </a:lnTo>
                  <a:lnTo>
                    <a:pt x="0" y="178"/>
                  </a:lnTo>
                  <a:lnTo>
                    <a:pt x="3" y="174"/>
                  </a:lnTo>
                  <a:lnTo>
                    <a:pt x="12" y="162"/>
                  </a:lnTo>
                  <a:lnTo>
                    <a:pt x="23" y="137"/>
                  </a:lnTo>
                  <a:lnTo>
                    <a:pt x="35" y="98"/>
                  </a:lnTo>
                  <a:lnTo>
                    <a:pt x="40" y="55"/>
                  </a:lnTo>
                  <a:lnTo>
                    <a:pt x="42" y="25"/>
                  </a:lnTo>
                  <a:lnTo>
                    <a:pt x="40" y="8"/>
                  </a:lnTo>
                  <a:lnTo>
                    <a:pt x="36" y="1"/>
                  </a:lnTo>
                  <a:lnTo>
                    <a:pt x="32" y="0"/>
                  </a:lnTo>
                  <a:lnTo>
                    <a:pt x="28" y="0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7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59" name="Freeform 523"/>
            <p:cNvSpPr>
              <a:spLocks/>
            </p:cNvSpPr>
            <p:nvPr/>
          </p:nvSpPr>
          <p:spPr bwMode="ltGray">
            <a:xfrm>
              <a:off x="1562" y="2145"/>
              <a:ext cx="16" cy="1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6"/>
                </a:cxn>
                <a:cxn ang="0">
                  <a:pos x="8" y="98"/>
                </a:cxn>
                <a:cxn ang="0">
                  <a:pos x="12" y="82"/>
                </a:cxn>
                <a:cxn ang="0">
                  <a:pos x="16" y="58"/>
                </a:cxn>
                <a:cxn ang="0">
                  <a:pos x="16" y="35"/>
                </a:cxn>
                <a:cxn ang="0">
                  <a:pos x="11" y="15"/>
                </a:cxn>
                <a:cxn ang="0">
                  <a:pos x="6" y="5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6" h="106">
                  <a:moveTo>
                    <a:pt x="0" y="0"/>
                  </a:moveTo>
                  <a:lnTo>
                    <a:pt x="6" y="106"/>
                  </a:lnTo>
                  <a:lnTo>
                    <a:pt x="8" y="98"/>
                  </a:lnTo>
                  <a:lnTo>
                    <a:pt x="12" y="82"/>
                  </a:lnTo>
                  <a:lnTo>
                    <a:pt x="16" y="58"/>
                  </a:lnTo>
                  <a:lnTo>
                    <a:pt x="16" y="35"/>
                  </a:lnTo>
                  <a:lnTo>
                    <a:pt x="11" y="15"/>
                  </a:lnTo>
                  <a:lnTo>
                    <a:pt x="6" y="5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60" name="Freeform 524"/>
            <p:cNvSpPr>
              <a:spLocks/>
            </p:cNvSpPr>
            <p:nvPr/>
          </p:nvSpPr>
          <p:spPr bwMode="ltGray">
            <a:xfrm>
              <a:off x="1557" y="2326"/>
              <a:ext cx="35" cy="37"/>
            </a:xfrm>
            <a:custGeom>
              <a:avLst/>
              <a:gdLst/>
              <a:ahLst/>
              <a:cxnLst>
                <a:cxn ang="0">
                  <a:pos x="1" y="8"/>
                </a:cxn>
                <a:cxn ang="0">
                  <a:pos x="0" y="13"/>
                </a:cxn>
                <a:cxn ang="0">
                  <a:pos x="3" y="24"/>
                </a:cxn>
                <a:cxn ang="0">
                  <a:pos x="9" y="33"/>
                </a:cxn>
                <a:cxn ang="0">
                  <a:pos x="24" y="37"/>
                </a:cxn>
                <a:cxn ang="0">
                  <a:pos x="33" y="29"/>
                </a:cxn>
                <a:cxn ang="0">
                  <a:pos x="35" y="17"/>
                </a:cxn>
                <a:cxn ang="0">
                  <a:pos x="29" y="4"/>
                </a:cxn>
                <a:cxn ang="0">
                  <a:pos x="27" y="0"/>
                </a:cxn>
                <a:cxn ang="0">
                  <a:pos x="27" y="3"/>
                </a:cxn>
                <a:cxn ang="0">
                  <a:pos x="24" y="9"/>
                </a:cxn>
                <a:cxn ang="0">
                  <a:pos x="21" y="16"/>
                </a:cxn>
                <a:cxn ang="0">
                  <a:pos x="19" y="17"/>
                </a:cxn>
                <a:cxn ang="0">
                  <a:pos x="15" y="14"/>
                </a:cxn>
                <a:cxn ang="0">
                  <a:pos x="13" y="11"/>
                </a:cxn>
                <a:cxn ang="0">
                  <a:pos x="13" y="8"/>
                </a:cxn>
                <a:cxn ang="0">
                  <a:pos x="13" y="7"/>
                </a:cxn>
                <a:cxn ang="0">
                  <a:pos x="1" y="8"/>
                </a:cxn>
                <a:cxn ang="0">
                  <a:pos x="1" y="8"/>
                </a:cxn>
              </a:cxnLst>
              <a:rect l="0" t="0" r="r" b="b"/>
              <a:pathLst>
                <a:path w="35" h="37">
                  <a:moveTo>
                    <a:pt x="1" y="8"/>
                  </a:moveTo>
                  <a:lnTo>
                    <a:pt x="0" y="13"/>
                  </a:lnTo>
                  <a:lnTo>
                    <a:pt x="3" y="24"/>
                  </a:lnTo>
                  <a:lnTo>
                    <a:pt x="9" y="33"/>
                  </a:lnTo>
                  <a:lnTo>
                    <a:pt x="24" y="37"/>
                  </a:lnTo>
                  <a:lnTo>
                    <a:pt x="33" y="29"/>
                  </a:lnTo>
                  <a:lnTo>
                    <a:pt x="35" y="17"/>
                  </a:lnTo>
                  <a:lnTo>
                    <a:pt x="29" y="4"/>
                  </a:lnTo>
                  <a:lnTo>
                    <a:pt x="27" y="0"/>
                  </a:lnTo>
                  <a:lnTo>
                    <a:pt x="27" y="3"/>
                  </a:lnTo>
                  <a:lnTo>
                    <a:pt x="24" y="9"/>
                  </a:lnTo>
                  <a:lnTo>
                    <a:pt x="21" y="16"/>
                  </a:lnTo>
                  <a:lnTo>
                    <a:pt x="19" y="17"/>
                  </a:lnTo>
                  <a:lnTo>
                    <a:pt x="15" y="14"/>
                  </a:lnTo>
                  <a:lnTo>
                    <a:pt x="13" y="11"/>
                  </a:lnTo>
                  <a:lnTo>
                    <a:pt x="13" y="8"/>
                  </a:lnTo>
                  <a:lnTo>
                    <a:pt x="13" y="7"/>
                  </a:lnTo>
                  <a:lnTo>
                    <a:pt x="1" y="8"/>
                  </a:lnTo>
                  <a:lnTo>
                    <a:pt x="1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61" name="Freeform 525"/>
            <p:cNvSpPr>
              <a:spLocks/>
            </p:cNvSpPr>
            <p:nvPr/>
          </p:nvSpPr>
          <p:spPr bwMode="ltGray">
            <a:xfrm>
              <a:off x="1613" y="1940"/>
              <a:ext cx="35" cy="142"/>
            </a:xfrm>
            <a:custGeom>
              <a:avLst/>
              <a:gdLst/>
              <a:ahLst/>
              <a:cxnLst>
                <a:cxn ang="0">
                  <a:pos x="1" y="8"/>
                </a:cxn>
                <a:cxn ang="0">
                  <a:pos x="1" y="13"/>
                </a:cxn>
                <a:cxn ang="0">
                  <a:pos x="0" y="29"/>
                </a:cxn>
                <a:cxn ang="0">
                  <a:pos x="1" y="52"/>
                </a:cxn>
                <a:cxn ang="0">
                  <a:pos x="8" y="80"/>
                </a:cxn>
                <a:cxn ang="0">
                  <a:pos x="16" y="106"/>
                </a:cxn>
                <a:cxn ang="0">
                  <a:pos x="24" y="126"/>
                </a:cxn>
                <a:cxn ang="0">
                  <a:pos x="31" y="138"/>
                </a:cxn>
                <a:cxn ang="0">
                  <a:pos x="35" y="142"/>
                </a:cxn>
                <a:cxn ang="0">
                  <a:pos x="32" y="134"/>
                </a:cxn>
                <a:cxn ang="0">
                  <a:pos x="28" y="114"/>
                </a:cxn>
                <a:cxn ang="0">
                  <a:pos x="24" y="88"/>
                </a:cxn>
                <a:cxn ang="0">
                  <a:pos x="20" y="61"/>
                </a:cxn>
                <a:cxn ang="0">
                  <a:pos x="16" y="37"/>
                </a:cxn>
                <a:cxn ang="0">
                  <a:pos x="15" y="17"/>
                </a:cxn>
                <a:cxn ang="0">
                  <a:pos x="15" y="5"/>
                </a:cxn>
                <a:cxn ang="0">
                  <a:pos x="16" y="0"/>
                </a:cxn>
                <a:cxn ang="0">
                  <a:pos x="1" y="8"/>
                </a:cxn>
                <a:cxn ang="0">
                  <a:pos x="1" y="8"/>
                </a:cxn>
              </a:cxnLst>
              <a:rect l="0" t="0" r="r" b="b"/>
              <a:pathLst>
                <a:path w="35" h="142">
                  <a:moveTo>
                    <a:pt x="1" y="8"/>
                  </a:moveTo>
                  <a:lnTo>
                    <a:pt x="1" y="13"/>
                  </a:lnTo>
                  <a:lnTo>
                    <a:pt x="0" y="29"/>
                  </a:lnTo>
                  <a:lnTo>
                    <a:pt x="1" y="52"/>
                  </a:lnTo>
                  <a:lnTo>
                    <a:pt x="8" y="80"/>
                  </a:lnTo>
                  <a:lnTo>
                    <a:pt x="16" y="106"/>
                  </a:lnTo>
                  <a:lnTo>
                    <a:pt x="24" y="126"/>
                  </a:lnTo>
                  <a:lnTo>
                    <a:pt x="31" y="138"/>
                  </a:lnTo>
                  <a:lnTo>
                    <a:pt x="35" y="142"/>
                  </a:lnTo>
                  <a:lnTo>
                    <a:pt x="32" y="134"/>
                  </a:lnTo>
                  <a:lnTo>
                    <a:pt x="28" y="114"/>
                  </a:lnTo>
                  <a:lnTo>
                    <a:pt x="24" y="88"/>
                  </a:lnTo>
                  <a:lnTo>
                    <a:pt x="20" y="61"/>
                  </a:lnTo>
                  <a:lnTo>
                    <a:pt x="16" y="37"/>
                  </a:lnTo>
                  <a:lnTo>
                    <a:pt x="15" y="17"/>
                  </a:lnTo>
                  <a:lnTo>
                    <a:pt x="15" y="5"/>
                  </a:lnTo>
                  <a:lnTo>
                    <a:pt x="16" y="0"/>
                  </a:lnTo>
                  <a:lnTo>
                    <a:pt x="1" y="8"/>
                  </a:lnTo>
                  <a:lnTo>
                    <a:pt x="1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62" name="Freeform 526"/>
            <p:cNvSpPr>
              <a:spLocks/>
            </p:cNvSpPr>
            <p:nvPr/>
          </p:nvSpPr>
          <p:spPr bwMode="ltGray">
            <a:xfrm>
              <a:off x="1668" y="2050"/>
              <a:ext cx="91" cy="32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2" y="20"/>
                </a:cxn>
                <a:cxn ang="0">
                  <a:pos x="10" y="12"/>
                </a:cxn>
                <a:cxn ang="0">
                  <a:pos x="25" y="3"/>
                </a:cxn>
                <a:cxn ang="0">
                  <a:pos x="46" y="0"/>
                </a:cxn>
                <a:cxn ang="0">
                  <a:pos x="67" y="4"/>
                </a:cxn>
                <a:cxn ang="0">
                  <a:pos x="81" y="12"/>
                </a:cxn>
                <a:cxn ang="0">
                  <a:pos x="89" y="19"/>
                </a:cxn>
                <a:cxn ang="0">
                  <a:pos x="91" y="23"/>
                </a:cxn>
                <a:cxn ang="0">
                  <a:pos x="81" y="32"/>
                </a:cxn>
                <a:cxn ang="0">
                  <a:pos x="78" y="30"/>
                </a:cxn>
                <a:cxn ang="0">
                  <a:pos x="70" y="24"/>
                </a:cxn>
                <a:cxn ang="0">
                  <a:pos x="58" y="18"/>
                </a:cxn>
                <a:cxn ang="0">
                  <a:pos x="42" y="16"/>
                </a:cxn>
                <a:cxn ang="0">
                  <a:pos x="25" y="18"/>
                </a:cxn>
                <a:cxn ang="0">
                  <a:pos x="11" y="20"/>
                </a:cxn>
                <a:cxn ang="0">
                  <a:pos x="2" y="23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91" h="32">
                  <a:moveTo>
                    <a:pt x="0" y="24"/>
                  </a:moveTo>
                  <a:lnTo>
                    <a:pt x="2" y="20"/>
                  </a:lnTo>
                  <a:lnTo>
                    <a:pt x="10" y="12"/>
                  </a:lnTo>
                  <a:lnTo>
                    <a:pt x="25" y="3"/>
                  </a:lnTo>
                  <a:lnTo>
                    <a:pt x="46" y="0"/>
                  </a:lnTo>
                  <a:lnTo>
                    <a:pt x="67" y="4"/>
                  </a:lnTo>
                  <a:lnTo>
                    <a:pt x="81" y="12"/>
                  </a:lnTo>
                  <a:lnTo>
                    <a:pt x="89" y="19"/>
                  </a:lnTo>
                  <a:lnTo>
                    <a:pt x="91" y="23"/>
                  </a:lnTo>
                  <a:lnTo>
                    <a:pt x="81" y="32"/>
                  </a:lnTo>
                  <a:lnTo>
                    <a:pt x="78" y="30"/>
                  </a:lnTo>
                  <a:lnTo>
                    <a:pt x="70" y="24"/>
                  </a:lnTo>
                  <a:lnTo>
                    <a:pt x="58" y="18"/>
                  </a:lnTo>
                  <a:lnTo>
                    <a:pt x="42" y="16"/>
                  </a:lnTo>
                  <a:lnTo>
                    <a:pt x="25" y="18"/>
                  </a:lnTo>
                  <a:lnTo>
                    <a:pt x="11" y="20"/>
                  </a:lnTo>
                  <a:lnTo>
                    <a:pt x="2" y="23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63" name="Freeform 527"/>
            <p:cNvSpPr>
              <a:spLocks/>
            </p:cNvSpPr>
            <p:nvPr/>
          </p:nvSpPr>
          <p:spPr bwMode="ltGray">
            <a:xfrm>
              <a:off x="1660" y="2112"/>
              <a:ext cx="77" cy="3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2"/>
                </a:cxn>
                <a:cxn ang="0">
                  <a:pos x="10" y="8"/>
                </a:cxn>
                <a:cxn ang="0">
                  <a:pos x="22" y="16"/>
                </a:cxn>
                <a:cxn ang="0">
                  <a:pos x="35" y="22"/>
                </a:cxn>
                <a:cxn ang="0">
                  <a:pos x="49" y="26"/>
                </a:cxn>
                <a:cxn ang="0">
                  <a:pos x="61" y="29"/>
                </a:cxn>
                <a:cxn ang="0">
                  <a:pos x="69" y="30"/>
                </a:cxn>
                <a:cxn ang="0">
                  <a:pos x="71" y="30"/>
                </a:cxn>
                <a:cxn ang="0">
                  <a:pos x="77" y="14"/>
                </a:cxn>
                <a:cxn ang="0">
                  <a:pos x="75" y="14"/>
                </a:cxn>
                <a:cxn ang="0">
                  <a:pos x="70" y="14"/>
                </a:cxn>
                <a:cxn ang="0">
                  <a:pos x="59" y="13"/>
                </a:cxn>
                <a:cxn ang="0">
                  <a:pos x="42" y="10"/>
                </a:cxn>
                <a:cxn ang="0">
                  <a:pos x="25" y="6"/>
                </a:cxn>
                <a:cxn ang="0">
                  <a:pos x="12" y="2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7" h="30">
                  <a:moveTo>
                    <a:pt x="0" y="0"/>
                  </a:moveTo>
                  <a:lnTo>
                    <a:pt x="2" y="2"/>
                  </a:lnTo>
                  <a:lnTo>
                    <a:pt x="10" y="8"/>
                  </a:lnTo>
                  <a:lnTo>
                    <a:pt x="22" y="16"/>
                  </a:lnTo>
                  <a:lnTo>
                    <a:pt x="35" y="22"/>
                  </a:lnTo>
                  <a:lnTo>
                    <a:pt x="49" y="26"/>
                  </a:lnTo>
                  <a:lnTo>
                    <a:pt x="61" y="29"/>
                  </a:lnTo>
                  <a:lnTo>
                    <a:pt x="69" y="30"/>
                  </a:lnTo>
                  <a:lnTo>
                    <a:pt x="71" y="30"/>
                  </a:lnTo>
                  <a:lnTo>
                    <a:pt x="77" y="14"/>
                  </a:lnTo>
                  <a:lnTo>
                    <a:pt x="75" y="14"/>
                  </a:lnTo>
                  <a:lnTo>
                    <a:pt x="70" y="14"/>
                  </a:lnTo>
                  <a:lnTo>
                    <a:pt x="59" y="13"/>
                  </a:lnTo>
                  <a:lnTo>
                    <a:pt x="42" y="10"/>
                  </a:lnTo>
                  <a:lnTo>
                    <a:pt x="25" y="6"/>
                  </a:lnTo>
                  <a:lnTo>
                    <a:pt x="1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64" name="Freeform 528"/>
            <p:cNvSpPr>
              <a:spLocks/>
            </p:cNvSpPr>
            <p:nvPr/>
          </p:nvSpPr>
          <p:spPr bwMode="ltGray">
            <a:xfrm>
              <a:off x="1749" y="2064"/>
              <a:ext cx="45" cy="38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2" y="10"/>
                </a:cxn>
                <a:cxn ang="0">
                  <a:pos x="10" y="4"/>
                </a:cxn>
                <a:cxn ang="0">
                  <a:pos x="22" y="0"/>
                </a:cxn>
                <a:cxn ang="0">
                  <a:pos x="34" y="2"/>
                </a:cxn>
                <a:cxn ang="0">
                  <a:pos x="42" y="12"/>
                </a:cxn>
                <a:cxn ang="0">
                  <a:pos x="45" y="22"/>
                </a:cxn>
                <a:cxn ang="0">
                  <a:pos x="45" y="30"/>
                </a:cxn>
                <a:cxn ang="0">
                  <a:pos x="45" y="34"/>
                </a:cxn>
                <a:cxn ang="0">
                  <a:pos x="28" y="38"/>
                </a:cxn>
                <a:cxn ang="0">
                  <a:pos x="29" y="34"/>
                </a:cxn>
                <a:cxn ang="0">
                  <a:pos x="30" y="28"/>
                </a:cxn>
                <a:cxn ang="0">
                  <a:pos x="29" y="20"/>
                </a:cxn>
                <a:cxn ang="0">
                  <a:pos x="25" y="16"/>
                </a:cxn>
                <a:cxn ang="0">
                  <a:pos x="16" y="13"/>
                </a:cxn>
                <a:cxn ang="0">
                  <a:pos x="8" y="13"/>
                </a:cxn>
                <a:cxn ang="0">
                  <a:pos x="2" y="13"/>
                </a:cxn>
                <a:cxn ang="0">
                  <a:pos x="0" y="13"/>
                </a:cxn>
                <a:cxn ang="0">
                  <a:pos x="0" y="13"/>
                </a:cxn>
              </a:cxnLst>
              <a:rect l="0" t="0" r="r" b="b"/>
              <a:pathLst>
                <a:path w="45" h="38">
                  <a:moveTo>
                    <a:pt x="0" y="13"/>
                  </a:moveTo>
                  <a:lnTo>
                    <a:pt x="2" y="10"/>
                  </a:lnTo>
                  <a:lnTo>
                    <a:pt x="10" y="4"/>
                  </a:lnTo>
                  <a:lnTo>
                    <a:pt x="22" y="0"/>
                  </a:lnTo>
                  <a:lnTo>
                    <a:pt x="34" y="2"/>
                  </a:lnTo>
                  <a:lnTo>
                    <a:pt x="42" y="12"/>
                  </a:lnTo>
                  <a:lnTo>
                    <a:pt x="45" y="22"/>
                  </a:lnTo>
                  <a:lnTo>
                    <a:pt x="45" y="30"/>
                  </a:lnTo>
                  <a:lnTo>
                    <a:pt x="45" y="34"/>
                  </a:lnTo>
                  <a:lnTo>
                    <a:pt x="28" y="38"/>
                  </a:lnTo>
                  <a:lnTo>
                    <a:pt x="29" y="34"/>
                  </a:lnTo>
                  <a:lnTo>
                    <a:pt x="30" y="28"/>
                  </a:lnTo>
                  <a:lnTo>
                    <a:pt x="29" y="20"/>
                  </a:lnTo>
                  <a:lnTo>
                    <a:pt x="25" y="16"/>
                  </a:lnTo>
                  <a:lnTo>
                    <a:pt x="16" y="13"/>
                  </a:lnTo>
                  <a:lnTo>
                    <a:pt x="8" y="13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65" name="Freeform 529"/>
            <p:cNvSpPr>
              <a:spLocks/>
            </p:cNvSpPr>
            <p:nvPr/>
          </p:nvSpPr>
          <p:spPr bwMode="ltGray">
            <a:xfrm>
              <a:off x="1717" y="2098"/>
              <a:ext cx="42" cy="157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38" y="3"/>
                </a:cxn>
                <a:cxn ang="0">
                  <a:pos x="32" y="16"/>
                </a:cxn>
                <a:cxn ang="0">
                  <a:pos x="21" y="36"/>
                </a:cxn>
                <a:cxn ang="0">
                  <a:pos x="12" y="66"/>
                </a:cxn>
                <a:cxn ang="0">
                  <a:pos x="5" y="99"/>
                </a:cxn>
                <a:cxn ang="0">
                  <a:pos x="1" y="128"/>
                </a:cxn>
                <a:cxn ang="0">
                  <a:pos x="0" y="149"/>
                </a:cxn>
                <a:cxn ang="0">
                  <a:pos x="0" y="157"/>
                </a:cxn>
                <a:cxn ang="0">
                  <a:pos x="17" y="157"/>
                </a:cxn>
                <a:cxn ang="0">
                  <a:pos x="17" y="147"/>
                </a:cxn>
                <a:cxn ang="0">
                  <a:pos x="20" y="121"/>
                </a:cxn>
                <a:cxn ang="0">
                  <a:pos x="22" y="90"/>
                </a:cxn>
                <a:cxn ang="0">
                  <a:pos x="29" y="59"/>
                </a:cxn>
                <a:cxn ang="0">
                  <a:pos x="33" y="35"/>
                </a:cxn>
                <a:cxn ang="0">
                  <a:pos x="38" y="16"/>
                </a:cxn>
                <a:cxn ang="0">
                  <a:pos x="41" y="3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42" h="157">
                  <a:moveTo>
                    <a:pt x="42" y="0"/>
                  </a:moveTo>
                  <a:lnTo>
                    <a:pt x="38" y="3"/>
                  </a:lnTo>
                  <a:lnTo>
                    <a:pt x="32" y="16"/>
                  </a:lnTo>
                  <a:lnTo>
                    <a:pt x="21" y="36"/>
                  </a:lnTo>
                  <a:lnTo>
                    <a:pt x="12" y="66"/>
                  </a:lnTo>
                  <a:lnTo>
                    <a:pt x="5" y="99"/>
                  </a:lnTo>
                  <a:lnTo>
                    <a:pt x="1" y="128"/>
                  </a:lnTo>
                  <a:lnTo>
                    <a:pt x="0" y="149"/>
                  </a:lnTo>
                  <a:lnTo>
                    <a:pt x="0" y="157"/>
                  </a:lnTo>
                  <a:lnTo>
                    <a:pt x="17" y="157"/>
                  </a:lnTo>
                  <a:lnTo>
                    <a:pt x="17" y="147"/>
                  </a:lnTo>
                  <a:lnTo>
                    <a:pt x="20" y="121"/>
                  </a:lnTo>
                  <a:lnTo>
                    <a:pt x="22" y="90"/>
                  </a:lnTo>
                  <a:lnTo>
                    <a:pt x="29" y="59"/>
                  </a:lnTo>
                  <a:lnTo>
                    <a:pt x="33" y="35"/>
                  </a:lnTo>
                  <a:lnTo>
                    <a:pt x="38" y="16"/>
                  </a:lnTo>
                  <a:lnTo>
                    <a:pt x="41" y="3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66" name="Freeform 530"/>
            <p:cNvSpPr>
              <a:spLocks/>
            </p:cNvSpPr>
            <p:nvPr/>
          </p:nvSpPr>
          <p:spPr bwMode="ltGray">
            <a:xfrm>
              <a:off x="1711" y="2241"/>
              <a:ext cx="62" cy="22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6" y="10"/>
                </a:cxn>
                <a:cxn ang="0">
                  <a:pos x="18" y="16"/>
                </a:cxn>
                <a:cxn ang="0">
                  <a:pos x="31" y="21"/>
                </a:cxn>
                <a:cxn ang="0">
                  <a:pos x="46" y="22"/>
                </a:cxn>
                <a:cxn ang="0">
                  <a:pos x="54" y="17"/>
                </a:cxn>
                <a:cxn ang="0">
                  <a:pos x="59" y="10"/>
                </a:cxn>
                <a:cxn ang="0">
                  <a:pos x="60" y="2"/>
                </a:cxn>
                <a:cxn ang="0">
                  <a:pos x="62" y="0"/>
                </a:cxn>
                <a:cxn ang="0">
                  <a:pos x="59" y="0"/>
                </a:cxn>
                <a:cxn ang="0">
                  <a:pos x="52" y="2"/>
                </a:cxn>
                <a:cxn ang="0">
                  <a:pos x="43" y="4"/>
                </a:cxn>
                <a:cxn ang="0">
                  <a:pos x="31" y="6"/>
                </a:cxn>
                <a:cxn ang="0">
                  <a:pos x="18" y="6"/>
                </a:cxn>
                <a:cxn ang="0">
                  <a:pos x="8" y="6"/>
                </a:cxn>
                <a:cxn ang="0">
                  <a:pos x="3" y="6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62" h="22">
                  <a:moveTo>
                    <a:pt x="0" y="8"/>
                  </a:moveTo>
                  <a:lnTo>
                    <a:pt x="6" y="10"/>
                  </a:lnTo>
                  <a:lnTo>
                    <a:pt x="18" y="16"/>
                  </a:lnTo>
                  <a:lnTo>
                    <a:pt x="31" y="21"/>
                  </a:lnTo>
                  <a:lnTo>
                    <a:pt x="46" y="22"/>
                  </a:lnTo>
                  <a:lnTo>
                    <a:pt x="54" y="17"/>
                  </a:lnTo>
                  <a:lnTo>
                    <a:pt x="59" y="10"/>
                  </a:lnTo>
                  <a:lnTo>
                    <a:pt x="60" y="2"/>
                  </a:lnTo>
                  <a:lnTo>
                    <a:pt x="62" y="0"/>
                  </a:lnTo>
                  <a:lnTo>
                    <a:pt x="59" y="0"/>
                  </a:lnTo>
                  <a:lnTo>
                    <a:pt x="52" y="2"/>
                  </a:lnTo>
                  <a:lnTo>
                    <a:pt x="43" y="4"/>
                  </a:lnTo>
                  <a:lnTo>
                    <a:pt x="31" y="6"/>
                  </a:lnTo>
                  <a:lnTo>
                    <a:pt x="18" y="6"/>
                  </a:lnTo>
                  <a:lnTo>
                    <a:pt x="8" y="6"/>
                  </a:lnTo>
                  <a:lnTo>
                    <a:pt x="3" y="6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67" name="Freeform 531"/>
            <p:cNvSpPr>
              <a:spLocks/>
            </p:cNvSpPr>
            <p:nvPr/>
          </p:nvSpPr>
          <p:spPr bwMode="ltGray">
            <a:xfrm>
              <a:off x="1769" y="2105"/>
              <a:ext cx="38" cy="149"/>
            </a:xfrm>
            <a:custGeom>
              <a:avLst/>
              <a:gdLst/>
              <a:ahLst/>
              <a:cxnLst>
                <a:cxn ang="0">
                  <a:pos x="20" y="3"/>
                </a:cxn>
                <a:cxn ang="0">
                  <a:pos x="17" y="8"/>
                </a:cxn>
                <a:cxn ang="0">
                  <a:pos x="14" y="24"/>
                </a:cxn>
                <a:cxn ang="0">
                  <a:pos x="9" y="48"/>
                </a:cxn>
                <a:cxn ang="0">
                  <a:pos x="4" y="76"/>
                </a:cxn>
                <a:cxn ang="0">
                  <a:pos x="1" y="104"/>
                </a:cxn>
                <a:cxn ang="0">
                  <a:pos x="0" y="128"/>
                </a:cxn>
                <a:cxn ang="0">
                  <a:pos x="0" y="144"/>
                </a:cxn>
                <a:cxn ang="0">
                  <a:pos x="1" y="149"/>
                </a:cxn>
                <a:cxn ang="0">
                  <a:pos x="4" y="140"/>
                </a:cxn>
                <a:cxn ang="0">
                  <a:pos x="9" y="117"/>
                </a:cxn>
                <a:cxn ang="0">
                  <a:pos x="17" y="85"/>
                </a:cxn>
                <a:cxn ang="0">
                  <a:pos x="25" y="55"/>
                </a:cxn>
                <a:cxn ang="0">
                  <a:pos x="32" y="29"/>
                </a:cxn>
                <a:cxn ang="0">
                  <a:pos x="37" y="15"/>
                </a:cxn>
                <a:cxn ang="0">
                  <a:pos x="38" y="5"/>
                </a:cxn>
                <a:cxn ang="0">
                  <a:pos x="36" y="3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21" y="1"/>
                </a:cxn>
                <a:cxn ang="0">
                  <a:pos x="20" y="3"/>
                </a:cxn>
                <a:cxn ang="0">
                  <a:pos x="20" y="3"/>
                </a:cxn>
              </a:cxnLst>
              <a:rect l="0" t="0" r="r" b="b"/>
              <a:pathLst>
                <a:path w="38" h="149">
                  <a:moveTo>
                    <a:pt x="20" y="3"/>
                  </a:moveTo>
                  <a:lnTo>
                    <a:pt x="17" y="8"/>
                  </a:lnTo>
                  <a:lnTo>
                    <a:pt x="14" y="24"/>
                  </a:lnTo>
                  <a:lnTo>
                    <a:pt x="9" y="48"/>
                  </a:lnTo>
                  <a:lnTo>
                    <a:pt x="4" y="76"/>
                  </a:lnTo>
                  <a:lnTo>
                    <a:pt x="1" y="104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1" y="149"/>
                  </a:lnTo>
                  <a:lnTo>
                    <a:pt x="4" y="140"/>
                  </a:lnTo>
                  <a:lnTo>
                    <a:pt x="9" y="117"/>
                  </a:lnTo>
                  <a:lnTo>
                    <a:pt x="17" y="85"/>
                  </a:lnTo>
                  <a:lnTo>
                    <a:pt x="25" y="55"/>
                  </a:lnTo>
                  <a:lnTo>
                    <a:pt x="32" y="29"/>
                  </a:lnTo>
                  <a:lnTo>
                    <a:pt x="37" y="15"/>
                  </a:lnTo>
                  <a:lnTo>
                    <a:pt x="38" y="5"/>
                  </a:lnTo>
                  <a:lnTo>
                    <a:pt x="36" y="3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21" y="1"/>
                  </a:lnTo>
                  <a:lnTo>
                    <a:pt x="20" y="3"/>
                  </a:lnTo>
                  <a:lnTo>
                    <a:pt x="20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68" name="Freeform 532"/>
            <p:cNvSpPr>
              <a:spLocks/>
            </p:cNvSpPr>
            <p:nvPr/>
          </p:nvSpPr>
          <p:spPr bwMode="ltGray">
            <a:xfrm>
              <a:off x="1762" y="2102"/>
              <a:ext cx="76" cy="160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40" y="6"/>
                </a:cxn>
                <a:cxn ang="0">
                  <a:pos x="39" y="20"/>
                </a:cxn>
                <a:cxn ang="0">
                  <a:pos x="40" y="42"/>
                </a:cxn>
                <a:cxn ang="0">
                  <a:pos x="43" y="71"/>
                </a:cxn>
                <a:cxn ang="0">
                  <a:pos x="47" y="99"/>
                </a:cxn>
                <a:cxn ang="0">
                  <a:pos x="51" y="117"/>
                </a:cxn>
                <a:cxn ang="0">
                  <a:pos x="53" y="129"/>
                </a:cxn>
                <a:cxn ang="0">
                  <a:pos x="55" y="133"/>
                </a:cxn>
                <a:cxn ang="0">
                  <a:pos x="53" y="135"/>
                </a:cxn>
                <a:cxn ang="0">
                  <a:pos x="48" y="140"/>
                </a:cxn>
                <a:cxn ang="0">
                  <a:pos x="41" y="144"/>
                </a:cxn>
                <a:cxn ang="0">
                  <a:pos x="31" y="147"/>
                </a:cxn>
                <a:cxn ang="0">
                  <a:pos x="19" y="147"/>
                </a:cxn>
                <a:cxn ang="0">
                  <a:pos x="9" y="147"/>
                </a:cxn>
                <a:cxn ang="0">
                  <a:pos x="3" y="147"/>
                </a:cxn>
                <a:cxn ang="0">
                  <a:pos x="0" y="148"/>
                </a:cxn>
                <a:cxn ang="0">
                  <a:pos x="1" y="149"/>
                </a:cxn>
                <a:cxn ang="0">
                  <a:pos x="7" y="152"/>
                </a:cxn>
                <a:cxn ang="0">
                  <a:pos x="17" y="156"/>
                </a:cxn>
                <a:cxn ang="0">
                  <a:pos x="32" y="160"/>
                </a:cxn>
                <a:cxn ang="0">
                  <a:pos x="49" y="157"/>
                </a:cxn>
                <a:cxn ang="0">
                  <a:pos x="64" y="151"/>
                </a:cxn>
                <a:cxn ang="0">
                  <a:pos x="73" y="141"/>
                </a:cxn>
                <a:cxn ang="0">
                  <a:pos x="76" y="139"/>
                </a:cxn>
                <a:cxn ang="0">
                  <a:pos x="73" y="132"/>
                </a:cxn>
                <a:cxn ang="0">
                  <a:pos x="68" y="115"/>
                </a:cxn>
                <a:cxn ang="0">
                  <a:pos x="61" y="91"/>
                </a:cxn>
                <a:cxn ang="0">
                  <a:pos x="55" y="70"/>
                </a:cxn>
                <a:cxn ang="0">
                  <a:pos x="49" y="47"/>
                </a:cxn>
                <a:cxn ang="0">
                  <a:pos x="45" y="24"/>
                </a:cxn>
                <a:cxn ang="0">
                  <a:pos x="43" y="7"/>
                </a:cxn>
                <a:cxn ang="0">
                  <a:pos x="41" y="0"/>
                </a:cxn>
                <a:cxn ang="0">
                  <a:pos x="41" y="0"/>
                </a:cxn>
              </a:cxnLst>
              <a:rect l="0" t="0" r="r" b="b"/>
              <a:pathLst>
                <a:path w="76" h="160">
                  <a:moveTo>
                    <a:pt x="41" y="0"/>
                  </a:moveTo>
                  <a:lnTo>
                    <a:pt x="40" y="6"/>
                  </a:lnTo>
                  <a:lnTo>
                    <a:pt x="39" y="20"/>
                  </a:lnTo>
                  <a:lnTo>
                    <a:pt x="40" y="42"/>
                  </a:lnTo>
                  <a:lnTo>
                    <a:pt x="43" y="71"/>
                  </a:lnTo>
                  <a:lnTo>
                    <a:pt x="47" y="99"/>
                  </a:lnTo>
                  <a:lnTo>
                    <a:pt x="51" y="117"/>
                  </a:lnTo>
                  <a:lnTo>
                    <a:pt x="53" y="129"/>
                  </a:lnTo>
                  <a:lnTo>
                    <a:pt x="55" y="133"/>
                  </a:lnTo>
                  <a:lnTo>
                    <a:pt x="53" y="135"/>
                  </a:lnTo>
                  <a:lnTo>
                    <a:pt x="48" y="140"/>
                  </a:lnTo>
                  <a:lnTo>
                    <a:pt x="41" y="144"/>
                  </a:lnTo>
                  <a:lnTo>
                    <a:pt x="31" y="147"/>
                  </a:lnTo>
                  <a:lnTo>
                    <a:pt x="19" y="147"/>
                  </a:lnTo>
                  <a:lnTo>
                    <a:pt x="9" y="147"/>
                  </a:lnTo>
                  <a:lnTo>
                    <a:pt x="3" y="147"/>
                  </a:lnTo>
                  <a:lnTo>
                    <a:pt x="0" y="148"/>
                  </a:lnTo>
                  <a:lnTo>
                    <a:pt x="1" y="149"/>
                  </a:lnTo>
                  <a:lnTo>
                    <a:pt x="7" y="152"/>
                  </a:lnTo>
                  <a:lnTo>
                    <a:pt x="17" y="156"/>
                  </a:lnTo>
                  <a:lnTo>
                    <a:pt x="32" y="160"/>
                  </a:lnTo>
                  <a:lnTo>
                    <a:pt x="49" y="157"/>
                  </a:lnTo>
                  <a:lnTo>
                    <a:pt x="64" y="151"/>
                  </a:lnTo>
                  <a:lnTo>
                    <a:pt x="73" y="141"/>
                  </a:lnTo>
                  <a:lnTo>
                    <a:pt x="76" y="139"/>
                  </a:lnTo>
                  <a:lnTo>
                    <a:pt x="73" y="132"/>
                  </a:lnTo>
                  <a:lnTo>
                    <a:pt x="68" y="115"/>
                  </a:lnTo>
                  <a:lnTo>
                    <a:pt x="61" y="91"/>
                  </a:lnTo>
                  <a:lnTo>
                    <a:pt x="55" y="70"/>
                  </a:lnTo>
                  <a:lnTo>
                    <a:pt x="49" y="47"/>
                  </a:lnTo>
                  <a:lnTo>
                    <a:pt x="45" y="24"/>
                  </a:lnTo>
                  <a:lnTo>
                    <a:pt x="43" y="7"/>
                  </a:lnTo>
                  <a:lnTo>
                    <a:pt x="41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69" name="Freeform 533"/>
            <p:cNvSpPr>
              <a:spLocks/>
            </p:cNvSpPr>
            <p:nvPr/>
          </p:nvSpPr>
          <p:spPr bwMode="ltGray">
            <a:xfrm>
              <a:off x="1713" y="2269"/>
              <a:ext cx="44" cy="45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8" y="5"/>
                </a:cxn>
                <a:cxn ang="0">
                  <a:pos x="1" y="18"/>
                </a:cxn>
                <a:cxn ang="0">
                  <a:pos x="0" y="33"/>
                </a:cxn>
                <a:cxn ang="0">
                  <a:pos x="8" y="45"/>
                </a:cxn>
                <a:cxn ang="0">
                  <a:pos x="21" y="44"/>
                </a:cxn>
                <a:cxn ang="0">
                  <a:pos x="33" y="34"/>
                </a:cxn>
                <a:cxn ang="0">
                  <a:pos x="41" y="22"/>
                </a:cxn>
                <a:cxn ang="0">
                  <a:pos x="44" y="17"/>
                </a:cxn>
                <a:cxn ang="0">
                  <a:pos x="40" y="20"/>
                </a:cxn>
                <a:cxn ang="0">
                  <a:pos x="32" y="25"/>
                </a:cxn>
                <a:cxn ang="0">
                  <a:pos x="22" y="29"/>
                </a:cxn>
                <a:cxn ang="0">
                  <a:pos x="17" y="25"/>
                </a:cxn>
                <a:cxn ang="0">
                  <a:pos x="17" y="17"/>
                </a:cxn>
                <a:cxn ang="0">
                  <a:pos x="20" y="10"/>
                </a:cxn>
                <a:cxn ang="0">
                  <a:pos x="24" y="6"/>
                </a:cxn>
                <a:cxn ang="0">
                  <a:pos x="25" y="5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44" h="45">
                  <a:moveTo>
                    <a:pt x="10" y="0"/>
                  </a:moveTo>
                  <a:lnTo>
                    <a:pt x="8" y="5"/>
                  </a:lnTo>
                  <a:lnTo>
                    <a:pt x="1" y="18"/>
                  </a:lnTo>
                  <a:lnTo>
                    <a:pt x="0" y="33"/>
                  </a:lnTo>
                  <a:lnTo>
                    <a:pt x="8" y="45"/>
                  </a:lnTo>
                  <a:lnTo>
                    <a:pt x="21" y="44"/>
                  </a:lnTo>
                  <a:lnTo>
                    <a:pt x="33" y="34"/>
                  </a:lnTo>
                  <a:lnTo>
                    <a:pt x="41" y="22"/>
                  </a:lnTo>
                  <a:lnTo>
                    <a:pt x="44" y="17"/>
                  </a:lnTo>
                  <a:lnTo>
                    <a:pt x="40" y="20"/>
                  </a:lnTo>
                  <a:lnTo>
                    <a:pt x="32" y="25"/>
                  </a:lnTo>
                  <a:lnTo>
                    <a:pt x="22" y="29"/>
                  </a:lnTo>
                  <a:lnTo>
                    <a:pt x="17" y="25"/>
                  </a:lnTo>
                  <a:lnTo>
                    <a:pt x="17" y="17"/>
                  </a:lnTo>
                  <a:lnTo>
                    <a:pt x="20" y="10"/>
                  </a:lnTo>
                  <a:lnTo>
                    <a:pt x="24" y="6"/>
                  </a:lnTo>
                  <a:lnTo>
                    <a:pt x="25" y="5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70" name="Freeform 534"/>
            <p:cNvSpPr>
              <a:spLocks/>
            </p:cNvSpPr>
            <p:nvPr/>
          </p:nvSpPr>
          <p:spPr bwMode="ltGray">
            <a:xfrm>
              <a:off x="1806" y="2275"/>
              <a:ext cx="40" cy="30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4" y="12"/>
                </a:cxn>
                <a:cxn ang="0">
                  <a:pos x="16" y="22"/>
                </a:cxn>
                <a:cxn ang="0">
                  <a:pos x="29" y="30"/>
                </a:cxn>
                <a:cxn ang="0">
                  <a:pos x="40" y="28"/>
                </a:cxn>
                <a:cxn ang="0">
                  <a:pos x="40" y="18"/>
                </a:cxn>
                <a:cxn ang="0">
                  <a:pos x="33" y="10"/>
                </a:cxn>
                <a:cxn ang="0">
                  <a:pos x="24" y="3"/>
                </a:cxn>
                <a:cxn ang="0">
                  <a:pos x="20" y="0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40" h="30">
                  <a:moveTo>
                    <a:pt x="0" y="7"/>
                  </a:moveTo>
                  <a:lnTo>
                    <a:pt x="4" y="12"/>
                  </a:lnTo>
                  <a:lnTo>
                    <a:pt x="16" y="22"/>
                  </a:lnTo>
                  <a:lnTo>
                    <a:pt x="29" y="30"/>
                  </a:lnTo>
                  <a:lnTo>
                    <a:pt x="40" y="28"/>
                  </a:lnTo>
                  <a:lnTo>
                    <a:pt x="40" y="18"/>
                  </a:lnTo>
                  <a:lnTo>
                    <a:pt x="33" y="10"/>
                  </a:lnTo>
                  <a:lnTo>
                    <a:pt x="24" y="3"/>
                  </a:lnTo>
                  <a:lnTo>
                    <a:pt x="20" y="0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71" name="Freeform 535"/>
            <p:cNvSpPr>
              <a:spLocks/>
            </p:cNvSpPr>
            <p:nvPr/>
          </p:nvSpPr>
          <p:spPr bwMode="ltGray">
            <a:xfrm>
              <a:off x="1616" y="1908"/>
              <a:ext cx="166" cy="47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6" y="40"/>
                </a:cxn>
                <a:cxn ang="0">
                  <a:pos x="25" y="32"/>
                </a:cxn>
                <a:cxn ang="0">
                  <a:pos x="49" y="23"/>
                </a:cxn>
                <a:cxn ang="0">
                  <a:pos x="77" y="15"/>
                </a:cxn>
                <a:cxn ang="0">
                  <a:pos x="107" y="11"/>
                </a:cxn>
                <a:cxn ang="0">
                  <a:pos x="135" y="8"/>
                </a:cxn>
                <a:cxn ang="0">
                  <a:pos x="157" y="8"/>
                </a:cxn>
                <a:cxn ang="0">
                  <a:pos x="166" y="8"/>
                </a:cxn>
                <a:cxn ang="0">
                  <a:pos x="158" y="5"/>
                </a:cxn>
                <a:cxn ang="0">
                  <a:pos x="139" y="1"/>
                </a:cxn>
                <a:cxn ang="0">
                  <a:pos x="110" y="0"/>
                </a:cxn>
                <a:cxn ang="0">
                  <a:pos x="74" y="3"/>
                </a:cxn>
                <a:cxn ang="0">
                  <a:pos x="41" y="11"/>
                </a:cxn>
                <a:cxn ang="0">
                  <a:pos x="21" y="19"/>
                </a:cxn>
                <a:cxn ang="0">
                  <a:pos x="12" y="24"/>
                </a:cxn>
                <a:cxn ang="0">
                  <a:pos x="9" y="27"/>
                </a:cxn>
                <a:cxn ang="0">
                  <a:pos x="0" y="47"/>
                </a:cxn>
                <a:cxn ang="0">
                  <a:pos x="0" y="47"/>
                </a:cxn>
              </a:cxnLst>
              <a:rect l="0" t="0" r="r" b="b"/>
              <a:pathLst>
                <a:path w="166" h="47">
                  <a:moveTo>
                    <a:pt x="0" y="47"/>
                  </a:moveTo>
                  <a:lnTo>
                    <a:pt x="6" y="40"/>
                  </a:lnTo>
                  <a:lnTo>
                    <a:pt x="25" y="32"/>
                  </a:lnTo>
                  <a:lnTo>
                    <a:pt x="49" y="23"/>
                  </a:lnTo>
                  <a:lnTo>
                    <a:pt x="77" y="15"/>
                  </a:lnTo>
                  <a:lnTo>
                    <a:pt x="107" y="11"/>
                  </a:lnTo>
                  <a:lnTo>
                    <a:pt x="135" y="8"/>
                  </a:lnTo>
                  <a:lnTo>
                    <a:pt x="157" y="8"/>
                  </a:lnTo>
                  <a:lnTo>
                    <a:pt x="166" y="8"/>
                  </a:lnTo>
                  <a:lnTo>
                    <a:pt x="158" y="5"/>
                  </a:lnTo>
                  <a:lnTo>
                    <a:pt x="139" y="1"/>
                  </a:lnTo>
                  <a:lnTo>
                    <a:pt x="110" y="0"/>
                  </a:lnTo>
                  <a:lnTo>
                    <a:pt x="74" y="3"/>
                  </a:lnTo>
                  <a:lnTo>
                    <a:pt x="41" y="11"/>
                  </a:lnTo>
                  <a:lnTo>
                    <a:pt x="21" y="19"/>
                  </a:lnTo>
                  <a:lnTo>
                    <a:pt x="12" y="24"/>
                  </a:lnTo>
                  <a:lnTo>
                    <a:pt x="9" y="27"/>
                  </a:lnTo>
                  <a:lnTo>
                    <a:pt x="0" y="47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72" name="Freeform 536"/>
            <p:cNvSpPr>
              <a:spLocks/>
            </p:cNvSpPr>
            <p:nvPr/>
          </p:nvSpPr>
          <p:spPr bwMode="ltGray">
            <a:xfrm>
              <a:off x="1670" y="1859"/>
              <a:ext cx="51" cy="50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4" y="35"/>
                </a:cxn>
                <a:cxn ang="0">
                  <a:pos x="16" y="44"/>
                </a:cxn>
                <a:cxn ang="0">
                  <a:pos x="29" y="50"/>
                </a:cxn>
                <a:cxn ang="0">
                  <a:pos x="44" y="46"/>
                </a:cxn>
                <a:cxn ang="0">
                  <a:pos x="51" y="31"/>
                </a:cxn>
                <a:cxn ang="0">
                  <a:pos x="47" y="16"/>
                </a:cxn>
                <a:cxn ang="0">
                  <a:pos x="40" y="4"/>
                </a:cxn>
                <a:cxn ang="0">
                  <a:pos x="36" y="0"/>
                </a:cxn>
                <a:cxn ang="0">
                  <a:pos x="25" y="3"/>
                </a:cxn>
                <a:cxn ang="0">
                  <a:pos x="28" y="5"/>
                </a:cxn>
                <a:cxn ang="0">
                  <a:pos x="32" y="15"/>
                </a:cxn>
                <a:cxn ang="0">
                  <a:pos x="35" y="24"/>
                </a:cxn>
                <a:cxn ang="0">
                  <a:pos x="32" y="32"/>
                </a:cxn>
                <a:cxn ang="0">
                  <a:pos x="21" y="35"/>
                </a:cxn>
                <a:cxn ang="0">
                  <a:pos x="12" y="33"/>
                </a:cxn>
                <a:cxn ang="0">
                  <a:pos x="4" y="31"/>
                </a:cxn>
                <a:cxn ang="0">
                  <a:pos x="0" y="29"/>
                </a:cxn>
                <a:cxn ang="0">
                  <a:pos x="0" y="29"/>
                </a:cxn>
              </a:cxnLst>
              <a:rect l="0" t="0" r="r" b="b"/>
              <a:pathLst>
                <a:path w="51" h="50">
                  <a:moveTo>
                    <a:pt x="0" y="29"/>
                  </a:moveTo>
                  <a:lnTo>
                    <a:pt x="4" y="35"/>
                  </a:lnTo>
                  <a:lnTo>
                    <a:pt x="16" y="44"/>
                  </a:lnTo>
                  <a:lnTo>
                    <a:pt x="29" y="50"/>
                  </a:lnTo>
                  <a:lnTo>
                    <a:pt x="44" y="46"/>
                  </a:lnTo>
                  <a:lnTo>
                    <a:pt x="51" y="31"/>
                  </a:lnTo>
                  <a:lnTo>
                    <a:pt x="47" y="16"/>
                  </a:lnTo>
                  <a:lnTo>
                    <a:pt x="40" y="4"/>
                  </a:lnTo>
                  <a:lnTo>
                    <a:pt x="36" y="0"/>
                  </a:lnTo>
                  <a:lnTo>
                    <a:pt x="25" y="3"/>
                  </a:lnTo>
                  <a:lnTo>
                    <a:pt x="28" y="5"/>
                  </a:lnTo>
                  <a:lnTo>
                    <a:pt x="32" y="15"/>
                  </a:lnTo>
                  <a:lnTo>
                    <a:pt x="35" y="24"/>
                  </a:lnTo>
                  <a:lnTo>
                    <a:pt x="32" y="32"/>
                  </a:lnTo>
                  <a:lnTo>
                    <a:pt x="21" y="35"/>
                  </a:lnTo>
                  <a:lnTo>
                    <a:pt x="12" y="33"/>
                  </a:lnTo>
                  <a:lnTo>
                    <a:pt x="4" y="31"/>
                  </a:lnTo>
                  <a:lnTo>
                    <a:pt x="0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73" name="Freeform 537"/>
            <p:cNvSpPr>
              <a:spLocks/>
            </p:cNvSpPr>
            <p:nvPr/>
          </p:nvSpPr>
          <p:spPr bwMode="ltGray">
            <a:xfrm>
              <a:off x="1668" y="1858"/>
              <a:ext cx="34" cy="34"/>
            </a:xfrm>
            <a:custGeom>
              <a:avLst/>
              <a:gdLst/>
              <a:ahLst/>
              <a:cxnLst>
                <a:cxn ang="0">
                  <a:pos x="6" y="34"/>
                </a:cxn>
                <a:cxn ang="0">
                  <a:pos x="6" y="32"/>
                </a:cxn>
                <a:cxn ang="0">
                  <a:pos x="6" y="26"/>
                </a:cxn>
                <a:cxn ang="0">
                  <a:pos x="7" y="20"/>
                </a:cxn>
                <a:cxn ang="0">
                  <a:pos x="11" y="14"/>
                </a:cxn>
                <a:cxn ang="0">
                  <a:pos x="17" y="12"/>
                </a:cxn>
                <a:cxn ang="0">
                  <a:pos x="22" y="14"/>
                </a:cxn>
                <a:cxn ang="0">
                  <a:pos x="26" y="17"/>
                </a:cxn>
                <a:cxn ang="0">
                  <a:pos x="29" y="20"/>
                </a:cxn>
                <a:cxn ang="0">
                  <a:pos x="34" y="9"/>
                </a:cxn>
                <a:cxn ang="0">
                  <a:pos x="31" y="6"/>
                </a:cxn>
                <a:cxn ang="0">
                  <a:pos x="25" y="2"/>
                </a:cxn>
                <a:cxn ang="0">
                  <a:pos x="15" y="0"/>
                </a:cxn>
                <a:cxn ang="0">
                  <a:pos x="6" y="5"/>
                </a:cxn>
                <a:cxn ang="0">
                  <a:pos x="0" y="14"/>
                </a:cxn>
                <a:cxn ang="0">
                  <a:pos x="1" y="24"/>
                </a:cxn>
                <a:cxn ang="0">
                  <a:pos x="4" y="30"/>
                </a:cxn>
                <a:cxn ang="0">
                  <a:pos x="6" y="34"/>
                </a:cxn>
                <a:cxn ang="0">
                  <a:pos x="6" y="34"/>
                </a:cxn>
              </a:cxnLst>
              <a:rect l="0" t="0" r="r" b="b"/>
              <a:pathLst>
                <a:path w="34" h="34">
                  <a:moveTo>
                    <a:pt x="6" y="34"/>
                  </a:moveTo>
                  <a:lnTo>
                    <a:pt x="6" y="32"/>
                  </a:lnTo>
                  <a:lnTo>
                    <a:pt x="6" y="26"/>
                  </a:lnTo>
                  <a:lnTo>
                    <a:pt x="7" y="20"/>
                  </a:lnTo>
                  <a:lnTo>
                    <a:pt x="11" y="14"/>
                  </a:lnTo>
                  <a:lnTo>
                    <a:pt x="17" y="12"/>
                  </a:lnTo>
                  <a:lnTo>
                    <a:pt x="22" y="14"/>
                  </a:lnTo>
                  <a:lnTo>
                    <a:pt x="26" y="17"/>
                  </a:lnTo>
                  <a:lnTo>
                    <a:pt x="29" y="20"/>
                  </a:lnTo>
                  <a:lnTo>
                    <a:pt x="34" y="9"/>
                  </a:lnTo>
                  <a:lnTo>
                    <a:pt x="31" y="6"/>
                  </a:lnTo>
                  <a:lnTo>
                    <a:pt x="25" y="2"/>
                  </a:lnTo>
                  <a:lnTo>
                    <a:pt x="15" y="0"/>
                  </a:lnTo>
                  <a:lnTo>
                    <a:pt x="6" y="5"/>
                  </a:lnTo>
                  <a:lnTo>
                    <a:pt x="0" y="14"/>
                  </a:lnTo>
                  <a:lnTo>
                    <a:pt x="1" y="24"/>
                  </a:lnTo>
                  <a:lnTo>
                    <a:pt x="4" y="30"/>
                  </a:lnTo>
                  <a:lnTo>
                    <a:pt x="6" y="34"/>
                  </a:lnTo>
                  <a:lnTo>
                    <a:pt x="6" y="3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74" name="Freeform 538"/>
            <p:cNvSpPr>
              <a:spLocks/>
            </p:cNvSpPr>
            <p:nvPr/>
          </p:nvSpPr>
          <p:spPr bwMode="ltGray">
            <a:xfrm>
              <a:off x="1637" y="1847"/>
              <a:ext cx="29" cy="44"/>
            </a:xfrm>
            <a:custGeom>
              <a:avLst/>
              <a:gdLst/>
              <a:ahLst/>
              <a:cxnLst>
                <a:cxn ang="0">
                  <a:pos x="23" y="44"/>
                </a:cxn>
                <a:cxn ang="0">
                  <a:pos x="20" y="44"/>
                </a:cxn>
                <a:cxn ang="0">
                  <a:pos x="12" y="41"/>
                </a:cxn>
                <a:cxn ang="0">
                  <a:pos x="4" y="35"/>
                </a:cxn>
                <a:cxn ang="0">
                  <a:pos x="0" y="20"/>
                </a:cxn>
                <a:cxn ang="0">
                  <a:pos x="4" y="7"/>
                </a:cxn>
                <a:cxn ang="0">
                  <a:pos x="15" y="1"/>
                </a:cxn>
                <a:cxn ang="0">
                  <a:pos x="24" y="0"/>
                </a:cxn>
                <a:cxn ang="0">
                  <a:pos x="29" y="1"/>
                </a:cxn>
                <a:cxn ang="0">
                  <a:pos x="27" y="3"/>
                </a:cxn>
                <a:cxn ang="0">
                  <a:pos x="21" y="7"/>
                </a:cxn>
                <a:cxn ang="0">
                  <a:pos x="15" y="13"/>
                </a:cxn>
                <a:cxn ang="0">
                  <a:pos x="13" y="23"/>
                </a:cxn>
                <a:cxn ang="0">
                  <a:pos x="15" y="31"/>
                </a:cxn>
                <a:cxn ang="0">
                  <a:pos x="19" y="39"/>
                </a:cxn>
                <a:cxn ang="0">
                  <a:pos x="21" y="43"/>
                </a:cxn>
                <a:cxn ang="0">
                  <a:pos x="23" y="44"/>
                </a:cxn>
                <a:cxn ang="0">
                  <a:pos x="23" y="44"/>
                </a:cxn>
              </a:cxnLst>
              <a:rect l="0" t="0" r="r" b="b"/>
              <a:pathLst>
                <a:path w="29" h="44">
                  <a:moveTo>
                    <a:pt x="23" y="44"/>
                  </a:moveTo>
                  <a:lnTo>
                    <a:pt x="20" y="44"/>
                  </a:lnTo>
                  <a:lnTo>
                    <a:pt x="12" y="41"/>
                  </a:lnTo>
                  <a:lnTo>
                    <a:pt x="4" y="35"/>
                  </a:lnTo>
                  <a:lnTo>
                    <a:pt x="0" y="20"/>
                  </a:lnTo>
                  <a:lnTo>
                    <a:pt x="4" y="7"/>
                  </a:lnTo>
                  <a:lnTo>
                    <a:pt x="15" y="1"/>
                  </a:lnTo>
                  <a:lnTo>
                    <a:pt x="24" y="0"/>
                  </a:lnTo>
                  <a:lnTo>
                    <a:pt x="29" y="1"/>
                  </a:lnTo>
                  <a:lnTo>
                    <a:pt x="27" y="3"/>
                  </a:lnTo>
                  <a:lnTo>
                    <a:pt x="21" y="7"/>
                  </a:lnTo>
                  <a:lnTo>
                    <a:pt x="15" y="13"/>
                  </a:lnTo>
                  <a:lnTo>
                    <a:pt x="13" y="23"/>
                  </a:lnTo>
                  <a:lnTo>
                    <a:pt x="15" y="31"/>
                  </a:lnTo>
                  <a:lnTo>
                    <a:pt x="19" y="39"/>
                  </a:lnTo>
                  <a:lnTo>
                    <a:pt x="21" y="43"/>
                  </a:lnTo>
                  <a:lnTo>
                    <a:pt x="23" y="44"/>
                  </a:lnTo>
                  <a:lnTo>
                    <a:pt x="23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75" name="Freeform 539"/>
            <p:cNvSpPr>
              <a:spLocks/>
            </p:cNvSpPr>
            <p:nvPr/>
          </p:nvSpPr>
          <p:spPr bwMode="ltGray">
            <a:xfrm>
              <a:off x="1775" y="1911"/>
              <a:ext cx="32" cy="11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9" y="5"/>
                </a:cxn>
                <a:cxn ang="0">
                  <a:pos x="24" y="18"/>
                </a:cxn>
                <a:cxn ang="0">
                  <a:pos x="28" y="40"/>
                </a:cxn>
                <a:cxn ang="0">
                  <a:pos x="32" y="65"/>
                </a:cxn>
                <a:cxn ang="0">
                  <a:pos x="32" y="88"/>
                </a:cxn>
                <a:cxn ang="0">
                  <a:pos x="31" y="102"/>
                </a:cxn>
                <a:cxn ang="0">
                  <a:pos x="30" y="112"/>
                </a:cxn>
                <a:cxn ang="0">
                  <a:pos x="30" y="116"/>
                </a:cxn>
                <a:cxn ang="0">
                  <a:pos x="28" y="108"/>
                </a:cxn>
                <a:cxn ang="0">
                  <a:pos x="26" y="90"/>
                </a:cxn>
                <a:cxn ang="0">
                  <a:pos x="22" y="69"/>
                </a:cxn>
                <a:cxn ang="0">
                  <a:pos x="16" y="46"/>
                </a:cxn>
                <a:cxn ang="0">
                  <a:pos x="10" y="28"/>
                </a:cxn>
                <a:cxn ang="0">
                  <a:pos x="4" y="13"/>
                </a:cxn>
                <a:cxn ang="0">
                  <a:pos x="2" y="4"/>
                </a:cxn>
                <a:cxn ang="0">
                  <a:pos x="0" y="0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32" h="116">
                  <a:moveTo>
                    <a:pt x="18" y="0"/>
                  </a:moveTo>
                  <a:lnTo>
                    <a:pt x="19" y="5"/>
                  </a:lnTo>
                  <a:lnTo>
                    <a:pt x="24" y="18"/>
                  </a:lnTo>
                  <a:lnTo>
                    <a:pt x="28" y="40"/>
                  </a:lnTo>
                  <a:lnTo>
                    <a:pt x="32" y="65"/>
                  </a:lnTo>
                  <a:lnTo>
                    <a:pt x="32" y="88"/>
                  </a:lnTo>
                  <a:lnTo>
                    <a:pt x="31" y="102"/>
                  </a:lnTo>
                  <a:lnTo>
                    <a:pt x="30" y="112"/>
                  </a:lnTo>
                  <a:lnTo>
                    <a:pt x="30" y="116"/>
                  </a:lnTo>
                  <a:lnTo>
                    <a:pt x="28" y="108"/>
                  </a:lnTo>
                  <a:lnTo>
                    <a:pt x="26" y="90"/>
                  </a:lnTo>
                  <a:lnTo>
                    <a:pt x="22" y="69"/>
                  </a:lnTo>
                  <a:lnTo>
                    <a:pt x="16" y="46"/>
                  </a:lnTo>
                  <a:lnTo>
                    <a:pt x="10" y="28"/>
                  </a:lnTo>
                  <a:lnTo>
                    <a:pt x="4" y="13"/>
                  </a:lnTo>
                  <a:lnTo>
                    <a:pt x="2" y="4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76" name="Freeform 540"/>
            <p:cNvSpPr>
              <a:spLocks/>
            </p:cNvSpPr>
            <p:nvPr/>
          </p:nvSpPr>
          <p:spPr bwMode="ltGray">
            <a:xfrm>
              <a:off x="1754" y="2032"/>
              <a:ext cx="103" cy="61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7" y="17"/>
                </a:cxn>
                <a:cxn ang="0">
                  <a:pos x="27" y="9"/>
                </a:cxn>
                <a:cxn ang="0">
                  <a:pos x="48" y="3"/>
                </a:cxn>
                <a:cxn ang="0">
                  <a:pos x="57" y="0"/>
                </a:cxn>
                <a:cxn ang="0">
                  <a:pos x="103" y="53"/>
                </a:cxn>
                <a:cxn ang="0">
                  <a:pos x="35" y="61"/>
                </a:cxn>
                <a:cxn ang="0">
                  <a:pos x="33" y="52"/>
                </a:cxn>
                <a:cxn ang="0">
                  <a:pos x="76" y="42"/>
                </a:cxn>
                <a:cxn ang="0">
                  <a:pos x="53" y="16"/>
                </a:cxn>
                <a:cxn ang="0">
                  <a:pos x="45" y="17"/>
                </a:cxn>
                <a:cxn ang="0">
                  <a:pos x="28" y="21"/>
                </a:cxn>
                <a:cxn ang="0">
                  <a:pos x="11" y="24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03" h="61">
                  <a:moveTo>
                    <a:pt x="0" y="24"/>
                  </a:moveTo>
                  <a:lnTo>
                    <a:pt x="7" y="17"/>
                  </a:lnTo>
                  <a:lnTo>
                    <a:pt x="27" y="9"/>
                  </a:lnTo>
                  <a:lnTo>
                    <a:pt x="48" y="3"/>
                  </a:lnTo>
                  <a:lnTo>
                    <a:pt x="57" y="0"/>
                  </a:lnTo>
                  <a:lnTo>
                    <a:pt x="103" y="53"/>
                  </a:lnTo>
                  <a:lnTo>
                    <a:pt x="35" y="61"/>
                  </a:lnTo>
                  <a:lnTo>
                    <a:pt x="33" y="52"/>
                  </a:lnTo>
                  <a:lnTo>
                    <a:pt x="76" y="42"/>
                  </a:lnTo>
                  <a:lnTo>
                    <a:pt x="53" y="16"/>
                  </a:lnTo>
                  <a:lnTo>
                    <a:pt x="45" y="17"/>
                  </a:lnTo>
                  <a:lnTo>
                    <a:pt x="28" y="21"/>
                  </a:lnTo>
                  <a:lnTo>
                    <a:pt x="11" y="24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77" name="Freeform 541"/>
            <p:cNvSpPr>
              <a:spLocks/>
            </p:cNvSpPr>
            <p:nvPr/>
          </p:nvSpPr>
          <p:spPr bwMode="ltGray">
            <a:xfrm>
              <a:off x="1702" y="2086"/>
              <a:ext cx="63" cy="31"/>
            </a:xfrm>
            <a:custGeom>
              <a:avLst/>
              <a:gdLst/>
              <a:ahLst/>
              <a:cxnLst>
                <a:cxn ang="0">
                  <a:pos x="63" y="12"/>
                </a:cxn>
                <a:cxn ang="0">
                  <a:pos x="16" y="3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5" y="3"/>
                </a:cxn>
                <a:cxn ang="0">
                  <a:pos x="9" y="4"/>
                </a:cxn>
                <a:cxn ang="0">
                  <a:pos x="12" y="6"/>
                </a:cxn>
                <a:cxn ang="0">
                  <a:pos x="13" y="7"/>
                </a:cxn>
                <a:cxn ang="0">
                  <a:pos x="17" y="10"/>
                </a:cxn>
                <a:cxn ang="0">
                  <a:pos x="19" y="11"/>
                </a:cxn>
                <a:cxn ang="0">
                  <a:pos x="20" y="12"/>
                </a:cxn>
                <a:cxn ang="0">
                  <a:pos x="23" y="12"/>
                </a:cxn>
                <a:cxn ang="0">
                  <a:pos x="28" y="11"/>
                </a:cxn>
                <a:cxn ang="0">
                  <a:pos x="36" y="11"/>
                </a:cxn>
                <a:cxn ang="0">
                  <a:pos x="44" y="11"/>
                </a:cxn>
                <a:cxn ang="0">
                  <a:pos x="48" y="11"/>
                </a:cxn>
                <a:cxn ang="0">
                  <a:pos x="55" y="11"/>
                </a:cxn>
                <a:cxn ang="0">
                  <a:pos x="60" y="12"/>
                </a:cxn>
                <a:cxn ang="0">
                  <a:pos x="63" y="12"/>
                </a:cxn>
                <a:cxn ang="0">
                  <a:pos x="63" y="12"/>
                </a:cxn>
              </a:cxnLst>
              <a:rect l="0" t="0" r="r" b="b"/>
              <a:pathLst>
                <a:path w="63" h="31">
                  <a:moveTo>
                    <a:pt x="63" y="12"/>
                  </a:moveTo>
                  <a:lnTo>
                    <a:pt x="16" y="31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3"/>
                  </a:lnTo>
                  <a:lnTo>
                    <a:pt x="9" y="4"/>
                  </a:lnTo>
                  <a:lnTo>
                    <a:pt x="12" y="6"/>
                  </a:lnTo>
                  <a:lnTo>
                    <a:pt x="13" y="7"/>
                  </a:lnTo>
                  <a:lnTo>
                    <a:pt x="17" y="10"/>
                  </a:lnTo>
                  <a:lnTo>
                    <a:pt x="19" y="11"/>
                  </a:lnTo>
                  <a:lnTo>
                    <a:pt x="20" y="12"/>
                  </a:lnTo>
                  <a:lnTo>
                    <a:pt x="23" y="12"/>
                  </a:lnTo>
                  <a:lnTo>
                    <a:pt x="28" y="11"/>
                  </a:lnTo>
                  <a:lnTo>
                    <a:pt x="36" y="11"/>
                  </a:lnTo>
                  <a:lnTo>
                    <a:pt x="44" y="11"/>
                  </a:lnTo>
                  <a:lnTo>
                    <a:pt x="48" y="11"/>
                  </a:lnTo>
                  <a:lnTo>
                    <a:pt x="55" y="11"/>
                  </a:lnTo>
                  <a:lnTo>
                    <a:pt x="60" y="12"/>
                  </a:lnTo>
                  <a:lnTo>
                    <a:pt x="63" y="12"/>
                  </a:lnTo>
                  <a:lnTo>
                    <a:pt x="63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78" name="Freeform 542"/>
            <p:cNvSpPr>
              <a:spLocks/>
            </p:cNvSpPr>
            <p:nvPr/>
          </p:nvSpPr>
          <p:spPr bwMode="ltGray">
            <a:xfrm>
              <a:off x="1746" y="1937"/>
              <a:ext cx="27" cy="1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6"/>
                </a:cxn>
                <a:cxn ang="0">
                  <a:pos x="5" y="19"/>
                </a:cxn>
                <a:cxn ang="0">
                  <a:pos x="11" y="36"/>
                </a:cxn>
                <a:cxn ang="0">
                  <a:pos x="16" y="55"/>
                </a:cxn>
                <a:cxn ang="0">
                  <a:pos x="17" y="72"/>
                </a:cxn>
                <a:cxn ang="0">
                  <a:pos x="19" y="86"/>
                </a:cxn>
                <a:cxn ang="0">
                  <a:pos x="20" y="95"/>
                </a:cxn>
                <a:cxn ang="0">
                  <a:pos x="21" y="100"/>
                </a:cxn>
                <a:cxn ang="0">
                  <a:pos x="23" y="94"/>
                </a:cxn>
                <a:cxn ang="0">
                  <a:pos x="25" y="78"/>
                </a:cxn>
                <a:cxn ang="0">
                  <a:pos x="27" y="56"/>
                </a:cxn>
                <a:cxn ang="0">
                  <a:pos x="27" y="36"/>
                </a:cxn>
                <a:cxn ang="0">
                  <a:pos x="23" y="18"/>
                </a:cxn>
                <a:cxn ang="0">
                  <a:pos x="17" y="8"/>
                </a:cxn>
                <a:cxn ang="0">
                  <a:pos x="12" y="3"/>
                </a:cxn>
                <a:cxn ang="0">
                  <a:pos x="11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7" h="100">
                  <a:moveTo>
                    <a:pt x="0" y="0"/>
                  </a:moveTo>
                  <a:lnTo>
                    <a:pt x="1" y="6"/>
                  </a:lnTo>
                  <a:lnTo>
                    <a:pt x="5" y="19"/>
                  </a:lnTo>
                  <a:lnTo>
                    <a:pt x="11" y="36"/>
                  </a:lnTo>
                  <a:lnTo>
                    <a:pt x="16" y="55"/>
                  </a:lnTo>
                  <a:lnTo>
                    <a:pt x="17" y="72"/>
                  </a:lnTo>
                  <a:lnTo>
                    <a:pt x="19" y="86"/>
                  </a:lnTo>
                  <a:lnTo>
                    <a:pt x="20" y="95"/>
                  </a:lnTo>
                  <a:lnTo>
                    <a:pt x="21" y="100"/>
                  </a:lnTo>
                  <a:lnTo>
                    <a:pt x="23" y="94"/>
                  </a:lnTo>
                  <a:lnTo>
                    <a:pt x="25" y="78"/>
                  </a:lnTo>
                  <a:lnTo>
                    <a:pt x="27" y="56"/>
                  </a:lnTo>
                  <a:lnTo>
                    <a:pt x="27" y="36"/>
                  </a:lnTo>
                  <a:lnTo>
                    <a:pt x="23" y="18"/>
                  </a:lnTo>
                  <a:lnTo>
                    <a:pt x="17" y="8"/>
                  </a:lnTo>
                  <a:lnTo>
                    <a:pt x="12" y="3"/>
                  </a:lnTo>
                  <a:lnTo>
                    <a:pt x="11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79" name="Freeform 543"/>
            <p:cNvSpPr>
              <a:spLocks/>
            </p:cNvSpPr>
            <p:nvPr/>
          </p:nvSpPr>
          <p:spPr bwMode="ltGray">
            <a:xfrm>
              <a:off x="1835" y="1828"/>
              <a:ext cx="51" cy="60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4" y="44"/>
                </a:cxn>
                <a:cxn ang="0">
                  <a:pos x="14" y="54"/>
                </a:cxn>
                <a:cxn ang="0">
                  <a:pos x="27" y="60"/>
                </a:cxn>
                <a:cxn ang="0">
                  <a:pos x="44" y="56"/>
                </a:cxn>
                <a:cxn ang="0">
                  <a:pos x="51" y="39"/>
                </a:cxn>
                <a:cxn ang="0">
                  <a:pos x="46" y="22"/>
                </a:cxn>
                <a:cxn ang="0">
                  <a:pos x="36" y="6"/>
                </a:cxn>
                <a:cxn ang="0">
                  <a:pos x="32" y="0"/>
                </a:cxn>
                <a:cxn ang="0">
                  <a:pos x="18" y="11"/>
                </a:cxn>
                <a:cxn ang="0">
                  <a:pos x="22" y="15"/>
                </a:cxn>
                <a:cxn ang="0">
                  <a:pos x="31" y="24"/>
                </a:cxn>
                <a:cxn ang="0">
                  <a:pos x="36" y="36"/>
                </a:cxn>
                <a:cxn ang="0">
                  <a:pos x="36" y="47"/>
                </a:cxn>
                <a:cxn ang="0">
                  <a:pos x="27" y="48"/>
                </a:cxn>
                <a:cxn ang="0">
                  <a:pos x="15" y="47"/>
                </a:cxn>
                <a:cxn ang="0">
                  <a:pos x="4" y="42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51" h="60">
                  <a:moveTo>
                    <a:pt x="0" y="39"/>
                  </a:moveTo>
                  <a:lnTo>
                    <a:pt x="4" y="44"/>
                  </a:lnTo>
                  <a:lnTo>
                    <a:pt x="14" y="54"/>
                  </a:lnTo>
                  <a:lnTo>
                    <a:pt x="27" y="60"/>
                  </a:lnTo>
                  <a:lnTo>
                    <a:pt x="44" y="56"/>
                  </a:lnTo>
                  <a:lnTo>
                    <a:pt x="51" y="39"/>
                  </a:lnTo>
                  <a:lnTo>
                    <a:pt x="46" y="22"/>
                  </a:lnTo>
                  <a:lnTo>
                    <a:pt x="36" y="6"/>
                  </a:lnTo>
                  <a:lnTo>
                    <a:pt x="32" y="0"/>
                  </a:lnTo>
                  <a:lnTo>
                    <a:pt x="18" y="11"/>
                  </a:lnTo>
                  <a:lnTo>
                    <a:pt x="22" y="15"/>
                  </a:lnTo>
                  <a:lnTo>
                    <a:pt x="31" y="24"/>
                  </a:lnTo>
                  <a:lnTo>
                    <a:pt x="36" y="36"/>
                  </a:lnTo>
                  <a:lnTo>
                    <a:pt x="36" y="47"/>
                  </a:lnTo>
                  <a:lnTo>
                    <a:pt x="27" y="48"/>
                  </a:lnTo>
                  <a:lnTo>
                    <a:pt x="15" y="47"/>
                  </a:lnTo>
                  <a:lnTo>
                    <a:pt x="4" y="42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80" name="Freeform 544"/>
            <p:cNvSpPr>
              <a:spLocks/>
            </p:cNvSpPr>
            <p:nvPr/>
          </p:nvSpPr>
          <p:spPr bwMode="ltGray">
            <a:xfrm>
              <a:off x="1795" y="1884"/>
              <a:ext cx="72" cy="33"/>
            </a:xfrm>
            <a:custGeom>
              <a:avLst/>
              <a:gdLst/>
              <a:ahLst/>
              <a:cxnLst>
                <a:cxn ang="0">
                  <a:pos x="72" y="4"/>
                </a:cxn>
                <a:cxn ang="0">
                  <a:pos x="56" y="10"/>
                </a:cxn>
                <a:cxn ang="0">
                  <a:pos x="39" y="16"/>
                </a:cxn>
                <a:cxn ang="0">
                  <a:pos x="19" y="24"/>
                </a:cxn>
                <a:cxn ang="0">
                  <a:pos x="0" y="33"/>
                </a:cxn>
                <a:cxn ang="0">
                  <a:pos x="3" y="29"/>
                </a:cxn>
                <a:cxn ang="0">
                  <a:pos x="11" y="19"/>
                </a:cxn>
                <a:cxn ang="0">
                  <a:pos x="23" y="10"/>
                </a:cxn>
                <a:cxn ang="0">
                  <a:pos x="39" y="3"/>
                </a:cxn>
                <a:cxn ang="0">
                  <a:pos x="54" y="0"/>
                </a:cxn>
                <a:cxn ang="0">
                  <a:pos x="64" y="2"/>
                </a:cxn>
                <a:cxn ang="0">
                  <a:pos x="70" y="3"/>
                </a:cxn>
                <a:cxn ang="0">
                  <a:pos x="72" y="4"/>
                </a:cxn>
                <a:cxn ang="0">
                  <a:pos x="72" y="4"/>
                </a:cxn>
              </a:cxnLst>
              <a:rect l="0" t="0" r="r" b="b"/>
              <a:pathLst>
                <a:path w="72" h="33">
                  <a:moveTo>
                    <a:pt x="72" y="4"/>
                  </a:moveTo>
                  <a:lnTo>
                    <a:pt x="56" y="10"/>
                  </a:lnTo>
                  <a:lnTo>
                    <a:pt x="39" y="16"/>
                  </a:lnTo>
                  <a:lnTo>
                    <a:pt x="19" y="24"/>
                  </a:lnTo>
                  <a:lnTo>
                    <a:pt x="0" y="33"/>
                  </a:lnTo>
                  <a:lnTo>
                    <a:pt x="3" y="29"/>
                  </a:lnTo>
                  <a:lnTo>
                    <a:pt x="11" y="19"/>
                  </a:lnTo>
                  <a:lnTo>
                    <a:pt x="23" y="10"/>
                  </a:lnTo>
                  <a:lnTo>
                    <a:pt x="39" y="3"/>
                  </a:lnTo>
                  <a:lnTo>
                    <a:pt x="54" y="0"/>
                  </a:lnTo>
                  <a:lnTo>
                    <a:pt x="64" y="2"/>
                  </a:lnTo>
                  <a:lnTo>
                    <a:pt x="70" y="3"/>
                  </a:lnTo>
                  <a:lnTo>
                    <a:pt x="72" y="4"/>
                  </a:lnTo>
                  <a:lnTo>
                    <a:pt x="72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81" name="Freeform 545"/>
            <p:cNvSpPr>
              <a:spLocks/>
            </p:cNvSpPr>
            <p:nvPr/>
          </p:nvSpPr>
          <p:spPr bwMode="ltGray">
            <a:xfrm>
              <a:off x="1870" y="1868"/>
              <a:ext cx="60" cy="16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4" y="14"/>
                </a:cxn>
                <a:cxn ang="0">
                  <a:pos x="12" y="8"/>
                </a:cxn>
                <a:cxn ang="0">
                  <a:pos x="24" y="3"/>
                </a:cxn>
                <a:cxn ang="0">
                  <a:pos x="37" y="0"/>
                </a:cxn>
                <a:cxn ang="0">
                  <a:pos x="47" y="3"/>
                </a:cxn>
                <a:cxn ang="0">
                  <a:pos x="53" y="8"/>
                </a:cxn>
                <a:cxn ang="0">
                  <a:pos x="57" y="14"/>
                </a:cxn>
                <a:cxn ang="0">
                  <a:pos x="60" y="16"/>
                </a:cxn>
                <a:cxn ang="0">
                  <a:pos x="56" y="15"/>
                </a:cxn>
                <a:cxn ang="0">
                  <a:pos x="49" y="15"/>
                </a:cxn>
                <a:cxn ang="0">
                  <a:pos x="40" y="14"/>
                </a:cxn>
                <a:cxn ang="0">
                  <a:pos x="35" y="14"/>
                </a:cxn>
                <a:cxn ang="0">
                  <a:pos x="27" y="14"/>
                </a:cxn>
                <a:cxn ang="0">
                  <a:pos x="16" y="15"/>
                </a:cxn>
                <a:cxn ang="0">
                  <a:pos x="5" y="15"/>
                </a:cxn>
                <a:cxn ang="0">
                  <a:pos x="0" y="16"/>
                </a:cxn>
                <a:cxn ang="0">
                  <a:pos x="0" y="16"/>
                </a:cxn>
              </a:cxnLst>
              <a:rect l="0" t="0" r="r" b="b"/>
              <a:pathLst>
                <a:path w="60" h="16">
                  <a:moveTo>
                    <a:pt x="0" y="16"/>
                  </a:moveTo>
                  <a:lnTo>
                    <a:pt x="4" y="14"/>
                  </a:lnTo>
                  <a:lnTo>
                    <a:pt x="12" y="8"/>
                  </a:lnTo>
                  <a:lnTo>
                    <a:pt x="24" y="3"/>
                  </a:lnTo>
                  <a:lnTo>
                    <a:pt x="37" y="0"/>
                  </a:lnTo>
                  <a:lnTo>
                    <a:pt x="47" y="3"/>
                  </a:lnTo>
                  <a:lnTo>
                    <a:pt x="53" y="8"/>
                  </a:lnTo>
                  <a:lnTo>
                    <a:pt x="57" y="14"/>
                  </a:lnTo>
                  <a:lnTo>
                    <a:pt x="60" y="16"/>
                  </a:lnTo>
                  <a:lnTo>
                    <a:pt x="56" y="15"/>
                  </a:lnTo>
                  <a:lnTo>
                    <a:pt x="49" y="15"/>
                  </a:lnTo>
                  <a:lnTo>
                    <a:pt x="40" y="14"/>
                  </a:lnTo>
                  <a:lnTo>
                    <a:pt x="35" y="14"/>
                  </a:lnTo>
                  <a:lnTo>
                    <a:pt x="27" y="14"/>
                  </a:lnTo>
                  <a:lnTo>
                    <a:pt x="16" y="15"/>
                  </a:lnTo>
                  <a:lnTo>
                    <a:pt x="5" y="15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82" name="Freeform 546"/>
            <p:cNvSpPr>
              <a:spLocks/>
            </p:cNvSpPr>
            <p:nvPr/>
          </p:nvSpPr>
          <p:spPr bwMode="ltGray">
            <a:xfrm>
              <a:off x="1850" y="2089"/>
              <a:ext cx="71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5" y="7"/>
                </a:cxn>
                <a:cxn ang="0">
                  <a:pos x="13" y="13"/>
                </a:cxn>
                <a:cxn ang="0">
                  <a:pos x="27" y="20"/>
                </a:cxn>
                <a:cxn ang="0">
                  <a:pos x="41" y="23"/>
                </a:cxn>
                <a:cxn ang="0">
                  <a:pos x="56" y="25"/>
                </a:cxn>
                <a:cxn ang="0">
                  <a:pos x="67" y="27"/>
                </a:cxn>
                <a:cxn ang="0">
                  <a:pos x="71" y="27"/>
                </a:cxn>
                <a:cxn ang="0">
                  <a:pos x="68" y="5"/>
                </a:cxn>
                <a:cxn ang="0">
                  <a:pos x="65" y="5"/>
                </a:cxn>
                <a:cxn ang="0">
                  <a:pos x="60" y="7"/>
                </a:cxn>
                <a:cxn ang="0">
                  <a:pos x="52" y="8"/>
                </a:cxn>
                <a:cxn ang="0">
                  <a:pos x="40" y="8"/>
                </a:cxn>
                <a:cxn ang="0">
                  <a:pos x="25" y="5"/>
                </a:cxn>
                <a:cxn ang="0">
                  <a:pos x="13" y="3"/>
                </a:cxn>
                <a:cxn ang="0">
                  <a:pos x="4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1" h="27">
                  <a:moveTo>
                    <a:pt x="0" y="0"/>
                  </a:moveTo>
                  <a:lnTo>
                    <a:pt x="1" y="1"/>
                  </a:lnTo>
                  <a:lnTo>
                    <a:pt x="5" y="7"/>
                  </a:lnTo>
                  <a:lnTo>
                    <a:pt x="13" y="13"/>
                  </a:lnTo>
                  <a:lnTo>
                    <a:pt x="27" y="20"/>
                  </a:lnTo>
                  <a:lnTo>
                    <a:pt x="41" y="23"/>
                  </a:lnTo>
                  <a:lnTo>
                    <a:pt x="56" y="25"/>
                  </a:lnTo>
                  <a:lnTo>
                    <a:pt x="67" y="27"/>
                  </a:lnTo>
                  <a:lnTo>
                    <a:pt x="71" y="27"/>
                  </a:lnTo>
                  <a:lnTo>
                    <a:pt x="68" y="5"/>
                  </a:lnTo>
                  <a:lnTo>
                    <a:pt x="65" y="5"/>
                  </a:lnTo>
                  <a:lnTo>
                    <a:pt x="60" y="7"/>
                  </a:lnTo>
                  <a:lnTo>
                    <a:pt x="52" y="8"/>
                  </a:lnTo>
                  <a:lnTo>
                    <a:pt x="40" y="8"/>
                  </a:lnTo>
                  <a:lnTo>
                    <a:pt x="25" y="5"/>
                  </a:lnTo>
                  <a:lnTo>
                    <a:pt x="13" y="3"/>
                  </a:lnTo>
                  <a:lnTo>
                    <a:pt x="4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83" name="Freeform 547"/>
            <p:cNvSpPr>
              <a:spLocks/>
            </p:cNvSpPr>
            <p:nvPr/>
          </p:nvSpPr>
          <p:spPr bwMode="ltGray">
            <a:xfrm>
              <a:off x="1107" y="2050"/>
              <a:ext cx="173" cy="219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29" y="11"/>
                </a:cxn>
                <a:cxn ang="0">
                  <a:pos x="20" y="39"/>
                </a:cxn>
                <a:cxn ang="0">
                  <a:pos x="13" y="83"/>
                </a:cxn>
                <a:cxn ang="0">
                  <a:pos x="17" y="140"/>
                </a:cxn>
                <a:cxn ang="0">
                  <a:pos x="48" y="184"/>
                </a:cxn>
                <a:cxn ang="0">
                  <a:pos x="101" y="203"/>
                </a:cxn>
                <a:cxn ang="0">
                  <a:pos x="150" y="204"/>
                </a:cxn>
                <a:cxn ang="0">
                  <a:pos x="173" y="204"/>
                </a:cxn>
                <a:cxn ang="0">
                  <a:pos x="150" y="211"/>
                </a:cxn>
                <a:cxn ang="0">
                  <a:pos x="102" y="219"/>
                </a:cxn>
                <a:cxn ang="0">
                  <a:pos x="46" y="209"/>
                </a:cxn>
                <a:cxn ang="0">
                  <a:pos x="9" y="163"/>
                </a:cxn>
                <a:cxn ang="0">
                  <a:pos x="0" y="98"/>
                </a:cxn>
                <a:cxn ang="0">
                  <a:pos x="10" y="47"/>
                </a:cxn>
                <a:cxn ang="0">
                  <a:pos x="25" y="12"/>
                </a:cxn>
                <a:cxn ang="0">
                  <a:pos x="34" y="0"/>
                </a:cxn>
                <a:cxn ang="0">
                  <a:pos x="34" y="0"/>
                </a:cxn>
              </a:cxnLst>
              <a:rect l="0" t="0" r="r" b="b"/>
              <a:pathLst>
                <a:path w="173" h="219">
                  <a:moveTo>
                    <a:pt x="34" y="0"/>
                  </a:moveTo>
                  <a:lnTo>
                    <a:pt x="29" y="11"/>
                  </a:lnTo>
                  <a:lnTo>
                    <a:pt x="20" y="39"/>
                  </a:lnTo>
                  <a:lnTo>
                    <a:pt x="13" y="83"/>
                  </a:lnTo>
                  <a:lnTo>
                    <a:pt x="17" y="140"/>
                  </a:lnTo>
                  <a:lnTo>
                    <a:pt x="48" y="184"/>
                  </a:lnTo>
                  <a:lnTo>
                    <a:pt x="101" y="203"/>
                  </a:lnTo>
                  <a:lnTo>
                    <a:pt x="150" y="204"/>
                  </a:lnTo>
                  <a:lnTo>
                    <a:pt x="173" y="204"/>
                  </a:lnTo>
                  <a:lnTo>
                    <a:pt x="150" y="211"/>
                  </a:lnTo>
                  <a:lnTo>
                    <a:pt x="102" y="219"/>
                  </a:lnTo>
                  <a:lnTo>
                    <a:pt x="46" y="209"/>
                  </a:lnTo>
                  <a:lnTo>
                    <a:pt x="9" y="163"/>
                  </a:lnTo>
                  <a:lnTo>
                    <a:pt x="0" y="98"/>
                  </a:lnTo>
                  <a:lnTo>
                    <a:pt x="10" y="47"/>
                  </a:lnTo>
                  <a:lnTo>
                    <a:pt x="25" y="12"/>
                  </a:lnTo>
                  <a:lnTo>
                    <a:pt x="34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84" name="Freeform 548"/>
            <p:cNvSpPr>
              <a:spLocks/>
            </p:cNvSpPr>
            <p:nvPr/>
          </p:nvSpPr>
          <p:spPr bwMode="ltGray">
            <a:xfrm>
              <a:off x="1353" y="1984"/>
              <a:ext cx="140" cy="213"/>
            </a:xfrm>
            <a:custGeom>
              <a:avLst/>
              <a:gdLst/>
              <a:ahLst/>
              <a:cxnLst>
                <a:cxn ang="0">
                  <a:pos x="52" y="1"/>
                </a:cxn>
                <a:cxn ang="0">
                  <a:pos x="48" y="0"/>
                </a:cxn>
                <a:cxn ang="0">
                  <a:pos x="36" y="1"/>
                </a:cxn>
                <a:cxn ang="0">
                  <a:pos x="22" y="9"/>
                </a:cxn>
                <a:cxn ang="0">
                  <a:pos x="10" y="28"/>
                </a:cxn>
                <a:cxn ang="0">
                  <a:pos x="0" y="64"/>
                </a:cxn>
                <a:cxn ang="0">
                  <a:pos x="0" y="116"/>
                </a:cxn>
                <a:cxn ang="0">
                  <a:pos x="14" y="165"/>
                </a:cxn>
                <a:cxn ang="0">
                  <a:pos x="43" y="200"/>
                </a:cxn>
                <a:cxn ang="0">
                  <a:pos x="80" y="211"/>
                </a:cxn>
                <a:cxn ang="0">
                  <a:pos x="111" y="213"/>
                </a:cxn>
                <a:cxn ang="0">
                  <a:pos x="132" y="207"/>
                </a:cxn>
                <a:cxn ang="0">
                  <a:pos x="140" y="206"/>
                </a:cxn>
                <a:cxn ang="0">
                  <a:pos x="128" y="206"/>
                </a:cxn>
                <a:cxn ang="0">
                  <a:pos x="100" y="204"/>
                </a:cxn>
                <a:cxn ang="0">
                  <a:pos x="67" y="193"/>
                </a:cxn>
                <a:cxn ang="0">
                  <a:pos x="40" y="172"/>
                </a:cxn>
                <a:cxn ang="0">
                  <a:pos x="23" y="136"/>
                </a:cxn>
                <a:cxn ang="0">
                  <a:pos x="16" y="94"/>
                </a:cxn>
                <a:cxn ang="0">
                  <a:pos x="18" y="57"/>
                </a:cxn>
                <a:cxn ang="0">
                  <a:pos x="22" y="32"/>
                </a:cxn>
                <a:cxn ang="0">
                  <a:pos x="28" y="17"/>
                </a:cxn>
                <a:cxn ang="0">
                  <a:pos x="39" y="9"/>
                </a:cxn>
                <a:cxn ang="0">
                  <a:pos x="48" y="3"/>
                </a:cxn>
                <a:cxn ang="0">
                  <a:pos x="52" y="1"/>
                </a:cxn>
                <a:cxn ang="0">
                  <a:pos x="52" y="1"/>
                </a:cxn>
              </a:cxnLst>
              <a:rect l="0" t="0" r="r" b="b"/>
              <a:pathLst>
                <a:path w="140" h="213">
                  <a:moveTo>
                    <a:pt x="52" y="1"/>
                  </a:moveTo>
                  <a:lnTo>
                    <a:pt x="48" y="0"/>
                  </a:lnTo>
                  <a:lnTo>
                    <a:pt x="36" y="1"/>
                  </a:lnTo>
                  <a:lnTo>
                    <a:pt x="22" y="9"/>
                  </a:lnTo>
                  <a:lnTo>
                    <a:pt x="10" y="28"/>
                  </a:lnTo>
                  <a:lnTo>
                    <a:pt x="0" y="64"/>
                  </a:lnTo>
                  <a:lnTo>
                    <a:pt x="0" y="116"/>
                  </a:lnTo>
                  <a:lnTo>
                    <a:pt x="14" y="165"/>
                  </a:lnTo>
                  <a:lnTo>
                    <a:pt x="43" y="200"/>
                  </a:lnTo>
                  <a:lnTo>
                    <a:pt x="80" y="211"/>
                  </a:lnTo>
                  <a:lnTo>
                    <a:pt x="111" y="213"/>
                  </a:lnTo>
                  <a:lnTo>
                    <a:pt x="132" y="207"/>
                  </a:lnTo>
                  <a:lnTo>
                    <a:pt x="140" y="206"/>
                  </a:lnTo>
                  <a:lnTo>
                    <a:pt x="128" y="206"/>
                  </a:lnTo>
                  <a:lnTo>
                    <a:pt x="100" y="204"/>
                  </a:lnTo>
                  <a:lnTo>
                    <a:pt x="67" y="193"/>
                  </a:lnTo>
                  <a:lnTo>
                    <a:pt x="40" y="172"/>
                  </a:lnTo>
                  <a:lnTo>
                    <a:pt x="23" y="136"/>
                  </a:lnTo>
                  <a:lnTo>
                    <a:pt x="16" y="94"/>
                  </a:lnTo>
                  <a:lnTo>
                    <a:pt x="18" y="57"/>
                  </a:lnTo>
                  <a:lnTo>
                    <a:pt x="22" y="32"/>
                  </a:lnTo>
                  <a:lnTo>
                    <a:pt x="28" y="17"/>
                  </a:lnTo>
                  <a:lnTo>
                    <a:pt x="39" y="9"/>
                  </a:lnTo>
                  <a:lnTo>
                    <a:pt x="48" y="3"/>
                  </a:lnTo>
                  <a:lnTo>
                    <a:pt x="52" y="1"/>
                  </a:lnTo>
                  <a:lnTo>
                    <a:pt x="52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85" name="Freeform 549"/>
            <p:cNvSpPr>
              <a:spLocks/>
            </p:cNvSpPr>
            <p:nvPr/>
          </p:nvSpPr>
          <p:spPr bwMode="ltGray">
            <a:xfrm>
              <a:off x="1584" y="1941"/>
              <a:ext cx="40" cy="112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33" y="2"/>
                </a:cxn>
                <a:cxn ang="0">
                  <a:pos x="22" y="7"/>
                </a:cxn>
                <a:cxn ang="0">
                  <a:pos x="12" y="20"/>
                </a:cxn>
                <a:cxn ang="0">
                  <a:pos x="2" y="44"/>
                </a:cxn>
                <a:cxn ang="0">
                  <a:pos x="0" y="72"/>
                </a:cxn>
                <a:cxn ang="0">
                  <a:pos x="4" y="94"/>
                </a:cxn>
                <a:cxn ang="0">
                  <a:pos x="9" y="107"/>
                </a:cxn>
                <a:cxn ang="0">
                  <a:pos x="12" y="112"/>
                </a:cxn>
                <a:cxn ang="0">
                  <a:pos x="10" y="104"/>
                </a:cxn>
                <a:cxn ang="0">
                  <a:pos x="10" y="88"/>
                </a:cxn>
                <a:cxn ang="0">
                  <a:pos x="10" y="67"/>
                </a:cxn>
                <a:cxn ang="0">
                  <a:pos x="13" y="48"/>
                </a:cxn>
                <a:cxn ang="0">
                  <a:pos x="21" y="34"/>
                </a:cxn>
                <a:cxn ang="0">
                  <a:pos x="30" y="24"/>
                </a:cxn>
                <a:cxn ang="0">
                  <a:pos x="37" y="22"/>
                </a:cxn>
                <a:cxn ang="0">
                  <a:pos x="40" y="20"/>
                </a:cxn>
                <a:cxn ang="0">
                  <a:pos x="37" y="0"/>
                </a:cxn>
                <a:cxn ang="0">
                  <a:pos x="37" y="0"/>
                </a:cxn>
              </a:cxnLst>
              <a:rect l="0" t="0" r="r" b="b"/>
              <a:pathLst>
                <a:path w="40" h="112">
                  <a:moveTo>
                    <a:pt x="37" y="0"/>
                  </a:moveTo>
                  <a:lnTo>
                    <a:pt x="33" y="2"/>
                  </a:lnTo>
                  <a:lnTo>
                    <a:pt x="22" y="7"/>
                  </a:lnTo>
                  <a:lnTo>
                    <a:pt x="12" y="20"/>
                  </a:lnTo>
                  <a:lnTo>
                    <a:pt x="2" y="44"/>
                  </a:lnTo>
                  <a:lnTo>
                    <a:pt x="0" y="72"/>
                  </a:lnTo>
                  <a:lnTo>
                    <a:pt x="4" y="94"/>
                  </a:lnTo>
                  <a:lnTo>
                    <a:pt x="9" y="107"/>
                  </a:lnTo>
                  <a:lnTo>
                    <a:pt x="12" y="112"/>
                  </a:lnTo>
                  <a:lnTo>
                    <a:pt x="10" y="104"/>
                  </a:lnTo>
                  <a:lnTo>
                    <a:pt x="10" y="88"/>
                  </a:lnTo>
                  <a:lnTo>
                    <a:pt x="10" y="67"/>
                  </a:lnTo>
                  <a:lnTo>
                    <a:pt x="13" y="48"/>
                  </a:lnTo>
                  <a:lnTo>
                    <a:pt x="21" y="34"/>
                  </a:lnTo>
                  <a:lnTo>
                    <a:pt x="30" y="24"/>
                  </a:lnTo>
                  <a:lnTo>
                    <a:pt x="37" y="22"/>
                  </a:lnTo>
                  <a:lnTo>
                    <a:pt x="40" y="20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86" name="Freeform 550"/>
            <p:cNvSpPr>
              <a:spLocks/>
            </p:cNvSpPr>
            <p:nvPr/>
          </p:nvSpPr>
          <p:spPr bwMode="ltGray">
            <a:xfrm>
              <a:off x="1626" y="2141"/>
              <a:ext cx="87" cy="31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6" y="1"/>
                </a:cxn>
                <a:cxn ang="0">
                  <a:pos x="15" y="5"/>
                </a:cxn>
                <a:cxn ang="0">
                  <a:pos x="28" y="11"/>
                </a:cxn>
                <a:cxn ang="0">
                  <a:pos x="47" y="13"/>
                </a:cxn>
                <a:cxn ang="0">
                  <a:pos x="64" y="13"/>
                </a:cxn>
                <a:cxn ang="0">
                  <a:pos x="76" y="13"/>
                </a:cxn>
                <a:cxn ang="0">
                  <a:pos x="84" y="12"/>
                </a:cxn>
                <a:cxn ang="0">
                  <a:pos x="87" y="12"/>
                </a:cxn>
                <a:cxn ang="0">
                  <a:pos x="84" y="15"/>
                </a:cxn>
                <a:cxn ang="0">
                  <a:pos x="75" y="21"/>
                </a:cxn>
                <a:cxn ang="0">
                  <a:pos x="60" y="28"/>
                </a:cxn>
                <a:cxn ang="0">
                  <a:pos x="42" y="31"/>
                </a:cxn>
                <a:cxn ang="0">
                  <a:pos x="24" y="29"/>
                </a:cxn>
                <a:cxn ang="0">
                  <a:pos x="14" y="25"/>
                </a:cxn>
                <a:cxn ang="0">
                  <a:pos x="6" y="20"/>
                </a:cxn>
                <a:cxn ang="0">
                  <a:pos x="2" y="15"/>
                </a:cxn>
                <a:cxn ang="0">
                  <a:pos x="0" y="9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87" h="31">
                  <a:moveTo>
                    <a:pt x="2" y="0"/>
                  </a:moveTo>
                  <a:lnTo>
                    <a:pt x="6" y="1"/>
                  </a:lnTo>
                  <a:lnTo>
                    <a:pt x="15" y="5"/>
                  </a:lnTo>
                  <a:lnTo>
                    <a:pt x="28" y="11"/>
                  </a:lnTo>
                  <a:lnTo>
                    <a:pt x="47" y="13"/>
                  </a:lnTo>
                  <a:lnTo>
                    <a:pt x="64" y="13"/>
                  </a:lnTo>
                  <a:lnTo>
                    <a:pt x="76" y="13"/>
                  </a:lnTo>
                  <a:lnTo>
                    <a:pt x="84" y="12"/>
                  </a:lnTo>
                  <a:lnTo>
                    <a:pt x="87" y="12"/>
                  </a:lnTo>
                  <a:lnTo>
                    <a:pt x="84" y="15"/>
                  </a:lnTo>
                  <a:lnTo>
                    <a:pt x="75" y="21"/>
                  </a:lnTo>
                  <a:lnTo>
                    <a:pt x="60" y="28"/>
                  </a:lnTo>
                  <a:lnTo>
                    <a:pt x="42" y="31"/>
                  </a:lnTo>
                  <a:lnTo>
                    <a:pt x="24" y="29"/>
                  </a:lnTo>
                  <a:lnTo>
                    <a:pt x="14" y="25"/>
                  </a:lnTo>
                  <a:lnTo>
                    <a:pt x="6" y="20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4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87" name="Freeform 551"/>
            <p:cNvSpPr>
              <a:spLocks/>
            </p:cNvSpPr>
            <p:nvPr/>
          </p:nvSpPr>
          <p:spPr bwMode="ltGray">
            <a:xfrm>
              <a:off x="1810" y="2093"/>
              <a:ext cx="97" cy="4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7"/>
                </a:cxn>
                <a:cxn ang="0">
                  <a:pos x="7" y="25"/>
                </a:cxn>
                <a:cxn ang="0">
                  <a:pos x="16" y="33"/>
                </a:cxn>
                <a:cxn ang="0">
                  <a:pos x="33" y="41"/>
                </a:cxn>
                <a:cxn ang="0">
                  <a:pos x="55" y="44"/>
                </a:cxn>
                <a:cxn ang="0">
                  <a:pos x="76" y="44"/>
                </a:cxn>
                <a:cxn ang="0">
                  <a:pos x="91" y="41"/>
                </a:cxn>
                <a:cxn ang="0">
                  <a:pos x="97" y="40"/>
                </a:cxn>
                <a:cxn ang="0">
                  <a:pos x="92" y="40"/>
                </a:cxn>
                <a:cxn ang="0">
                  <a:pos x="77" y="39"/>
                </a:cxn>
                <a:cxn ang="0">
                  <a:pos x="57" y="33"/>
                </a:cxn>
                <a:cxn ang="0">
                  <a:pos x="37" y="25"/>
                </a:cxn>
                <a:cxn ang="0">
                  <a:pos x="21" y="16"/>
                </a:cxn>
                <a:cxn ang="0">
                  <a:pos x="15" y="9"/>
                </a:cxn>
                <a:cxn ang="0">
                  <a:pos x="12" y="5"/>
                </a:cxn>
                <a:cxn ang="0">
                  <a:pos x="9" y="3"/>
                </a:cxn>
                <a:cxn ang="0">
                  <a:pos x="5" y="0"/>
                </a:cxn>
                <a:cxn ang="0">
                  <a:pos x="1" y="3"/>
                </a:cxn>
                <a:cxn ang="0">
                  <a:pos x="0" y="7"/>
                </a:cxn>
                <a:cxn ang="0">
                  <a:pos x="0" y="13"/>
                </a:cxn>
                <a:cxn ang="0">
                  <a:pos x="0" y="13"/>
                </a:cxn>
              </a:cxnLst>
              <a:rect l="0" t="0" r="r" b="b"/>
              <a:pathLst>
                <a:path w="97" h="44">
                  <a:moveTo>
                    <a:pt x="0" y="13"/>
                  </a:moveTo>
                  <a:lnTo>
                    <a:pt x="0" y="17"/>
                  </a:lnTo>
                  <a:lnTo>
                    <a:pt x="7" y="25"/>
                  </a:lnTo>
                  <a:lnTo>
                    <a:pt x="16" y="33"/>
                  </a:lnTo>
                  <a:lnTo>
                    <a:pt x="33" y="41"/>
                  </a:lnTo>
                  <a:lnTo>
                    <a:pt x="55" y="44"/>
                  </a:lnTo>
                  <a:lnTo>
                    <a:pt x="76" y="44"/>
                  </a:lnTo>
                  <a:lnTo>
                    <a:pt x="91" y="41"/>
                  </a:lnTo>
                  <a:lnTo>
                    <a:pt x="97" y="40"/>
                  </a:lnTo>
                  <a:lnTo>
                    <a:pt x="92" y="40"/>
                  </a:lnTo>
                  <a:lnTo>
                    <a:pt x="77" y="39"/>
                  </a:lnTo>
                  <a:lnTo>
                    <a:pt x="57" y="33"/>
                  </a:lnTo>
                  <a:lnTo>
                    <a:pt x="37" y="25"/>
                  </a:lnTo>
                  <a:lnTo>
                    <a:pt x="21" y="16"/>
                  </a:lnTo>
                  <a:lnTo>
                    <a:pt x="15" y="9"/>
                  </a:lnTo>
                  <a:lnTo>
                    <a:pt x="12" y="5"/>
                  </a:lnTo>
                  <a:lnTo>
                    <a:pt x="9" y="3"/>
                  </a:lnTo>
                  <a:lnTo>
                    <a:pt x="5" y="0"/>
                  </a:lnTo>
                  <a:lnTo>
                    <a:pt x="1" y="3"/>
                  </a:lnTo>
                  <a:lnTo>
                    <a:pt x="0" y="7"/>
                  </a:lnTo>
                  <a:lnTo>
                    <a:pt x="0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88" name="Freeform 552"/>
            <p:cNvSpPr>
              <a:spLocks/>
            </p:cNvSpPr>
            <p:nvPr/>
          </p:nvSpPr>
          <p:spPr bwMode="ltGray">
            <a:xfrm>
              <a:off x="1144" y="2237"/>
              <a:ext cx="24" cy="1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8"/>
                </a:cxn>
                <a:cxn ang="0">
                  <a:pos x="4" y="26"/>
                </a:cxn>
                <a:cxn ang="0">
                  <a:pos x="7" y="50"/>
                </a:cxn>
                <a:cxn ang="0">
                  <a:pos x="9" y="72"/>
                </a:cxn>
                <a:cxn ang="0">
                  <a:pos x="8" y="93"/>
                </a:cxn>
                <a:cxn ang="0">
                  <a:pos x="7" y="118"/>
                </a:cxn>
                <a:cxn ang="0">
                  <a:pos x="5" y="141"/>
                </a:cxn>
                <a:cxn ang="0">
                  <a:pos x="4" y="151"/>
                </a:cxn>
                <a:cxn ang="0">
                  <a:pos x="7" y="145"/>
                </a:cxn>
                <a:cxn ang="0">
                  <a:pos x="12" y="129"/>
                </a:cxn>
                <a:cxn ang="0">
                  <a:pos x="19" y="106"/>
                </a:cxn>
                <a:cxn ang="0">
                  <a:pos x="24" y="76"/>
                </a:cxn>
                <a:cxn ang="0">
                  <a:pos x="24" y="46"/>
                </a:cxn>
                <a:cxn ang="0">
                  <a:pos x="21" y="24"/>
                </a:cxn>
                <a:cxn ang="0">
                  <a:pos x="17" y="9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" h="151">
                  <a:moveTo>
                    <a:pt x="0" y="0"/>
                  </a:moveTo>
                  <a:lnTo>
                    <a:pt x="1" y="8"/>
                  </a:lnTo>
                  <a:lnTo>
                    <a:pt x="4" y="26"/>
                  </a:lnTo>
                  <a:lnTo>
                    <a:pt x="7" y="50"/>
                  </a:lnTo>
                  <a:lnTo>
                    <a:pt x="9" y="72"/>
                  </a:lnTo>
                  <a:lnTo>
                    <a:pt x="8" y="93"/>
                  </a:lnTo>
                  <a:lnTo>
                    <a:pt x="7" y="118"/>
                  </a:lnTo>
                  <a:lnTo>
                    <a:pt x="5" y="141"/>
                  </a:lnTo>
                  <a:lnTo>
                    <a:pt x="4" y="151"/>
                  </a:lnTo>
                  <a:lnTo>
                    <a:pt x="7" y="145"/>
                  </a:lnTo>
                  <a:lnTo>
                    <a:pt x="12" y="129"/>
                  </a:lnTo>
                  <a:lnTo>
                    <a:pt x="19" y="106"/>
                  </a:lnTo>
                  <a:lnTo>
                    <a:pt x="24" y="76"/>
                  </a:lnTo>
                  <a:lnTo>
                    <a:pt x="24" y="46"/>
                  </a:lnTo>
                  <a:lnTo>
                    <a:pt x="21" y="24"/>
                  </a:lnTo>
                  <a:lnTo>
                    <a:pt x="17" y="9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89" name="Freeform 553"/>
            <p:cNvSpPr>
              <a:spLocks/>
            </p:cNvSpPr>
            <p:nvPr/>
          </p:nvSpPr>
          <p:spPr bwMode="ltGray">
            <a:xfrm>
              <a:off x="1128" y="2390"/>
              <a:ext cx="33" cy="22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1" y="0"/>
                </a:cxn>
                <a:cxn ang="0">
                  <a:pos x="5" y="4"/>
                </a:cxn>
                <a:cxn ang="0">
                  <a:pos x="0" y="8"/>
                </a:cxn>
                <a:cxn ang="0">
                  <a:pos x="1" y="17"/>
                </a:cxn>
                <a:cxn ang="0">
                  <a:pos x="9" y="22"/>
                </a:cxn>
                <a:cxn ang="0">
                  <a:pos x="20" y="20"/>
                </a:cxn>
                <a:cxn ang="0">
                  <a:pos x="29" y="14"/>
                </a:cxn>
                <a:cxn ang="0">
                  <a:pos x="33" y="8"/>
                </a:cxn>
                <a:cxn ang="0">
                  <a:pos x="29" y="5"/>
                </a:cxn>
                <a:cxn ang="0">
                  <a:pos x="25" y="6"/>
                </a:cxn>
                <a:cxn ang="0">
                  <a:pos x="20" y="6"/>
                </a:cxn>
                <a:cxn ang="0">
                  <a:pos x="19" y="8"/>
                </a:cxn>
                <a:cxn ang="0">
                  <a:pos x="15" y="0"/>
                </a:cxn>
                <a:cxn ang="0">
                  <a:pos x="15" y="0"/>
                </a:cxn>
              </a:cxnLst>
              <a:rect l="0" t="0" r="r" b="b"/>
              <a:pathLst>
                <a:path w="33" h="22">
                  <a:moveTo>
                    <a:pt x="15" y="0"/>
                  </a:moveTo>
                  <a:lnTo>
                    <a:pt x="11" y="0"/>
                  </a:lnTo>
                  <a:lnTo>
                    <a:pt x="5" y="4"/>
                  </a:lnTo>
                  <a:lnTo>
                    <a:pt x="0" y="8"/>
                  </a:lnTo>
                  <a:lnTo>
                    <a:pt x="1" y="17"/>
                  </a:lnTo>
                  <a:lnTo>
                    <a:pt x="9" y="22"/>
                  </a:lnTo>
                  <a:lnTo>
                    <a:pt x="20" y="20"/>
                  </a:lnTo>
                  <a:lnTo>
                    <a:pt x="29" y="14"/>
                  </a:lnTo>
                  <a:lnTo>
                    <a:pt x="33" y="8"/>
                  </a:lnTo>
                  <a:lnTo>
                    <a:pt x="29" y="5"/>
                  </a:lnTo>
                  <a:lnTo>
                    <a:pt x="25" y="6"/>
                  </a:lnTo>
                  <a:lnTo>
                    <a:pt x="20" y="6"/>
                  </a:lnTo>
                  <a:lnTo>
                    <a:pt x="19" y="8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90" name="Freeform 554"/>
            <p:cNvSpPr>
              <a:spLocks/>
            </p:cNvSpPr>
            <p:nvPr/>
          </p:nvSpPr>
          <p:spPr bwMode="ltGray">
            <a:xfrm>
              <a:off x="1404" y="2184"/>
              <a:ext cx="24" cy="15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4" y="4"/>
                </a:cxn>
                <a:cxn ang="0">
                  <a:pos x="18" y="17"/>
                </a:cxn>
                <a:cxn ang="0">
                  <a:pos x="22" y="39"/>
                </a:cxn>
                <a:cxn ang="0">
                  <a:pos x="24" y="70"/>
                </a:cxn>
                <a:cxn ang="0">
                  <a:pos x="21" y="101"/>
                </a:cxn>
                <a:cxn ang="0">
                  <a:pos x="20" y="126"/>
                </a:cxn>
                <a:cxn ang="0">
                  <a:pos x="17" y="143"/>
                </a:cxn>
                <a:cxn ang="0">
                  <a:pos x="17" y="150"/>
                </a:cxn>
                <a:cxn ang="0">
                  <a:pos x="0" y="150"/>
                </a:cxn>
                <a:cxn ang="0">
                  <a:pos x="0" y="142"/>
                </a:cxn>
                <a:cxn ang="0">
                  <a:pos x="2" y="123"/>
                </a:cxn>
                <a:cxn ang="0">
                  <a:pos x="5" y="99"/>
                </a:cxn>
                <a:cxn ang="0">
                  <a:pos x="9" y="75"/>
                </a:cxn>
                <a:cxn ang="0">
                  <a:pos x="10" y="50"/>
                </a:cxn>
                <a:cxn ang="0">
                  <a:pos x="12" y="25"/>
                </a:cxn>
                <a:cxn ang="0">
                  <a:pos x="13" y="6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24" h="150">
                  <a:moveTo>
                    <a:pt x="13" y="0"/>
                  </a:moveTo>
                  <a:lnTo>
                    <a:pt x="14" y="4"/>
                  </a:lnTo>
                  <a:lnTo>
                    <a:pt x="18" y="17"/>
                  </a:lnTo>
                  <a:lnTo>
                    <a:pt x="22" y="39"/>
                  </a:lnTo>
                  <a:lnTo>
                    <a:pt x="24" y="70"/>
                  </a:lnTo>
                  <a:lnTo>
                    <a:pt x="21" y="101"/>
                  </a:lnTo>
                  <a:lnTo>
                    <a:pt x="20" y="126"/>
                  </a:lnTo>
                  <a:lnTo>
                    <a:pt x="17" y="143"/>
                  </a:lnTo>
                  <a:lnTo>
                    <a:pt x="17" y="150"/>
                  </a:lnTo>
                  <a:lnTo>
                    <a:pt x="0" y="150"/>
                  </a:lnTo>
                  <a:lnTo>
                    <a:pt x="0" y="142"/>
                  </a:lnTo>
                  <a:lnTo>
                    <a:pt x="2" y="123"/>
                  </a:lnTo>
                  <a:lnTo>
                    <a:pt x="5" y="99"/>
                  </a:lnTo>
                  <a:lnTo>
                    <a:pt x="9" y="75"/>
                  </a:lnTo>
                  <a:lnTo>
                    <a:pt x="10" y="50"/>
                  </a:lnTo>
                  <a:lnTo>
                    <a:pt x="12" y="25"/>
                  </a:lnTo>
                  <a:lnTo>
                    <a:pt x="13" y="6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91" name="Freeform 555"/>
            <p:cNvSpPr>
              <a:spLocks/>
            </p:cNvSpPr>
            <p:nvPr/>
          </p:nvSpPr>
          <p:spPr bwMode="ltGray">
            <a:xfrm>
              <a:off x="1633" y="2149"/>
              <a:ext cx="25" cy="13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"/>
                </a:cxn>
                <a:cxn ang="0">
                  <a:pos x="3" y="21"/>
                </a:cxn>
                <a:cxn ang="0">
                  <a:pos x="5" y="41"/>
                </a:cxn>
                <a:cxn ang="0">
                  <a:pos x="7" y="61"/>
                </a:cxn>
                <a:cxn ang="0">
                  <a:pos x="7" y="82"/>
                </a:cxn>
                <a:cxn ang="0">
                  <a:pos x="5" y="106"/>
                </a:cxn>
                <a:cxn ang="0">
                  <a:pos x="4" y="125"/>
                </a:cxn>
                <a:cxn ang="0">
                  <a:pos x="4" y="133"/>
                </a:cxn>
                <a:cxn ang="0">
                  <a:pos x="7" y="129"/>
                </a:cxn>
                <a:cxn ang="0">
                  <a:pos x="13" y="117"/>
                </a:cxn>
                <a:cxn ang="0">
                  <a:pos x="20" y="94"/>
                </a:cxn>
                <a:cxn ang="0">
                  <a:pos x="25" y="61"/>
                </a:cxn>
                <a:cxn ang="0">
                  <a:pos x="21" y="29"/>
                </a:cxn>
                <a:cxn ang="0">
                  <a:pos x="12" y="11"/>
                </a:cxn>
                <a:cxn ang="0">
                  <a:pos x="4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" h="133">
                  <a:moveTo>
                    <a:pt x="0" y="0"/>
                  </a:moveTo>
                  <a:lnTo>
                    <a:pt x="0" y="5"/>
                  </a:lnTo>
                  <a:lnTo>
                    <a:pt x="3" y="21"/>
                  </a:lnTo>
                  <a:lnTo>
                    <a:pt x="5" y="41"/>
                  </a:lnTo>
                  <a:lnTo>
                    <a:pt x="7" y="61"/>
                  </a:lnTo>
                  <a:lnTo>
                    <a:pt x="7" y="82"/>
                  </a:lnTo>
                  <a:lnTo>
                    <a:pt x="5" y="106"/>
                  </a:lnTo>
                  <a:lnTo>
                    <a:pt x="4" y="125"/>
                  </a:lnTo>
                  <a:lnTo>
                    <a:pt x="4" y="133"/>
                  </a:lnTo>
                  <a:lnTo>
                    <a:pt x="7" y="129"/>
                  </a:lnTo>
                  <a:lnTo>
                    <a:pt x="13" y="117"/>
                  </a:lnTo>
                  <a:lnTo>
                    <a:pt x="20" y="94"/>
                  </a:lnTo>
                  <a:lnTo>
                    <a:pt x="25" y="61"/>
                  </a:lnTo>
                  <a:lnTo>
                    <a:pt x="21" y="29"/>
                  </a:lnTo>
                  <a:lnTo>
                    <a:pt x="12" y="11"/>
                  </a:lnTo>
                  <a:lnTo>
                    <a:pt x="4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92" name="Freeform 556"/>
            <p:cNvSpPr>
              <a:spLocks/>
            </p:cNvSpPr>
            <p:nvPr/>
          </p:nvSpPr>
          <p:spPr bwMode="ltGray">
            <a:xfrm>
              <a:off x="1845" y="2126"/>
              <a:ext cx="17" cy="12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"/>
                </a:cxn>
                <a:cxn ang="0">
                  <a:pos x="1" y="20"/>
                </a:cxn>
                <a:cxn ang="0">
                  <a:pos x="2" y="42"/>
                </a:cxn>
                <a:cxn ang="0">
                  <a:pos x="2" y="67"/>
                </a:cxn>
                <a:cxn ang="0">
                  <a:pos x="1" y="89"/>
                </a:cxn>
                <a:cxn ang="0">
                  <a:pos x="1" y="107"/>
                </a:cxn>
                <a:cxn ang="0">
                  <a:pos x="1" y="117"/>
                </a:cxn>
                <a:cxn ang="0">
                  <a:pos x="1" y="123"/>
                </a:cxn>
                <a:cxn ang="0">
                  <a:pos x="2" y="115"/>
                </a:cxn>
                <a:cxn ang="0">
                  <a:pos x="8" y="99"/>
                </a:cxn>
                <a:cxn ang="0">
                  <a:pos x="12" y="75"/>
                </a:cxn>
                <a:cxn ang="0">
                  <a:pos x="16" y="50"/>
                </a:cxn>
                <a:cxn ang="0">
                  <a:pos x="17" y="28"/>
                </a:cxn>
                <a:cxn ang="0">
                  <a:pos x="17" y="14"/>
                </a:cxn>
                <a:cxn ang="0">
                  <a:pos x="16" y="6"/>
                </a:cxn>
                <a:cxn ang="0">
                  <a:pos x="16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" h="123">
                  <a:moveTo>
                    <a:pt x="0" y="0"/>
                  </a:moveTo>
                  <a:lnTo>
                    <a:pt x="0" y="6"/>
                  </a:lnTo>
                  <a:lnTo>
                    <a:pt x="1" y="20"/>
                  </a:lnTo>
                  <a:lnTo>
                    <a:pt x="2" y="42"/>
                  </a:lnTo>
                  <a:lnTo>
                    <a:pt x="2" y="67"/>
                  </a:lnTo>
                  <a:lnTo>
                    <a:pt x="1" y="89"/>
                  </a:lnTo>
                  <a:lnTo>
                    <a:pt x="1" y="107"/>
                  </a:lnTo>
                  <a:lnTo>
                    <a:pt x="1" y="117"/>
                  </a:lnTo>
                  <a:lnTo>
                    <a:pt x="1" y="123"/>
                  </a:lnTo>
                  <a:lnTo>
                    <a:pt x="2" y="115"/>
                  </a:lnTo>
                  <a:lnTo>
                    <a:pt x="8" y="99"/>
                  </a:lnTo>
                  <a:lnTo>
                    <a:pt x="12" y="75"/>
                  </a:lnTo>
                  <a:lnTo>
                    <a:pt x="16" y="50"/>
                  </a:lnTo>
                  <a:lnTo>
                    <a:pt x="17" y="28"/>
                  </a:lnTo>
                  <a:lnTo>
                    <a:pt x="17" y="14"/>
                  </a:lnTo>
                  <a:lnTo>
                    <a:pt x="16" y="6"/>
                  </a:lnTo>
                  <a:lnTo>
                    <a:pt x="16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93" name="Freeform 557"/>
            <p:cNvSpPr>
              <a:spLocks/>
            </p:cNvSpPr>
            <p:nvPr/>
          </p:nvSpPr>
          <p:spPr bwMode="ltGray">
            <a:xfrm>
              <a:off x="1104" y="1915"/>
              <a:ext cx="72" cy="98"/>
            </a:xfrm>
            <a:custGeom>
              <a:avLst/>
              <a:gdLst/>
              <a:ahLst/>
              <a:cxnLst>
                <a:cxn ang="0">
                  <a:pos x="72" y="2"/>
                </a:cxn>
                <a:cxn ang="0">
                  <a:pos x="64" y="6"/>
                </a:cxn>
                <a:cxn ang="0">
                  <a:pos x="45" y="21"/>
                </a:cxn>
                <a:cxn ang="0">
                  <a:pos x="27" y="38"/>
                </a:cxn>
                <a:cxn ang="0">
                  <a:pos x="17" y="54"/>
                </a:cxn>
                <a:cxn ang="0">
                  <a:pos x="20" y="68"/>
                </a:cxn>
                <a:cxn ang="0">
                  <a:pos x="28" y="81"/>
                </a:cxn>
                <a:cxn ang="0">
                  <a:pos x="36" y="92"/>
                </a:cxn>
                <a:cxn ang="0">
                  <a:pos x="39" y="98"/>
                </a:cxn>
                <a:cxn ang="0">
                  <a:pos x="31" y="96"/>
                </a:cxn>
                <a:cxn ang="0">
                  <a:pos x="17" y="86"/>
                </a:cxn>
                <a:cxn ang="0">
                  <a:pos x="6" y="70"/>
                </a:cxn>
                <a:cxn ang="0">
                  <a:pos x="0" y="53"/>
                </a:cxn>
                <a:cxn ang="0">
                  <a:pos x="8" y="34"/>
                </a:cxn>
                <a:cxn ang="0">
                  <a:pos x="29" y="17"/>
                </a:cxn>
                <a:cxn ang="0">
                  <a:pos x="49" y="4"/>
                </a:cxn>
                <a:cxn ang="0">
                  <a:pos x="59" y="0"/>
                </a:cxn>
                <a:cxn ang="0">
                  <a:pos x="72" y="2"/>
                </a:cxn>
                <a:cxn ang="0">
                  <a:pos x="72" y="2"/>
                </a:cxn>
              </a:cxnLst>
              <a:rect l="0" t="0" r="r" b="b"/>
              <a:pathLst>
                <a:path w="72" h="98">
                  <a:moveTo>
                    <a:pt x="72" y="2"/>
                  </a:moveTo>
                  <a:lnTo>
                    <a:pt x="64" y="6"/>
                  </a:lnTo>
                  <a:lnTo>
                    <a:pt x="45" y="21"/>
                  </a:lnTo>
                  <a:lnTo>
                    <a:pt x="27" y="38"/>
                  </a:lnTo>
                  <a:lnTo>
                    <a:pt x="17" y="54"/>
                  </a:lnTo>
                  <a:lnTo>
                    <a:pt x="20" y="68"/>
                  </a:lnTo>
                  <a:lnTo>
                    <a:pt x="28" y="81"/>
                  </a:lnTo>
                  <a:lnTo>
                    <a:pt x="36" y="92"/>
                  </a:lnTo>
                  <a:lnTo>
                    <a:pt x="39" y="98"/>
                  </a:lnTo>
                  <a:lnTo>
                    <a:pt x="31" y="96"/>
                  </a:lnTo>
                  <a:lnTo>
                    <a:pt x="17" y="86"/>
                  </a:lnTo>
                  <a:lnTo>
                    <a:pt x="6" y="70"/>
                  </a:lnTo>
                  <a:lnTo>
                    <a:pt x="0" y="53"/>
                  </a:lnTo>
                  <a:lnTo>
                    <a:pt x="8" y="34"/>
                  </a:lnTo>
                  <a:lnTo>
                    <a:pt x="29" y="17"/>
                  </a:lnTo>
                  <a:lnTo>
                    <a:pt x="49" y="4"/>
                  </a:lnTo>
                  <a:lnTo>
                    <a:pt x="59" y="0"/>
                  </a:lnTo>
                  <a:lnTo>
                    <a:pt x="72" y="2"/>
                  </a:lnTo>
                  <a:lnTo>
                    <a:pt x="72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94" name="Freeform 558"/>
            <p:cNvSpPr>
              <a:spLocks/>
            </p:cNvSpPr>
            <p:nvPr/>
          </p:nvSpPr>
          <p:spPr bwMode="ltGray">
            <a:xfrm>
              <a:off x="1149" y="1886"/>
              <a:ext cx="43" cy="37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2" y="17"/>
                </a:cxn>
                <a:cxn ang="0">
                  <a:pos x="6" y="27"/>
                </a:cxn>
                <a:cxn ang="0">
                  <a:pos x="14" y="35"/>
                </a:cxn>
                <a:cxn ang="0">
                  <a:pos x="31" y="37"/>
                </a:cxn>
                <a:cxn ang="0">
                  <a:pos x="42" y="27"/>
                </a:cxn>
                <a:cxn ang="0">
                  <a:pos x="43" y="15"/>
                </a:cxn>
                <a:cxn ang="0">
                  <a:pos x="39" y="4"/>
                </a:cxn>
                <a:cxn ang="0">
                  <a:pos x="38" y="0"/>
                </a:cxn>
                <a:cxn ang="0">
                  <a:pos x="36" y="2"/>
                </a:cxn>
                <a:cxn ang="0">
                  <a:pos x="35" y="9"/>
                </a:cxn>
                <a:cxn ang="0">
                  <a:pos x="31" y="17"/>
                </a:cxn>
                <a:cxn ang="0">
                  <a:pos x="26" y="22"/>
                </a:cxn>
                <a:cxn ang="0">
                  <a:pos x="18" y="22"/>
                </a:cxn>
                <a:cxn ang="0">
                  <a:pos x="10" y="18"/>
                </a:cxn>
                <a:cxn ang="0">
                  <a:pos x="3" y="15"/>
                </a:cxn>
                <a:cxn ang="0">
                  <a:pos x="0" y="14"/>
                </a:cxn>
                <a:cxn ang="0">
                  <a:pos x="0" y="14"/>
                </a:cxn>
              </a:cxnLst>
              <a:rect l="0" t="0" r="r" b="b"/>
              <a:pathLst>
                <a:path w="43" h="37">
                  <a:moveTo>
                    <a:pt x="0" y="14"/>
                  </a:moveTo>
                  <a:lnTo>
                    <a:pt x="2" y="17"/>
                  </a:lnTo>
                  <a:lnTo>
                    <a:pt x="6" y="27"/>
                  </a:lnTo>
                  <a:lnTo>
                    <a:pt x="14" y="35"/>
                  </a:lnTo>
                  <a:lnTo>
                    <a:pt x="31" y="37"/>
                  </a:lnTo>
                  <a:lnTo>
                    <a:pt x="42" y="27"/>
                  </a:lnTo>
                  <a:lnTo>
                    <a:pt x="43" y="15"/>
                  </a:lnTo>
                  <a:lnTo>
                    <a:pt x="39" y="4"/>
                  </a:lnTo>
                  <a:lnTo>
                    <a:pt x="38" y="0"/>
                  </a:lnTo>
                  <a:lnTo>
                    <a:pt x="36" y="2"/>
                  </a:lnTo>
                  <a:lnTo>
                    <a:pt x="35" y="9"/>
                  </a:lnTo>
                  <a:lnTo>
                    <a:pt x="31" y="17"/>
                  </a:lnTo>
                  <a:lnTo>
                    <a:pt x="26" y="22"/>
                  </a:lnTo>
                  <a:lnTo>
                    <a:pt x="18" y="22"/>
                  </a:lnTo>
                  <a:lnTo>
                    <a:pt x="10" y="18"/>
                  </a:lnTo>
                  <a:lnTo>
                    <a:pt x="3" y="15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95" name="Freeform 559"/>
            <p:cNvSpPr>
              <a:spLocks/>
            </p:cNvSpPr>
            <p:nvPr/>
          </p:nvSpPr>
          <p:spPr bwMode="ltGray">
            <a:xfrm>
              <a:off x="1145" y="1863"/>
              <a:ext cx="38" cy="28"/>
            </a:xfrm>
            <a:custGeom>
              <a:avLst/>
              <a:gdLst/>
              <a:ahLst/>
              <a:cxnLst>
                <a:cxn ang="0">
                  <a:pos x="2" y="28"/>
                </a:cxn>
                <a:cxn ang="0">
                  <a:pos x="2" y="24"/>
                </a:cxn>
                <a:cxn ang="0">
                  <a:pos x="0" y="17"/>
                </a:cxn>
                <a:cxn ang="0">
                  <a:pos x="3" y="9"/>
                </a:cxn>
                <a:cxn ang="0">
                  <a:pos x="12" y="1"/>
                </a:cxn>
                <a:cxn ang="0">
                  <a:pos x="23" y="0"/>
                </a:cxn>
                <a:cxn ang="0">
                  <a:pos x="31" y="4"/>
                </a:cxn>
                <a:cxn ang="0">
                  <a:pos x="36" y="11"/>
                </a:cxn>
                <a:cxn ang="0">
                  <a:pos x="38" y="15"/>
                </a:cxn>
                <a:cxn ang="0">
                  <a:pos x="35" y="12"/>
                </a:cxn>
                <a:cxn ang="0">
                  <a:pos x="30" y="11"/>
                </a:cxn>
                <a:cxn ang="0">
                  <a:pos x="23" y="9"/>
                </a:cxn>
                <a:cxn ang="0">
                  <a:pos x="16" y="12"/>
                </a:cxn>
                <a:cxn ang="0">
                  <a:pos x="12" y="17"/>
                </a:cxn>
                <a:cxn ang="0">
                  <a:pos x="12" y="21"/>
                </a:cxn>
                <a:cxn ang="0">
                  <a:pos x="12" y="24"/>
                </a:cxn>
                <a:cxn ang="0">
                  <a:pos x="14" y="25"/>
                </a:cxn>
                <a:cxn ang="0">
                  <a:pos x="2" y="28"/>
                </a:cxn>
                <a:cxn ang="0">
                  <a:pos x="2" y="28"/>
                </a:cxn>
              </a:cxnLst>
              <a:rect l="0" t="0" r="r" b="b"/>
              <a:pathLst>
                <a:path w="38" h="28">
                  <a:moveTo>
                    <a:pt x="2" y="28"/>
                  </a:moveTo>
                  <a:lnTo>
                    <a:pt x="2" y="24"/>
                  </a:lnTo>
                  <a:lnTo>
                    <a:pt x="0" y="17"/>
                  </a:lnTo>
                  <a:lnTo>
                    <a:pt x="3" y="9"/>
                  </a:lnTo>
                  <a:lnTo>
                    <a:pt x="12" y="1"/>
                  </a:lnTo>
                  <a:lnTo>
                    <a:pt x="23" y="0"/>
                  </a:lnTo>
                  <a:lnTo>
                    <a:pt x="31" y="4"/>
                  </a:lnTo>
                  <a:lnTo>
                    <a:pt x="36" y="11"/>
                  </a:lnTo>
                  <a:lnTo>
                    <a:pt x="38" y="15"/>
                  </a:lnTo>
                  <a:lnTo>
                    <a:pt x="35" y="12"/>
                  </a:lnTo>
                  <a:lnTo>
                    <a:pt x="30" y="11"/>
                  </a:lnTo>
                  <a:lnTo>
                    <a:pt x="23" y="9"/>
                  </a:lnTo>
                  <a:lnTo>
                    <a:pt x="16" y="12"/>
                  </a:lnTo>
                  <a:lnTo>
                    <a:pt x="12" y="17"/>
                  </a:lnTo>
                  <a:lnTo>
                    <a:pt x="12" y="21"/>
                  </a:lnTo>
                  <a:lnTo>
                    <a:pt x="12" y="24"/>
                  </a:lnTo>
                  <a:lnTo>
                    <a:pt x="14" y="25"/>
                  </a:lnTo>
                  <a:lnTo>
                    <a:pt x="2" y="28"/>
                  </a:lnTo>
                  <a:lnTo>
                    <a:pt x="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96" name="Freeform 560"/>
            <p:cNvSpPr>
              <a:spLocks/>
            </p:cNvSpPr>
            <p:nvPr/>
          </p:nvSpPr>
          <p:spPr bwMode="ltGray">
            <a:xfrm>
              <a:off x="1185" y="1894"/>
              <a:ext cx="51" cy="25"/>
            </a:xfrm>
            <a:custGeom>
              <a:avLst/>
              <a:gdLst/>
              <a:ahLst/>
              <a:cxnLst>
                <a:cxn ang="0">
                  <a:pos x="51" y="25"/>
                </a:cxn>
                <a:cxn ang="0">
                  <a:pos x="50" y="22"/>
                </a:cxn>
                <a:cxn ang="0">
                  <a:pos x="44" y="18"/>
                </a:cxn>
                <a:cxn ang="0">
                  <a:pos x="36" y="14"/>
                </a:cxn>
                <a:cxn ang="0">
                  <a:pos x="30" y="13"/>
                </a:cxn>
                <a:cxn ang="0">
                  <a:pos x="22" y="13"/>
                </a:cxn>
                <a:cxn ang="0">
                  <a:pos x="12" y="14"/>
                </a:cxn>
                <a:cxn ang="0">
                  <a:pos x="4" y="17"/>
                </a:cxn>
                <a:cxn ang="0">
                  <a:pos x="2" y="17"/>
                </a:cxn>
                <a:cxn ang="0">
                  <a:pos x="0" y="9"/>
                </a:cxn>
                <a:cxn ang="0">
                  <a:pos x="3" y="7"/>
                </a:cxn>
                <a:cxn ang="0">
                  <a:pos x="10" y="3"/>
                </a:cxn>
                <a:cxn ang="0">
                  <a:pos x="20" y="0"/>
                </a:cxn>
                <a:cxn ang="0">
                  <a:pos x="34" y="1"/>
                </a:cxn>
                <a:cxn ang="0">
                  <a:pos x="44" y="5"/>
                </a:cxn>
                <a:cxn ang="0">
                  <a:pos x="50" y="13"/>
                </a:cxn>
                <a:cxn ang="0">
                  <a:pos x="51" y="21"/>
                </a:cxn>
                <a:cxn ang="0">
                  <a:pos x="51" y="25"/>
                </a:cxn>
                <a:cxn ang="0">
                  <a:pos x="51" y="25"/>
                </a:cxn>
              </a:cxnLst>
              <a:rect l="0" t="0" r="r" b="b"/>
              <a:pathLst>
                <a:path w="51" h="25">
                  <a:moveTo>
                    <a:pt x="51" y="25"/>
                  </a:moveTo>
                  <a:lnTo>
                    <a:pt x="50" y="22"/>
                  </a:lnTo>
                  <a:lnTo>
                    <a:pt x="44" y="18"/>
                  </a:lnTo>
                  <a:lnTo>
                    <a:pt x="36" y="14"/>
                  </a:lnTo>
                  <a:lnTo>
                    <a:pt x="30" y="13"/>
                  </a:lnTo>
                  <a:lnTo>
                    <a:pt x="22" y="13"/>
                  </a:lnTo>
                  <a:lnTo>
                    <a:pt x="12" y="14"/>
                  </a:lnTo>
                  <a:lnTo>
                    <a:pt x="4" y="17"/>
                  </a:lnTo>
                  <a:lnTo>
                    <a:pt x="2" y="17"/>
                  </a:lnTo>
                  <a:lnTo>
                    <a:pt x="0" y="9"/>
                  </a:lnTo>
                  <a:lnTo>
                    <a:pt x="3" y="7"/>
                  </a:lnTo>
                  <a:lnTo>
                    <a:pt x="10" y="3"/>
                  </a:lnTo>
                  <a:lnTo>
                    <a:pt x="20" y="0"/>
                  </a:lnTo>
                  <a:lnTo>
                    <a:pt x="34" y="1"/>
                  </a:lnTo>
                  <a:lnTo>
                    <a:pt x="44" y="5"/>
                  </a:lnTo>
                  <a:lnTo>
                    <a:pt x="50" y="13"/>
                  </a:lnTo>
                  <a:lnTo>
                    <a:pt x="51" y="21"/>
                  </a:lnTo>
                  <a:lnTo>
                    <a:pt x="51" y="25"/>
                  </a:lnTo>
                  <a:lnTo>
                    <a:pt x="51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97" name="Freeform 561"/>
            <p:cNvSpPr>
              <a:spLocks/>
            </p:cNvSpPr>
            <p:nvPr/>
          </p:nvSpPr>
          <p:spPr bwMode="ltGray">
            <a:xfrm>
              <a:off x="1355" y="1814"/>
              <a:ext cx="54" cy="49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4" y="29"/>
                </a:cxn>
                <a:cxn ang="0">
                  <a:pos x="14" y="40"/>
                </a:cxn>
                <a:cxn ang="0">
                  <a:pos x="29" y="48"/>
                </a:cxn>
                <a:cxn ang="0">
                  <a:pos x="45" y="49"/>
                </a:cxn>
                <a:cxn ang="0">
                  <a:pos x="54" y="36"/>
                </a:cxn>
                <a:cxn ang="0">
                  <a:pos x="53" y="20"/>
                </a:cxn>
                <a:cxn ang="0">
                  <a:pos x="45" y="5"/>
                </a:cxn>
                <a:cxn ang="0">
                  <a:pos x="34" y="0"/>
                </a:cxn>
                <a:cxn ang="0">
                  <a:pos x="26" y="1"/>
                </a:cxn>
                <a:cxn ang="0">
                  <a:pos x="22" y="4"/>
                </a:cxn>
                <a:cxn ang="0">
                  <a:pos x="21" y="6"/>
                </a:cxn>
                <a:cxn ang="0">
                  <a:pos x="21" y="8"/>
                </a:cxn>
                <a:cxn ang="0">
                  <a:pos x="25" y="9"/>
                </a:cxn>
                <a:cxn ang="0">
                  <a:pos x="32" y="16"/>
                </a:cxn>
                <a:cxn ang="0">
                  <a:pos x="38" y="24"/>
                </a:cxn>
                <a:cxn ang="0">
                  <a:pos x="38" y="33"/>
                </a:cxn>
                <a:cxn ang="0">
                  <a:pos x="30" y="36"/>
                </a:cxn>
                <a:cxn ang="0">
                  <a:pos x="17" y="33"/>
                </a:cxn>
                <a:cxn ang="0">
                  <a:pos x="5" y="26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54" h="49">
                  <a:moveTo>
                    <a:pt x="0" y="24"/>
                  </a:moveTo>
                  <a:lnTo>
                    <a:pt x="4" y="29"/>
                  </a:lnTo>
                  <a:lnTo>
                    <a:pt x="14" y="40"/>
                  </a:lnTo>
                  <a:lnTo>
                    <a:pt x="29" y="48"/>
                  </a:lnTo>
                  <a:lnTo>
                    <a:pt x="45" y="49"/>
                  </a:lnTo>
                  <a:lnTo>
                    <a:pt x="54" y="36"/>
                  </a:lnTo>
                  <a:lnTo>
                    <a:pt x="53" y="20"/>
                  </a:lnTo>
                  <a:lnTo>
                    <a:pt x="45" y="5"/>
                  </a:lnTo>
                  <a:lnTo>
                    <a:pt x="34" y="0"/>
                  </a:lnTo>
                  <a:lnTo>
                    <a:pt x="26" y="1"/>
                  </a:lnTo>
                  <a:lnTo>
                    <a:pt x="22" y="4"/>
                  </a:lnTo>
                  <a:lnTo>
                    <a:pt x="21" y="6"/>
                  </a:lnTo>
                  <a:lnTo>
                    <a:pt x="21" y="8"/>
                  </a:lnTo>
                  <a:lnTo>
                    <a:pt x="25" y="9"/>
                  </a:lnTo>
                  <a:lnTo>
                    <a:pt x="32" y="16"/>
                  </a:lnTo>
                  <a:lnTo>
                    <a:pt x="38" y="24"/>
                  </a:lnTo>
                  <a:lnTo>
                    <a:pt x="38" y="33"/>
                  </a:lnTo>
                  <a:lnTo>
                    <a:pt x="30" y="36"/>
                  </a:lnTo>
                  <a:lnTo>
                    <a:pt x="17" y="33"/>
                  </a:lnTo>
                  <a:lnTo>
                    <a:pt x="5" y="26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98" name="Freeform 562"/>
            <p:cNvSpPr>
              <a:spLocks/>
            </p:cNvSpPr>
            <p:nvPr/>
          </p:nvSpPr>
          <p:spPr bwMode="ltGray">
            <a:xfrm>
              <a:off x="1307" y="1867"/>
              <a:ext cx="77" cy="49"/>
            </a:xfrm>
            <a:custGeom>
              <a:avLst/>
              <a:gdLst/>
              <a:ahLst/>
              <a:cxnLst>
                <a:cxn ang="0">
                  <a:pos x="77" y="13"/>
                </a:cxn>
                <a:cxn ang="0">
                  <a:pos x="73" y="15"/>
                </a:cxn>
                <a:cxn ang="0">
                  <a:pos x="64" y="17"/>
                </a:cxn>
                <a:cxn ang="0">
                  <a:pos x="52" y="20"/>
                </a:cxn>
                <a:cxn ang="0">
                  <a:pos x="40" y="24"/>
                </a:cxn>
                <a:cxn ang="0">
                  <a:pos x="26" y="29"/>
                </a:cxn>
                <a:cxn ang="0">
                  <a:pos x="14" y="37"/>
                </a:cxn>
                <a:cxn ang="0">
                  <a:pos x="4" y="45"/>
                </a:cxn>
                <a:cxn ang="0">
                  <a:pos x="0" y="49"/>
                </a:cxn>
                <a:cxn ang="0">
                  <a:pos x="1" y="45"/>
                </a:cxn>
                <a:cxn ang="0">
                  <a:pos x="6" y="36"/>
                </a:cxn>
                <a:cxn ang="0">
                  <a:pos x="14" y="27"/>
                </a:cxn>
                <a:cxn ang="0">
                  <a:pos x="25" y="17"/>
                </a:cxn>
                <a:cxn ang="0">
                  <a:pos x="38" y="9"/>
                </a:cxn>
                <a:cxn ang="0">
                  <a:pos x="50" y="4"/>
                </a:cxn>
                <a:cxn ang="0">
                  <a:pos x="57" y="1"/>
                </a:cxn>
                <a:cxn ang="0">
                  <a:pos x="61" y="0"/>
                </a:cxn>
                <a:cxn ang="0">
                  <a:pos x="77" y="13"/>
                </a:cxn>
                <a:cxn ang="0">
                  <a:pos x="77" y="13"/>
                </a:cxn>
              </a:cxnLst>
              <a:rect l="0" t="0" r="r" b="b"/>
              <a:pathLst>
                <a:path w="77" h="49">
                  <a:moveTo>
                    <a:pt x="77" y="13"/>
                  </a:moveTo>
                  <a:lnTo>
                    <a:pt x="73" y="15"/>
                  </a:lnTo>
                  <a:lnTo>
                    <a:pt x="64" y="17"/>
                  </a:lnTo>
                  <a:lnTo>
                    <a:pt x="52" y="20"/>
                  </a:lnTo>
                  <a:lnTo>
                    <a:pt x="40" y="24"/>
                  </a:lnTo>
                  <a:lnTo>
                    <a:pt x="26" y="29"/>
                  </a:lnTo>
                  <a:lnTo>
                    <a:pt x="14" y="37"/>
                  </a:lnTo>
                  <a:lnTo>
                    <a:pt x="4" y="45"/>
                  </a:lnTo>
                  <a:lnTo>
                    <a:pt x="0" y="49"/>
                  </a:lnTo>
                  <a:lnTo>
                    <a:pt x="1" y="45"/>
                  </a:lnTo>
                  <a:lnTo>
                    <a:pt x="6" y="36"/>
                  </a:lnTo>
                  <a:lnTo>
                    <a:pt x="14" y="27"/>
                  </a:lnTo>
                  <a:lnTo>
                    <a:pt x="25" y="17"/>
                  </a:lnTo>
                  <a:lnTo>
                    <a:pt x="38" y="9"/>
                  </a:lnTo>
                  <a:lnTo>
                    <a:pt x="50" y="4"/>
                  </a:lnTo>
                  <a:lnTo>
                    <a:pt x="57" y="1"/>
                  </a:lnTo>
                  <a:lnTo>
                    <a:pt x="61" y="0"/>
                  </a:lnTo>
                  <a:lnTo>
                    <a:pt x="77" y="13"/>
                  </a:lnTo>
                  <a:lnTo>
                    <a:pt x="77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699" name="Freeform 563"/>
            <p:cNvSpPr>
              <a:spLocks/>
            </p:cNvSpPr>
            <p:nvPr/>
          </p:nvSpPr>
          <p:spPr bwMode="ltGray">
            <a:xfrm>
              <a:off x="1405" y="1856"/>
              <a:ext cx="63" cy="23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1" y="16"/>
                </a:cxn>
                <a:cxn ang="0">
                  <a:pos x="7" y="15"/>
                </a:cxn>
                <a:cxn ang="0">
                  <a:pos x="13" y="14"/>
                </a:cxn>
                <a:cxn ang="0">
                  <a:pos x="27" y="15"/>
                </a:cxn>
                <a:cxn ang="0">
                  <a:pos x="41" y="16"/>
                </a:cxn>
                <a:cxn ang="0">
                  <a:pos x="52" y="19"/>
                </a:cxn>
                <a:cxn ang="0">
                  <a:pos x="60" y="22"/>
                </a:cxn>
                <a:cxn ang="0">
                  <a:pos x="63" y="23"/>
                </a:cxn>
                <a:cxn ang="0">
                  <a:pos x="60" y="20"/>
                </a:cxn>
                <a:cxn ang="0">
                  <a:pos x="55" y="15"/>
                </a:cxn>
                <a:cxn ang="0">
                  <a:pos x="44" y="8"/>
                </a:cxn>
                <a:cxn ang="0">
                  <a:pos x="32" y="3"/>
                </a:cxn>
                <a:cxn ang="0">
                  <a:pos x="19" y="2"/>
                </a:cxn>
                <a:cxn ang="0">
                  <a:pos x="9" y="0"/>
                </a:cxn>
                <a:cxn ang="0">
                  <a:pos x="4" y="0"/>
                </a:cxn>
                <a:cxn ang="0">
                  <a:pos x="3" y="2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63" h="23">
                  <a:moveTo>
                    <a:pt x="0" y="18"/>
                  </a:moveTo>
                  <a:lnTo>
                    <a:pt x="1" y="16"/>
                  </a:lnTo>
                  <a:lnTo>
                    <a:pt x="7" y="15"/>
                  </a:lnTo>
                  <a:lnTo>
                    <a:pt x="13" y="14"/>
                  </a:lnTo>
                  <a:lnTo>
                    <a:pt x="27" y="15"/>
                  </a:lnTo>
                  <a:lnTo>
                    <a:pt x="41" y="16"/>
                  </a:lnTo>
                  <a:lnTo>
                    <a:pt x="52" y="19"/>
                  </a:lnTo>
                  <a:lnTo>
                    <a:pt x="60" y="22"/>
                  </a:lnTo>
                  <a:lnTo>
                    <a:pt x="63" y="23"/>
                  </a:lnTo>
                  <a:lnTo>
                    <a:pt x="60" y="20"/>
                  </a:lnTo>
                  <a:lnTo>
                    <a:pt x="55" y="15"/>
                  </a:lnTo>
                  <a:lnTo>
                    <a:pt x="44" y="8"/>
                  </a:lnTo>
                  <a:lnTo>
                    <a:pt x="32" y="3"/>
                  </a:lnTo>
                  <a:lnTo>
                    <a:pt x="19" y="2"/>
                  </a:lnTo>
                  <a:lnTo>
                    <a:pt x="9" y="0"/>
                  </a:lnTo>
                  <a:lnTo>
                    <a:pt x="4" y="0"/>
                  </a:lnTo>
                  <a:lnTo>
                    <a:pt x="3" y="2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00" name="Freeform 564"/>
            <p:cNvSpPr>
              <a:spLocks/>
            </p:cNvSpPr>
            <p:nvPr/>
          </p:nvSpPr>
          <p:spPr bwMode="ltGray">
            <a:xfrm>
              <a:off x="1212" y="1804"/>
              <a:ext cx="137" cy="96"/>
            </a:xfrm>
            <a:custGeom>
              <a:avLst/>
              <a:gdLst/>
              <a:ahLst/>
              <a:cxnLst>
                <a:cxn ang="0">
                  <a:pos x="19" y="96"/>
                </a:cxn>
                <a:cxn ang="0">
                  <a:pos x="16" y="88"/>
                </a:cxn>
                <a:cxn ang="0">
                  <a:pos x="13" y="72"/>
                </a:cxn>
                <a:cxn ang="0">
                  <a:pos x="13" y="54"/>
                </a:cxn>
                <a:cxn ang="0">
                  <a:pos x="19" y="38"/>
                </a:cxn>
                <a:cxn ang="0">
                  <a:pos x="36" y="27"/>
                </a:cxn>
                <a:cxn ang="0">
                  <a:pos x="61" y="18"/>
                </a:cxn>
                <a:cxn ang="0">
                  <a:pos x="88" y="12"/>
                </a:cxn>
                <a:cxn ang="0">
                  <a:pos x="107" y="16"/>
                </a:cxn>
                <a:cxn ang="0">
                  <a:pos x="119" y="24"/>
                </a:cxn>
                <a:cxn ang="0">
                  <a:pos x="128" y="36"/>
                </a:cxn>
                <a:cxn ang="0">
                  <a:pos x="133" y="46"/>
                </a:cxn>
                <a:cxn ang="0">
                  <a:pos x="137" y="50"/>
                </a:cxn>
                <a:cxn ang="0">
                  <a:pos x="135" y="44"/>
                </a:cxn>
                <a:cxn ang="0">
                  <a:pos x="129" y="30"/>
                </a:cxn>
                <a:cxn ang="0">
                  <a:pos x="120" y="14"/>
                </a:cxn>
                <a:cxn ang="0">
                  <a:pos x="107" y="3"/>
                </a:cxn>
                <a:cxn ang="0">
                  <a:pos x="83" y="0"/>
                </a:cxn>
                <a:cxn ang="0">
                  <a:pos x="53" y="7"/>
                </a:cxn>
                <a:cxn ang="0">
                  <a:pos x="24" y="19"/>
                </a:cxn>
                <a:cxn ang="0">
                  <a:pos x="5" y="34"/>
                </a:cxn>
                <a:cxn ang="0">
                  <a:pos x="0" y="51"/>
                </a:cxn>
                <a:cxn ang="0">
                  <a:pos x="0" y="70"/>
                </a:cxn>
                <a:cxn ang="0">
                  <a:pos x="3" y="86"/>
                </a:cxn>
                <a:cxn ang="0">
                  <a:pos x="4" y="91"/>
                </a:cxn>
                <a:cxn ang="0">
                  <a:pos x="19" y="96"/>
                </a:cxn>
                <a:cxn ang="0">
                  <a:pos x="19" y="96"/>
                </a:cxn>
              </a:cxnLst>
              <a:rect l="0" t="0" r="r" b="b"/>
              <a:pathLst>
                <a:path w="137" h="96">
                  <a:moveTo>
                    <a:pt x="19" y="96"/>
                  </a:moveTo>
                  <a:lnTo>
                    <a:pt x="16" y="88"/>
                  </a:lnTo>
                  <a:lnTo>
                    <a:pt x="13" y="72"/>
                  </a:lnTo>
                  <a:lnTo>
                    <a:pt x="13" y="54"/>
                  </a:lnTo>
                  <a:lnTo>
                    <a:pt x="19" y="38"/>
                  </a:lnTo>
                  <a:lnTo>
                    <a:pt x="36" y="27"/>
                  </a:lnTo>
                  <a:lnTo>
                    <a:pt x="61" y="18"/>
                  </a:lnTo>
                  <a:lnTo>
                    <a:pt x="88" y="12"/>
                  </a:lnTo>
                  <a:lnTo>
                    <a:pt x="107" y="16"/>
                  </a:lnTo>
                  <a:lnTo>
                    <a:pt x="119" y="24"/>
                  </a:lnTo>
                  <a:lnTo>
                    <a:pt x="128" y="36"/>
                  </a:lnTo>
                  <a:lnTo>
                    <a:pt x="133" y="46"/>
                  </a:lnTo>
                  <a:lnTo>
                    <a:pt x="137" y="50"/>
                  </a:lnTo>
                  <a:lnTo>
                    <a:pt x="135" y="44"/>
                  </a:lnTo>
                  <a:lnTo>
                    <a:pt x="129" y="30"/>
                  </a:lnTo>
                  <a:lnTo>
                    <a:pt x="120" y="14"/>
                  </a:lnTo>
                  <a:lnTo>
                    <a:pt x="107" y="3"/>
                  </a:lnTo>
                  <a:lnTo>
                    <a:pt x="83" y="0"/>
                  </a:lnTo>
                  <a:lnTo>
                    <a:pt x="53" y="7"/>
                  </a:lnTo>
                  <a:lnTo>
                    <a:pt x="24" y="19"/>
                  </a:lnTo>
                  <a:lnTo>
                    <a:pt x="5" y="34"/>
                  </a:lnTo>
                  <a:lnTo>
                    <a:pt x="0" y="51"/>
                  </a:lnTo>
                  <a:lnTo>
                    <a:pt x="0" y="70"/>
                  </a:lnTo>
                  <a:lnTo>
                    <a:pt x="3" y="86"/>
                  </a:lnTo>
                  <a:lnTo>
                    <a:pt x="4" y="91"/>
                  </a:lnTo>
                  <a:lnTo>
                    <a:pt x="19" y="96"/>
                  </a:lnTo>
                  <a:lnTo>
                    <a:pt x="19" y="9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01" name="Freeform 565"/>
            <p:cNvSpPr>
              <a:spLocks/>
            </p:cNvSpPr>
            <p:nvPr/>
          </p:nvSpPr>
          <p:spPr bwMode="ltGray">
            <a:xfrm>
              <a:off x="1225" y="1767"/>
              <a:ext cx="46" cy="47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3" y="37"/>
                </a:cxn>
                <a:cxn ang="0">
                  <a:pos x="11" y="43"/>
                </a:cxn>
                <a:cxn ang="0">
                  <a:pos x="22" y="47"/>
                </a:cxn>
                <a:cxn ang="0">
                  <a:pos x="36" y="43"/>
                </a:cxn>
                <a:cxn ang="0">
                  <a:pos x="46" y="31"/>
                </a:cxn>
                <a:cxn ang="0">
                  <a:pos x="46" y="17"/>
                </a:cxn>
                <a:cxn ang="0">
                  <a:pos x="39" y="5"/>
                </a:cxn>
                <a:cxn ang="0">
                  <a:pos x="28" y="0"/>
                </a:cxn>
                <a:cxn ang="0">
                  <a:pos x="18" y="1"/>
                </a:cxn>
                <a:cxn ang="0">
                  <a:pos x="14" y="5"/>
                </a:cxn>
                <a:cxn ang="0">
                  <a:pos x="11" y="9"/>
                </a:cxn>
                <a:cxn ang="0">
                  <a:pos x="11" y="12"/>
                </a:cxn>
                <a:cxn ang="0">
                  <a:pos x="14" y="11"/>
                </a:cxn>
                <a:cxn ang="0">
                  <a:pos x="20" y="11"/>
                </a:cxn>
                <a:cxn ang="0">
                  <a:pos x="28" y="13"/>
                </a:cxn>
                <a:cxn ang="0">
                  <a:pos x="34" y="20"/>
                </a:cxn>
                <a:cxn ang="0">
                  <a:pos x="35" y="27"/>
                </a:cxn>
                <a:cxn ang="0">
                  <a:pos x="32" y="32"/>
                </a:cxn>
                <a:cxn ang="0">
                  <a:pos x="28" y="36"/>
                </a:cxn>
                <a:cxn ang="0">
                  <a:pos x="22" y="37"/>
                </a:cxn>
                <a:cxn ang="0">
                  <a:pos x="15" y="37"/>
                </a:cxn>
                <a:cxn ang="0">
                  <a:pos x="8" y="36"/>
                </a:cxn>
                <a:cxn ang="0">
                  <a:pos x="2" y="35"/>
                </a:cxn>
                <a:cxn ang="0">
                  <a:pos x="0" y="33"/>
                </a:cxn>
                <a:cxn ang="0">
                  <a:pos x="0" y="33"/>
                </a:cxn>
              </a:cxnLst>
              <a:rect l="0" t="0" r="r" b="b"/>
              <a:pathLst>
                <a:path w="46" h="47">
                  <a:moveTo>
                    <a:pt x="0" y="33"/>
                  </a:moveTo>
                  <a:lnTo>
                    <a:pt x="3" y="37"/>
                  </a:lnTo>
                  <a:lnTo>
                    <a:pt x="11" y="43"/>
                  </a:lnTo>
                  <a:lnTo>
                    <a:pt x="22" y="47"/>
                  </a:lnTo>
                  <a:lnTo>
                    <a:pt x="36" y="43"/>
                  </a:lnTo>
                  <a:lnTo>
                    <a:pt x="46" y="31"/>
                  </a:lnTo>
                  <a:lnTo>
                    <a:pt x="46" y="17"/>
                  </a:lnTo>
                  <a:lnTo>
                    <a:pt x="39" y="5"/>
                  </a:lnTo>
                  <a:lnTo>
                    <a:pt x="28" y="0"/>
                  </a:lnTo>
                  <a:lnTo>
                    <a:pt x="18" y="1"/>
                  </a:lnTo>
                  <a:lnTo>
                    <a:pt x="14" y="5"/>
                  </a:lnTo>
                  <a:lnTo>
                    <a:pt x="11" y="9"/>
                  </a:lnTo>
                  <a:lnTo>
                    <a:pt x="11" y="12"/>
                  </a:lnTo>
                  <a:lnTo>
                    <a:pt x="14" y="11"/>
                  </a:lnTo>
                  <a:lnTo>
                    <a:pt x="20" y="11"/>
                  </a:lnTo>
                  <a:lnTo>
                    <a:pt x="28" y="13"/>
                  </a:lnTo>
                  <a:lnTo>
                    <a:pt x="34" y="20"/>
                  </a:lnTo>
                  <a:lnTo>
                    <a:pt x="35" y="27"/>
                  </a:lnTo>
                  <a:lnTo>
                    <a:pt x="32" y="32"/>
                  </a:lnTo>
                  <a:lnTo>
                    <a:pt x="28" y="36"/>
                  </a:lnTo>
                  <a:lnTo>
                    <a:pt x="22" y="37"/>
                  </a:lnTo>
                  <a:lnTo>
                    <a:pt x="15" y="37"/>
                  </a:lnTo>
                  <a:lnTo>
                    <a:pt x="8" y="36"/>
                  </a:lnTo>
                  <a:lnTo>
                    <a:pt x="2" y="35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02" name="Freeform 566"/>
            <p:cNvSpPr>
              <a:spLocks/>
            </p:cNvSpPr>
            <p:nvPr/>
          </p:nvSpPr>
          <p:spPr bwMode="ltGray">
            <a:xfrm>
              <a:off x="1468" y="1802"/>
              <a:ext cx="28" cy="93"/>
            </a:xfrm>
            <a:custGeom>
              <a:avLst/>
              <a:gdLst/>
              <a:ahLst/>
              <a:cxnLst>
                <a:cxn ang="0">
                  <a:pos x="16" y="5"/>
                </a:cxn>
                <a:cxn ang="0">
                  <a:pos x="14" y="9"/>
                </a:cxn>
                <a:cxn ang="0">
                  <a:pos x="13" y="18"/>
                </a:cxn>
                <a:cxn ang="0">
                  <a:pos x="12" y="33"/>
                </a:cxn>
                <a:cxn ang="0">
                  <a:pos x="14" y="50"/>
                </a:cxn>
                <a:cxn ang="0">
                  <a:pos x="18" y="65"/>
                </a:cxn>
                <a:cxn ang="0">
                  <a:pos x="22" y="80"/>
                </a:cxn>
                <a:cxn ang="0">
                  <a:pos x="26" y="89"/>
                </a:cxn>
                <a:cxn ang="0">
                  <a:pos x="28" y="93"/>
                </a:cxn>
                <a:cxn ang="0">
                  <a:pos x="24" y="90"/>
                </a:cxn>
                <a:cxn ang="0">
                  <a:pos x="17" y="81"/>
                </a:cxn>
                <a:cxn ang="0">
                  <a:pos x="8" y="66"/>
                </a:cxn>
                <a:cxn ang="0">
                  <a:pos x="1" y="48"/>
                </a:cxn>
                <a:cxn ang="0">
                  <a:pos x="0" y="28"/>
                </a:cxn>
                <a:cxn ang="0">
                  <a:pos x="1" y="12"/>
                </a:cxn>
                <a:cxn ang="0">
                  <a:pos x="5" y="2"/>
                </a:cxn>
                <a:cxn ang="0">
                  <a:pos x="6" y="0"/>
                </a:cxn>
                <a:cxn ang="0">
                  <a:pos x="16" y="5"/>
                </a:cxn>
                <a:cxn ang="0">
                  <a:pos x="16" y="5"/>
                </a:cxn>
              </a:cxnLst>
              <a:rect l="0" t="0" r="r" b="b"/>
              <a:pathLst>
                <a:path w="28" h="93">
                  <a:moveTo>
                    <a:pt x="16" y="5"/>
                  </a:moveTo>
                  <a:lnTo>
                    <a:pt x="14" y="9"/>
                  </a:lnTo>
                  <a:lnTo>
                    <a:pt x="13" y="18"/>
                  </a:lnTo>
                  <a:lnTo>
                    <a:pt x="12" y="33"/>
                  </a:lnTo>
                  <a:lnTo>
                    <a:pt x="14" y="50"/>
                  </a:lnTo>
                  <a:lnTo>
                    <a:pt x="18" y="65"/>
                  </a:lnTo>
                  <a:lnTo>
                    <a:pt x="22" y="80"/>
                  </a:lnTo>
                  <a:lnTo>
                    <a:pt x="26" y="89"/>
                  </a:lnTo>
                  <a:lnTo>
                    <a:pt x="28" y="93"/>
                  </a:lnTo>
                  <a:lnTo>
                    <a:pt x="24" y="90"/>
                  </a:lnTo>
                  <a:lnTo>
                    <a:pt x="17" y="81"/>
                  </a:lnTo>
                  <a:lnTo>
                    <a:pt x="8" y="66"/>
                  </a:lnTo>
                  <a:lnTo>
                    <a:pt x="1" y="48"/>
                  </a:lnTo>
                  <a:lnTo>
                    <a:pt x="0" y="28"/>
                  </a:lnTo>
                  <a:lnTo>
                    <a:pt x="1" y="12"/>
                  </a:lnTo>
                  <a:lnTo>
                    <a:pt x="5" y="2"/>
                  </a:lnTo>
                  <a:lnTo>
                    <a:pt x="6" y="0"/>
                  </a:lnTo>
                  <a:lnTo>
                    <a:pt x="16" y="5"/>
                  </a:lnTo>
                  <a:lnTo>
                    <a:pt x="16" y="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03" name="Freeform 567"/>
            <p:cNvSpPr>
              <a:spLocks/>
            </p:cNvSpPr>
            <p:nvPr/>
          </p:nvSpPr>
          <p:spPr bwMode="ltGray">
            <a:xfrm>
              <a:off x="1466" y="1767"/>
              <a:ext cx="135" cy="48"/>
            </a:xfrm>
            <a:custGeom>
              <a:avLst/>
              <a:gdLst/>
              <a:ahLst/>
              <a:cxnLst>
                <a:cxn ang="0">
                  <a:pos x="7" y="48"/>
                </a:cxn>
                <a:cxn ang="0">
                  <a:pos x="10" y="44"/>
                </a:cxn>
                <a:cxn ang="0">
                  <a:pos x="22" y="33"/>
                </a:cxn>
                <a:cxn ang="0">
                  <a:pos x="39" y="20"/>
                </a:cxn>
                <a:cxn ang="0">
                  <a:pos x="60" y="12"/>
                </a:cxn>
                <a:cxn ang="0">
                  <a:pos x="84" y="11"/>
                </a:cxn>
                <a:cxn ang="0">
                  <a:pos x="110" y="16"/>
                </a:cxn>
                <a:cxn ang="0">
                  <a:pos x="128" y="21"/>
                </a:cxn>
                <a:cxn ang="0">
                  <a:pos x="135" y="25"/>
                </a:cxn>
                <a:cxn ang="0">
                  <a:pos x="130" y="20"/>
                </a:cxn>
                <a:cxn ang="0">
                  <a:pos x="112" y="9"/>
                </a:cxn>
                <a:cxn ang="0">
                  <a:pos x="87" y="0"/>
                </a:cxn>
                <a:cxn ang="0">
                  <a:pos x="55" y="1"/>
                </a:cxn>
                <a:cxn ang="0">
                  <a:pos x="24" y="12"/>
                </a:cxn>
                <a:cxn ang="0">
                  <a:pos x="8" y="27"/>
                </a:cxn>
                <a:cxn ang="0">
                  <a:pos x="2" y="40"/>
                </a:cxn>
                <a:cxn ang="0">
                  <a:pos x="0" y="45"/>
                </a:cxn>
                <a:cxn ang="0">
                  <a:pos x="7" y="48"/>
                </a:cxn>
                <a:cxn ang="0">
                  <a:pos x="7" y="48"/>
                </a:cxn>
              </a:cxnLst>
              <a:rect l="0" t="0" r="r" b="b"/>
              <a:pathLst>
                <a:path w="135" h="48">
                  <a:moveTo>
                    <a:pt x="7" y="48"/>
                  </a:moveTo>
                  <a:lnTo>
                    <a:pt x="10" y="44"/>
                  </a:lnTo>
                  <a:lnTo>
                    <a:pt x="22" y="33"/>
                  </a:lnTo>
                  <a:lnTo>
                    <a:pt x="39" y="20"/>
                  </a:lnTo>
                  <a:lnTo>
                    <a:pt x="60" y="12"/>
                  </a:lnTo>
                  <a:lnTo>
                    <a:pt x="84" y="11"/>
                  </a:lnTo>
                  <a:lnTo>
                    <a:pt x="110" y="16"/>
                  </a:lnTo>
                  <a:lnTo>
                    <a:pt x="128" y="21"/>
                  </a:lnTo>
                  <a:lnTo>
                    <a:pt x="135" y="25"/>
                  </a:lnTo>
                  <a:lnTo>
                    <a:pt x="130" y="20"/>
                  </a:lnTo>
                  <a:lnTo>
                    <a:pt x="112" y="9"/>
                  </a:lnTo>
                  <a:lnTo>
                    <a:pt x="87" y="0"/>
                  </a:lnTo>
                  <a:lnTo>
                    <a:pt x="55" y="1"/>
                  </a:lnTo>
                  <a:lnTo>
                    <a:pt x="24" y="12"/>
                  </a:lnTo>
                  <a:lnTo>
                    <a:pt x="8" y="27"/>
                  </a:lnTo>
                  <a:lnTo>
                    <a:pt x="2" y="40"/>
                  </a:lnTo>
                  <a:lnTo>
                    <a:pt x="0" y="45"/>
                  </a:lnTo>
                  <a:lnTo>
                    <a:pt x="7" y="48"/>
                  </a:lnTo>
                  <a:lnTo>
                    <a:pt x="7" y="4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04" name="Freeform 568"/>
            <p:cNvSpPr>
              <a:spLocks/>
            </p:cNvSpPr>
            <p:nvPr/>
          </p:nvSpPr>
          <p:spPr bwMode="ltGray">
            <a:xfrm>
              <a:off x="1512" y="1730"/>
              <a:ext cx="37" cy="49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2" y="37"/>
                </a:cxn>
                <a:cxn ang="0">
                  <a:pos x="10" y="45"/>
                </a:cxn>
                <a:cxn ang="0">
                  <a:pos x="21" y="49"/>
                </a:cxn>
                <a:cxn ang="0">
                  <a:pos x="32" y="44"/>
                </a:cxn>
                <a:cxn ang="0">
                  <a:pos x="37" y="29"/>
                </a:cxn>
                <a:cxn ang="0">
                  <a:pos x="36" y="15"/>
                </a:cxn>
                <a:cxn ang="0">
                  <a:pos x="29" y="4"/>
                </a:cxn>
                <a:cxn ang="0">
                  <a:pos x="24" y="0"/>
                </a:cxn>
                <a:cxn ang="0">
                  <a:pos x="20" y="1"/>
                </a:cxn>
                <a:cxn ang="0">
                  <a:pos x="17" y="4"/>
                </a:cxn>
                <a:cxn ang="0">
                  <a:pos x="14" y="7"/>
                </a:cxn>
                <a:cxn ang="0">
                  <a:pos x="14" y="8"/>
                </a:cxn>
                <a:cxn ang="0">
                  <a:pos x="17" y="11"/>
                </a:cxn>
                <a:cxn ang="0">
                  <a:pos x="22" y="18"/>
                </a:cxn>
                <a:cxn ang="0">
                  <a:pos x="25" y="28"/>
                </a:cxn>
                <a:cxn ang="0">
                  <a:pos x="24" y="36"/>
                </a:cxn>
                <a:cxn ang="0">
                  <a:pos x="17" y="38"/>
                </a:cxn>
                <a:cxn ang="0">
                  <a:pos x="9" y="37"/>
                </a:cxn>
                <a:cxn ang="0">
                  <a:pos x="2" y="33"/>
                </a:cxn>
                <a:cxn ang="0">
                  <a:pos x="0" y="32"/>
                </a:cxn>
                <a:cxn ang="0">
                  <a:pos x="0" y="32"/>
                </a:cxn>
              </a:cxnLst>
              <a:rect l="0" t="0" r="r" b="b"/>
              <a:pathLst>
                <a:path w="37" h="49">
                  <a:moveTo>
                    <a:pt x="0" y="32"/>
                  </a:moveTo>
                  <a:lnTo>
                    <a:pt x="2" y="37"/>
                  </a:lnTo>
                  <a:lnTo>
                    <a:pt x="10" y="45"/>
                  </a:lnTo>
                  <a:lnTo>
                    <a:pt x="21" y="49"/>
                  </a:lnTo>
                  <a:lnTo>
                    <a:pt x="32" y="44"/>
                  </a:lnTo>
                  <a:lnTo>
                    <a:pt x="37" y="29"/>
                  </a:lnTo>
                  <a:lnTo>
                    <a:pt x="36" y="15"/>
                  </a:lnTo>
                  <a:lnTo>
                    <a:pt x="29" y="4"/>
                  </a:lnTo>
                  <a:lnTo>
                    <a:pt x="24" y="0"/>
                  </a:lnTo>
                  <a:lnTo>
                    <a:pt x="20" y="1"/>
                  </a:lnTo>
                  <a:lnTo>
                    <a:pt x="17" y="4"/>
                  </a:lnTo>
                  <a:lnTo>
                    <a:pt x="14" y="7"/>
                  </a:lnTo>
                  <a:lnTo>
                    <a:pt x="14" y="8"/>
                  </a:lnTo>
                  <a:lnTo>
                    <a:pt x="17" y="11"/>
                  </a:lnTo>
                  <a:lnTo>
                    <a:pt x="22" y="18"/>
                  </a:lnTo>
                  <a:lnTo>
                    <a:pt x="25" y="28"/>
                  </a:lnTo>
                  <a:lnTo>
                    <a:pt x="24" y="36"/>
                  </a:lnTo>
                  <a:lnTo>
                    <a:pt x="17" y="38"/>
                  </a:lnTo>
                  <a:lnTo>
                    <a:pt x="9" y="37"/>
                  </a:lnTo>
                  <a:lnTo>
                    <a:pt x="2" y="33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05" name="Freeform 569"/>
            <p:cNvSpPr>
              <a:spLocks/>
            </p:cNvSpPr>
            <p:nvPr/>
          </p:nvSpPr>
          <p:spPr bwMode="ltGray">
            <a:xfrm>
              <a:off x="1481" y="1806"/>
              <a:ext cx="47" cy="70"/>
            </a:xfrm>
            <a:custGeom>
              <a:avLst/>
              <a:gdLst/>
              <a:ahLst/>
              <a:cxnLst>
                <a:cxn ang="0">
                  <a:pos x="47" y="66"/>
                </a:cxn>
                <a:cxn ang="0">
                  <a:pos x="44" y="62"/>
                </a:cxn>
                <a:cxn ang="0">
                  <a:pos x="36" y="54"/>
                </a:cxn>
                <a:cxn ang="0">
                  <a:pos x="28" y="44"/>
                </a:cxn>
                <a:cxn ang="0">
                  <a:pos x="20" y="32"/>
                </a:cxn>
                <a:cxn ang="0">
                  <a:pos x="13" y="21"/>
                </a:cxn>
                <a:cxn ang="0">
                  <a:pos x="7" y="10"/>
                </a:cxn>
                <a:cxn ang="0">
                  <a:pos x="1" y="2"/>
                </a:cxn>
                <a:cxn ang="0">
                  <a:pos x="0" y="0"/>
                </a:cxn>
                <a:cxn ang="0">
                  <a:pos x="1" y="4"/>
                </a:cxn>
                <a:cxn ang="0">
                  <a:pos x="4" y="16"/>
                </a:cxn>
                <a:cxn ang="0">
                  <a:pos x="9" y="29"/>
                </a:cxn>
                <a:cxn ang="0">
                  <a:pos x="16" y="46"/>
                </a:cxn>
                <a:cxn ang="0">
                  <a:pos x="23" y="58"/>
                </a:cxn>
                <a:cxn ang="0">
                  <a:pos x="29" y="65"/>
                </a:cxn>
                <a:cxn ang="0">
                  <a:pos x="35" y="69"/>
                </a:cxn>
                <a:cxn ang="0">
                  <a:pos x="36" y="70"/>
                </a:cxn>
                <a:cxn ang="0">
                  <a:pos x="47" y="66"/>
                </a:cxn>
                <a:cxn ang="0">
                  <a:pos x="47" y="66"/>
                </a:cxn>
              </a:cxnLst>
              <a:rect l="0" t="0" r="r" b="b"/>
              <a:pathLst>
                <a:path w="47" h="70">
                  <a:moveTo>
                    <a:pt x="47" y="66"/>
                  </a:moveTo>
                  <a:lnTo>
                    <a:pt x="44" y="62"/>
                  </a:lnTo>
                  <a:lnTo>
                    <a:pt x="36" y="54"/>
                  </a:lnTo>
                  <a:lnTo>
                    <a:pt x="28" y="44"/>
                  </a:lnTo>
                  <a:lnTo>
                    <a:pt x="20" y="32"/>
                  </a:lnTo>
                  <a:lnTo>
                    <a:pt x="13" y="21"/>
                  </a:lnTo>
                  <a:lnTo>
                    <a:pt x="7" y="10"/>
                  </a:lnTo>
                  <a:lnTo>
                    <a:pt x="1" y="2"/>
                  </a:lnTo>
                  <a:lnTo>
                    <a:pt x="0" y="0"/>
                  </a:lnTo>
                  <a:lnTo>
                    <a:pt x="1" y="4"/>
                  </a:lnTo>
                  <a:lnTo>
                    <a:pt x="4" y="16"/>
                  </a:lnTo>
                  <a:lnTo>
                    <a:pt x="9" y="29"/>
                  </a:lnTo>
                  <a:lnTo>
                    <a:pt x="16" y="46"/>
                  </a:lnTo>
                  <a:lnTo>
                    <a:pt x="23" y="58"/>
                  </a:lnTo>
                  <a:lnTo>
                    <a:pt x="29" y="65"/>
                  </a:lnTo>
                  <a:lnTo>
                    <a:pt x="35" y="69"/>
                  </a:lnTo>
                  <a:lnTo>
                    <a:pt x="36" y="70"/>
                  </a:lnTo>
                  <a:lnTo>
                    <a:pt x="47" y="66"/>
                  </a:lnTo>
                  <a:lnTo>
                    <a:pt x="47" y="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06" name="Freeform 570"/>
            <p:cNvSpPr>
              <a:spLocks/>
            </p:cNvSpPr>
            <p:nvPr/>
          </p:nvSpPr>
          <p:spPr bwMode="ltGray">
            <a:xfrm>
              <a:off x="1777" y="1782"/>
              <a:ext cx="122" cy="97"/>
            </a:xfrm>
            <a:custGeom>
              <a:avLst/>
              <a:gdLst/>
              <a:ahLst/>
              <a:cxnLst>
                <a:cxn ang="0">
                  <a:pos x="24" y="97"/>
                </a:cxn>
                <a:cxn ang="0">
                  <a:pos x="21" y="90"/>
                </a:cxn>
                <a:cxn ang="0">
                  <a:pos x="16" y="73"/>
                </a:cxn>
                <a:cxn ang="0">
                  <a:pos x="14" y="50"/>
                </a:cxn>
                <a:cxn ang="0">
                  <a:pos x="22" y="29"/>
                </a:cxn>
                <a:cxn ang="0">
                  <a:pos x="46" y="14"/>
                </a:cxn>
                <a:cxn ang="0">
                  <a:pos x="78" y="10"/>
                </a:cxn>
                <a:cxn ang="0">
                  <a:pos x="108" y="10"/>
                </a:cxn>
                <a:cxn ang="0">
                  <a:pos x="122" y="12"/>
                </a:cxn>
                <a:cxn ang="0">
                  <a:pos x="106" y="5"/>
                </a:cxn>
                <a:cxn ang="0">
                  <a:pos x="74" y="0"/>
                </a:cxn>
                <a:cxn ang="0">
                  <a:pos x="38" y="5"/>
                </a:cxn>
                <a:cxn ang="0">
                  <a:pos x="10" y="24"/>
                </a:cxn>
                <a:cxn ang="0">
                  <a:pos x="0" y="50"/>
                </a:cxn>
                <a:cxn ang="0">
                  <a:pos x="6" y="74"/>
                </a:cxn>
                <a:cxn ang="0">
                  <a:pos x="17" y="90"/>
                </a:cxn>
                <a:cxn ang="0">
                  <a:pos x="24" y="97"/>
                </a:cxn>
                <a:cxn ang="0">
                  <a:pos x="24" y="97"/>
                </a:cxn>
              </a:cxnLst>
              <a:rect l="0" t="0" r="r" b="b"/>
              <a:pathLst>
                <a:path w="122" h="97">
                  <a:moveTo>
                    <a:pt x="24" y="97"/>
                  </a:moveTo>
                  <a:lnTo>
                    <a:pt x="21" y="90"/>
                  </a:lnTo>
                  <a:lnTo>
                    <a:pt x="16" y="73"/>
                  </a:lnTo>
                  <a:lnTo>
                    <a:pt x="14" y="50"/>
                  </a:lnTo>
                  <a:lnTo>
                    <a:pt x="22" y="29"/>
                  </a:lnTo>
                  <a:lnTo>
                    <a:pt x="46" y="14"/>
                  </a:lnTo>
                  <a:lnTo>
                    <a:pt x="78" y="10"/>
                  </a:lnTo>
                  <a:lnTo>
                    <a:pt x="108" y="10"/>
                  </a:lnTo>
                  <a:lnTo>
                    <a:pt x="122" y="12"/>
                  </a:lnTo>
                  <a:lnTo>
                    <a:pt x="106" y="5"/>
                  </a:lnTo>
                  <a:lnTo>
                    <a:pt x="74" y="0"/>
                  </a:lnTo>
                  <a:lnTo>
                    <a:pt x="38" y="5"/>
                  </a:lnTo>
                  <a:lnTo>
                    <a:pt x="10" y="24"/>
                  </a:lnTo>
                  <a:lnTo>
                    <a:pt x="0" y="50"/>
                  </a:lnTo>
                  <a:lnTo>
                    <a:pt x="6" y="74"/>
                  </a:lnTo>
                  <a:lnTo>
                    <a:pt x="17" y="90"/>
                  </a:lnTo>
                  <a:lnTo>
                    <a:pt x="24" y="97"/>
                  </a:lnTo>
                  <a:lnTo>
                    <a:pt x="24" y="9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07" name="Freeform 571"/>
            <p:cNvSpPr>
              <a:spLocks/>
            </p:cNvSpPr>
            <p:nvPr/>
          </p:nvSpPr>
          <p:spPr bwMode="ltGray">
            <a:xfrm>
              <a:off x="1826" y="1734"/>
              <a:ext cx="40" cy="4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3" y="37"/>
                </a:cxn>
                <a:cxn ang="0">
                  <a:pos x="9" y="44"/>
                </a:cxn>
                <a:cxn ang="0">
                  <a:pos x="20" y="48"/>
                </a:cxn>
                <a:cxn ang="0">
                  <a:pos x="33" y="42"/>
                </a:cxn>
                <a:cxn ang="0">
                  <a:pos x="40" y="29"/>
                </a:cxn>
                <a:cxn ang="0">
                  <a:pos x="36" y="16"/>
                </a:cxn>
                <a:cxn ang="0">
                  <a:pos x="29" y="4"/>
                </a:cxn>
                <a:cxn ang="0">
                  <a:pos x="23" y="0"/>
                </a:cxn>
                <a:cxn ang="0">
                  <a:pos x="19" y="1"/>
                </a:cxn>
                <a:cxn ang="0">
                  <a:pos x="17" y="4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9" y="9"/>
                </a:cxn>
                <a:cxn ang="0">
                  <a:pos x="23" y="16"/>
                </a:cxn>
                <a:cxn ang="0">
                  <a:pos x="27" y="22"/>
                </a:cxn>
                <a:cxn ang="0">
                  <a:pos x="25" y="32"/>
                </a:cxn>
                <a:cxn ang="0">
                  <a:pos x="17" y="37"/>
                </a:cxn>
                <a:cxn ang="0">
                  <a:pos x="9" y="38"/>
                </a:cxn>
                <a:cxn ang="0">
                  <a:pos x="3" y="36"/>
                </a:cxn>
                <a:cxn ang="0">
                  <a:pos x="0" y="34"/>
                </a:cxn>
                <a:cxn ang="0">
                  <a:pos x="0" y="34"/>
                </a:cxn>
              </a:cxnLst>
              <a:rect l="0" t="0" r="r" b="b"/>
              <a:pathLst>
                <a:path w="40" h="48">
                  <a:moveTo>
                    <a:pt x="0" y="34"/>
                  </a:moveTo>
                  <a:lnTo>
                    <a:pt x="3" y="37"/>
                  </a:lnTo>
                  <a:lnTo>
                    <a:pt x="9" y="44"/>
                  </a:lnTo>
                  <a:lnTo>
                    <a:pt x="20" y="48"/>
                  </a:lnTo>
                  <a:lnTo>
                    <a:pt x="33" y="42"/>
                  </a:lnTo>
                  <a:lnTo>
                    <a:pt x="40" y="29"/>
                  </a:lnTo>
                  <a:lnTo>
                    <a:pt x="36" y="16"/>
                  </a:lnTo>
                  <a:lnTo>
                    <a:pt x="29" y="4"/>
                  </a:lnTo>
                  <a:lnTo>
                    <a:pt x="23" y="0"/>
                  </a:lnTo>
                  <a:lnTo>
                    <a:pt x="19" y="1"/>
                  </a:lnTo>
                  <a:lnTo>
                    <a:pt x="17" y="4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9" y="9"/>
                  </a:lnTo>
                  <a:lnTo>
                    <a:pt x="23" y="16"/>
                  </a:lnTo>
                  <a:lnTo>
                    <a:pt x="27" y="22"/>
                  </a:lnTo>
                  <a:lnTo>
                    <a:pt x="25" y="32"/>
                  </a:lnTo>
                  <a:lnTo>
                    <a:pt x="17" y="37"/>
                  </a:lnTo>
                  <a:lnTo>
                    <a:pt x="9" y="38"/>
                  </a:lnTo>
                  <a:lnTo>
                    <a:pt x="3" y="36"/>
                  </a:lnTo>
                  <a:lnTo>
                    <a:pt x="0" y="34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08" name="Freeform 572"/>
            <p:cNvSpPr>
              <a:spLocks/>
            </p:cNvSpPr>
            <p:nvPr/>
          </p:nvSpPr>
          <p:spPr bwMode="ltGray">
            <a:xfrm>
              <a:off x="1584" y="1827"/>
              <a:ext cx="150" cy="63"/>
            </a:xfrm>
            <a:custGeom>
              <a:avLst/>
              <a:gdLst/>
              <a:ahLst/>
              <a:cxnLst>
                <a:cxn ang="0">
                  <a:pos x="1" y="44"/>
                </a:cxn>
                <a:cxn ang="0">
                  <a:pos x="5" y="40"/>
                </a:cxn>
                <a:cxn ang="0">
                  <a:pos x="20" y="32"/>
                </a:cxn>
                <a:cxn ang="0">
                  <a:pos x="41" y="23"/>
                </a:cxn>
                <a:cxn ang="0">
                  <a:pos x="74" y="16"/>
                </a:cxn>
                <a:cxn ang="0">
                  <a:pos x="102" y="13"/>
                </a:cxn>
                <a:cxn ang="0">
                  <a:pos x="121" y="17"/>
                </a:cxn>
                <a:cxn ang="0">
                  <a:pos x="131" y="23"/>
                </a:cxn>
                <a:cxn ang="0">
                  <a:pos x="138" y="31"/>
                </a:cxn>
                <a:cxn ang="0">
                  <a:pos x="142" y="39"/>
                </a:cxn>
                <a:cxn ang="0">
                  <a:pos x="143" y="49"/>
                </a:cxn>
                <a:cxn ang="0">
                  <a:pos x="145" y="59"/>
                </a:cxn>
                <a:cxn ang="0">
                  <a:pos x="145" y="63"/>
                </a:cxn>
                <a:cxn ang="0">
                  <a:pos x="147" y="56"/>
                </a:cxn>
                <a:cxn ang="0">
                  <a:pos x="150" y="40"/>
                </a:cxn>
                <a:cxn ang="0">
                  <a:pos x="145" y="23"/>
                </a:cxn>
                <a:cxn ang="0">
                  <a:pos x="127" y="5"/>
                </a:cxn>
                <a:cxn ang="0">
                  <a:pos x="91" y="0"/>
                </a:cxn>
                <a:cxn ang="0">
                  <a:pos x="50" y="5"/>
                </a:cxn>
                <a:cxn ang="0">
                  <a:pos x="16" y="16"/>
                </a:cxn>
                <a:cxn ang="0">
                  <a:pos x="1" y="27"/>
                </a:cxn>
                <a:cxn ang="0">
                  <a:pos x="0" y="33"/>
                </a:cxn>
                <a:cxn ang="0">
                  <a:pos x="0" y="40"/>
                </a:cxn>
                <a:cxn ang="0">
                  <a:pos x="1" y="43"/>
                </a:cxn>
                <a:cxn ang="0">
                  <a:pos x="1" y="44"/>
                </a:cxn>
                <a:cxn ang="0">
                  <a:pos x="1" y="44"/>
                </a:cxn>
              </a:cxnLst>
              <a:rect l="0" t="0" r="r" b="b"/>
              <a:pathLst>
                <a:path w="150" h="63">
                  <a:moveTo>
                    <a:pt x="1" y="44"/>
                  </a:moveTo>
                  <a:lnTo>
                    <a:pt x="5" y="40"/>
                  </a:lnTo>
                  <a:lnTo>
                    <a:pt x="20" y="32"/>
                  </a:lnTo>
                  <a:lnTo>
                    <a:pt x="41" y="23"/>
                  </a:lnTo>
                  <a:lnTo>
                    <a:pt x="74" y="16"/>
                  </a:lnTo>
                  <a:lnTo>
                    <a:pt x="102" y="13"/>
                  </a:lnTo>
                  <a:lnTo>
                    <a:pt x="121" y="17"/>
                  </a:lnTo>
                  <a:lnTo>
                    <a:pt x="131" y="23"/>
                  </a:lnTo>
                  <a:lnTo>
                    <a:pt x="138" y="31"/>
                  </a:lnTo>
                  <a:lnTo>
                    <a:pt x="142" y="39"/>
                  </a:lnTo>
                  <a:lnTo>
                    <a:pt x="143" y="49"/>
                  </a:lnTo>
                  <a:lnTo>
                    <a:pt x="145" y="59"/>
                  </a:lnTo>
                  <a:lnTo>
                    <a:pt x="145" y="63"/>
                  </a:lnTo>
                  <a:lnTo>
                    <a:pt x="147" y="56"/>
                  </a:lnTo>
                  <a:lnTo>
                    <a:pt x="150" y="40"/>
                  </a:lnTo>
                  <a:lnTo>
                    <a:pt x="145" y="23"/>
                  </a:lnTo>
                  <a:lnTo>
                    <a:pt x="127" y="5"/>
                  </a:lnTo>
                  <a:lnTo>
                    <a:pt x="91" y="0"/>
                  </a:lnTo>
                  <a:lnTo>
                    <a:pt x="50" y="5"/>
                  </a:lnTo>
                  <a:lnTo>
                    <a:pt x="16" y="16"/>
                  </a:lnTo>
                  <a:lnTo>
                    <a:pt x="1" y="27"/>
                  </a:lnTo>
                  <a:lnTo>
                    <a:pt x="0" y="33"/>
                  </a:lnTo>
                  <a:lnTo>
                    <a:pt x="0" y="40"/>
                  </a:lnTo>
                  <a:lnTo>
                    <a:pt x="1" y="43"/>
                  </a:lnTo>
                  <a:lnTo>
                    <a:pt x="1" y="44"/>
                  </a:lnTo>
                  <a:lnTo>
                    <a:pt x="1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09" name="Freeform 573"/>
            <p:cNvSpPr>
              <a:spLocks/>
            </p:cNvSpPr>
            <p:nvPr/>
          </p:nvSpPr>
          <p:spPr bwMode="ltGray">
            <a:xfrm>
              <a:off x="1642" y="1782"/>
              <a:ext cx="39" cy="49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" y="33"/>
                </a:cxn>
                <a:cxn ang="0">
                  <a:pos x="7" y="42"/>
                </a:cxn>
                <a:cxn ang="0">
                  <a:pos x="15" y="49"/>
                </a:cxn>
                <a:cxn ang="0">
                  <a:pos x="30" y="49"/>
                </a:cxn>
                <a:cxn ang="0">
                  <a:pos x="39" y="36"/>
                </a:cxn>
                <a:cxn ang="0">
                  <a:pos x="35" y="20"/>
                </a:cxn>
                <a:cxn ang="0">
                  <a:pos x="26" y="5"/>
                </a:cxn>
                <a:cxn ang="0">
                  <a:pos x="22" y="0"/>
                </a:cxn>
                <a:cxn ang="0">
                  <a:pos x="20" y="2"/>
                </a:cxn>
                <a:cxn ang="0">
                  <a:pos x="22" y="5"/>
                </a:cxn>
                <a:cxn ang="0">
                  <a:pos x="24" y="13"/>
                </a:cxn>
                <a:cxn ang="0">
                  <a:pos x="26" y="22"/>
                </a:cxn>
                <a:cxn ang="0">
                  <a:pos x="24" y="33"/>
                </a:cxn>
                <a:cxn ang="0">
                  <a:pos x="18" y="38"/>
                </a:cxn>
                <a:cxn ang="0">
                  <a:pos x="10" y="36"/>
                </a:cxn>
                <a:cxn ang="0">
                  <a:pos x="3" y="32"/>
                </a:cxn>
                <a:cxn ang="0">
                  <a:pos x="0" y="29"/>
                </a:cxn>
                <a:cxn ang="0">
                  <a:pos x="0" y="29"/>
                </a:cxn>
              </a:cxnLst>
              <a:rect l="0" t="0" r="r" b="b"/>
              <a:pathLst>
                <a:path w="39" h="49">
                  <a:moveTo>
                    <a:pt x="0" y="29"/>
                  </a:moveTo>
                  <a:lnTo>
                    <a:pt x="2" y="33"/>
                  </a:lnTo>
                  <a:lnTo>
                    <a:pt x="7" y="42"/>
                  </a:lnTo>
                  <a:lnTo>
                    <a:pt x="15" y="49"/>
                  </a:lnTo>
                  <a:lnTo>
                    <a:pt x="30" y="49"/>
                  </a:lnTo>
                  <a:lnTo>
                    <a:pt x="39" y="36"/>
                  </a:lnTo>
                  <a:lnTo>
                    <a:pt x="35" y="20"/>
                  </a:lnTo>
                  <a:lnTo>
                    <a:pt x="26" y="5"/>
                  </a:lnTo>
                  <a:lnTo>
                    <a:pt x="22" y="0"/>
                  </a:lnTo>
                  <a:lnTo>
                    <a:pt x="20" y="2"/>
                  </a:lnTo>
                  <a:lnTo>
                    <a:pt x="22" y="5"/>
                  </a:lnTo>
                  <a:lnTo>
                    <a:pt x="24" y="13"/>
                  </a:lnTo>
                  <a:lnTo>
                    <a:pt x="26" y="22"/>
                  </a:lnTo>
                  <a:lnTo>
                    <a:pt x="24" y="33"/>
                  </a:lnTo>
                  <a:lnTo>
                    <a:pt x="18" y="38"/>
                  </a:lnTo>
                  <a:lnTo>
                    <a:pt x="10" y="36"/>
                  </a:lnTo>
                  <a:lnTo>
                    <a:pt x="3" y="32"/>
                  </a:lnTo>
                  <a:lnTo>
                    <a:pt x="0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10" name="Freeform 574"/>
            <p:cNvSpPr>
              <a:spLocks/>
            </p:cNvSpPr>
            <p:nvPr/>
          </p:nvSpPr>
          <p:spPr bwMode="ltGray">
            <a:xfrm>
              <a:off x="1606" y="1768"/>
              <a:ext cx="62" cy="66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3" y="62"/>
                </a:cxn>
                <a:cxn ang="0">
                  <a:pos x="11" y="64"/>
                </a:cxn>
                <a:cxn ang="0">
                  <a:pos x="20" y="66"/>
                </a:cxn>
                <a:cxn ang="0">
                  <a:pos x="31" y="62"/>
                </a:cxn>
                <a:cxn ang="0">
                  <a:pos x="34" y="51"/>
                </a:cxn>
                <a:cxn ang="0">
                  <a:pos x="31" y="40"/>
                </a:cxn>
                <a:cxn ang="0">
                  <a:pos x="27" y="30"/>
                </a:cxn>
                <a:cxn ang="0">
                  <a:pos x="32" y="20"/>
                </a:cxn>
                <a:cxn ang="0">
                  <a:pos x="42" y="14"/>
                </a:cxn>
                <a:cxn ang="0">
                  <a:pos x="51" y="15"/>
                </a:cxn>
                <a:cxn ang="0">
                  <a:pos x="56" y="18"/>
                </a:cxn>
                <a:cxn ang="0">
                  <a:pos x="59" y="19"/>
                </a:cxn>
                <a:cxn ang="0">
                  <a:pos x="62" y="16"/>
                </a:cxn>
                <a:cxn ang="0">
                  <a:pos x="58" y="12"/>
                </a:cxn>
                <a:cxn ang="0">
                  <a:pos x="48" y="4"/>
                </a:cxn>
                <a:cxn ang="0">
                  <a:pos x="35" y="0"/>
                </a:cxn>
                <a:cxn ang="0">
                  <a:pos x="19" y="10"/>
                </a:cxn>
                <a:cxn ang="0">
                  <a:pos x="10" y="24"/>
                </a:cxn>
                <a:cxn ang="0">
                  <a:pos x="14" y="38"/>
                </a:cxn>
                <a:cxn ang="0">
                  <a:pos x="20" y="47"/>
                </a:cxn>
                <a:cxn ang="0">
                  <a:pos x="19" y="54"/>
                </a:cxn>
                <a:cxn ang="0">
                  <a:pos x="12" y="58"/>
                </a:cxn>
                <a:cxn ang="0">
                  <a:pos x="6" y="59"/>
                </a:cxn>
                <a:cxn ang="0">
                  <a:pos x="2" y="59"/>
                </a:cxn>
                <a:cxn ang="0">
                  <a:pos x="0" y="59"/>
                </a:cxn>
                <a:cxn ang="0">
                  <a:pos x="0" y="59"/>
                </a:cxn>
              </a:cxnLst>
              <a:rect l="0" t="0" r="r" b="b"/>
              <a:pathLst>
                <a:path w="62" h="66">
                  <a:moveTo>
                    <a:pt x="0" y="59"/>
                  </a:moveTo>
                  <a:lnTo>
                    <a:pt x="3" y="62"/>
                  </a:lnTo>
                  <a:lnTo>
                    <a:pt x="11" y="64"/>
                  </a:lnTo>
                  <a:lnTo>
                    <a:pt x="20" y="66"/>
                  </a:lnTo>
                  <a:lnTo>
                    <a:pt x="31" y="62"/>
                  </a:lnTo>
                  <a:lnTo>
                    <a:pt x="34" y="51"/>
                  </a:lnTo>
                  <a:lnTo>
                    <a:pt x="31" y="40"/>
                  </a:lnTo>
                  <a:lnTo>
                    <a:pt x="27" y="30"/>
                  </a:lnTo>
                  <a:lnTo>
                    <a:pt x="32" y="20"/>
                  </a:lnTo>
                  <a:lnTo>
                    <a:pt x="42" y="14"/>
                  </a:lnTo>
                  <a:lnTo>
                    <a:pt x="51" y="15"/>
                  </a:lnTo>
                  <a:lnTo>
                    <a:pt x="56" y="18"/>
                  </a:lnTo>
                  <a:lnTo>
                    <a:pt x="59" y="19"/>
                  </a:lnTo>
                  <a:lnTo>
                    <a:pt x="62" y="16"/>
                  </a:lnTo>
                  <a:lnTo>
                    <a:pt x="58" y="12"/>
                  </a:lnTo>
                  <a:lnTo>
                    <a:pt x="48" y="4"/>
                  </a:lnTo>
                  <a:lnTo>
                    <a:pt x="35" y="0"/>
                  </a:lnTo>
                  <a:lnTo>
                    <a:pt x="19" y="10"/>
                  </a:lnTo>
                  <a:lnTo>
                    <a:pt x="10" y="24"/>
                  </a:lnTo>
                  <a:lnTo>
                    <a:pt x="14" y="38"/>
                  </a:lnTo>
                  <a:lnTo>
                    <a:pt x="20" y="47"/>
                  </a:lnTo>
                  <a:lnTo>
                    <a:pt x="19" y="54"/>
                  </a:lnTo>
                  <a:lnTo>
                    <a:pt x="12" y="58"/>
                  </a:lnTo>
                  <a:lnTo>
                    <a:pt x="6" y="59"/>
                  </a:lnTo>
                  <a:lnTo>
                    <a:pt x="2" y="59"/>
                  </a:lnTo>
                  <a:lnTo>
                    <a:pt x="0" y="59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11" name="Freeform 575"/>
            <p:cNvSpPr>
              <a:spLocks/>
            </p:cNvSpPr>
            <p:nvPr/>
          </p:nvSpPr>
          <p:spPr bwMode="ltGray">
            <a:xfrm>
              <a:off x="1312" y="1901"/>
              <a:ext cx="61" cy="9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"/>
                </a:cxn>
                <a:cxn ang="0">
                  <a:pos x="3" y="20"/>
                </a:cxn>
                <a:cxn ang="0">
                  <a:pos x="9" y="42"/>
                </a:cxn>
                <a:cxn ang="0">
                  <a:pos x="20" y="64"/>
                </a:cxn>
                <a:cxn ang="0">
                  <a:pos x="33" y="82"/>
                </a:cxn>
                <a:cxn ang="0">
                  <a:pos x="43" y="90"/>
                </a:cxn>
                <a:cxn ang="0">
                  <a:pos x="48" y="91"/>
                </a:cxn>
                <a:cxn ang="0">
                  <a:pos x="51" y="92"/>
                </a:cxn>
                <a:cxn ang="0">
                  <a:pos x="61" y="79"/>
                </a:cxn>
                <a:cxn ang="0">
                  <a:pos x="57" y="76"/>
                </a:cxn>
                <a:cxn ang="0">
                  <a:pos x="48" y="70"/>
                </a:cxn>
                <a:cxn ang="0">
                  <a:pos x="37" y="60"/>
                </a:cxn>
                <a:cxn ang="0">
                  <a:pos x="28" y="50"/>
                </a:cxn>
                <a:cxn ang="0">
                  <a:pos x="19" y="35"/>
                </a:cxn>
                <a:cxn ang="0">
                  <a:pos x="9" y="19"/>
                </a:cxn>
                <a:cxn ang="0">
                  <a:pos x="3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1" h="92">
                  <a:moveTo>
                    <a:pt x="0" y="0"/>
                  </a:moveTo>
                  <a:lnTo>
                    <a:pt x="0" y="6"/>
                  </a:lnTo>
                  <a:lnTo>
                    <a:pt x="3" y="20"/>
                  </a:lnTo>
                  <a:lnTo>
                    <a:pt x="9" y="42"/>
                  </a:lnTo>
                  <a:lnTo>
                    <a:pt x="20" y="64"/>
                  </a:lnTo>
                  <a:lnTo>
                    <a:pt x="33" y="82"/>
                  </a:lnTo>
                  <a:lnTo>
                    <a:pt x="43" y="90"/>
                  </a:lnTo>
                  <a:lnTo>
                    <a:pt x="48" y="91"/>
                  </a:lnTo>
                  <a:lnTo>
                    <a:pt x="51" y="92"/>
                  </a:lnTo>
                  <a:lnTo>
                    <a:pt x="61" y="79"/>
                  </a:lnTo>
                  <a:lnTo>
                    <a:pt x="57" y="76"/>
                  </a:lnTo>
                  <a:lnTo>
                    <a:pt x="48" y="70"/>
                  </a:lnTo>
                  <a:lnTo>
                    <a:pt x="37" y="60"/>
                  </a:lnTo>
                  <a:lnTo>
                    <a:pt x="28" y="50"/>
                  </a:lnTo>
                  <a:lnTo>
                    <a:pt x="19" y="35"/>
                  </a:lnTo>
                  <a:lnTo>
                    <a:pt x="9" y="19"/>
                  </a:lnTo>
                  <a:lnTo>
                    <a:pt x="3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12" name="Freeform 576"/>
            <p:cNvSpPr>
              <a:spLocks/>
            </p:cNvSpPr>
            <p:nvPr/>
          </p:nvSpPr>
          <p:spPr bwMode="ltGray">
            <a:xfrm>
              <a:off x="1572" y="1868"/>
              <a:ext cx="42" cy="89"/>
            </a:xfrm>
            <a:custGeom>
              <a:avLst/>
              <a:gdLst/>
              <a:ahLst/>
              <a:cxnLst>
                <a:cxn ang="0">
                  <a:pos x="42" y="76"/>
                </a:cxn>
                <a:cxn ang="0">
                  <a:pos x="40" y="72"/>
                </a:cxn>
                <a:cxn ang="0">
                  <a:pos x="33" y="65"/>
                </a:cxn>
                <a:cxn ang="0">
                  <a:pos x="25" y="55"/>
                </a:cxn>
                <a:cxn ang="0">
                  <a:pos x="20" y="45"/>
                </a:cxn>
                <a:cxn ang="0">
                  <a:pos x="13" y="32"/>
                </a:cxn>
                <a:cxn ang="0">
                  <a:pos x="6" y="18"/>
                </a:cxn>
                <a:cxn ang="0">
                  <a:pos x="1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18"/>
                </a:cxn>
                <a:cxn ang="0">
                  <a:pos x="2" y="36"/>
                </a:cxn>
                <a:cxn ang="0">
                  <a:pos x="9" y="56"/>
                </a:cxn>
                <a:cxn ang="0">
                  <a:pos x="17" y="72"/>
                </a:cxn>
                <a:cxn ang="0">
                  <a:pos x="22" y="83"/>
                </a:cxn>
                <a:cxn ang="0">
                  <a:pos x="25" y="88"/>
                </a:cxn>
                <a:cxn ang="0">
                  <a:pos x="25" y="89"/>
                </a:cxn>
                <a:cxn ang="0">
                  <a:pos x="42" y="76"/>
                </a:cxn>
                <a:cxn ang="0">
                  <a:pos x="42" y="76"/>
                </a:cxn>
              </a:cxnLst>
              <a:rect l="0" t="0" r="r" b="b"/>
              <a:pathLst>
                <a:path w="42" h="89">
                  <a:moveTo>
                    <a:pt x="42" y="76"/>
                  </a:moveTo>
                  <a:lnTo>
                    <a:pt x="40" y="72"/>
                  </a:lnTo>
                  <a:lnTo>
                    <a:pt x="33" y="65"/>
                  </a:lnTo>
                  <a:lnTo>
                    <a:pt x="25" y="55"/>
                  </a:lnTo>
                  <a:lnTo>
                    <a:pt x="20" y="45"/>
                  </a:lnTo>
                  <a:lnTo>
                    <a:pt x="13" y="32"/>
                  </a:lnTo>
                  <a:lnTo>
                    <a:pt x="6" y="18"/>
                  </a:lnTo>
                  <a:lnTo>
                    <a:pt x="1" y="6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8"/>
                  </a:lnTo>
                  <a:lnTo>
                    <a:pt x="2" y="36"/>
                  </a:lnTo>
                  <a:lnTo>
                    <a:pt x="9" y="56"/>
                  </a:lnTo>
                  <a:lnTo>
                    <a:pt x="17" y="72"/>
                  </a:lnTo>
                  <a:lnTo>
                    <a:pt x="22" y="83"/>
                  </a:lnTo>
                  <a:lnTo>
                    <a:pt x="25" y="88"/>
                  </a:lnTo>
                  <a:lnTo>
                    <a:pt x="25" y="89"/>
                  </a:lnTo>
                  <a:lnTo>
                    <a:pt x="42" y="76"/>
                  </a:lnTo>
                  <a:lnTo>
                    <a:pt x="42" y="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13" name="Freeform 577"/>
            <p:cNvSpPr>
              <a:spLocks/>
            </p:cNvSpPr>
            <p:nvPr/>
          </p:nvSpPr>
          <p:spPr bwMode="ltGray">
            <a:xfrm>
              <a:off x="2332" y="1851"/>
              <a:ext cx="49" cy="189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45" y="8"/>
                </a:cxn>
                <a:cxn ang="0">
                  <a:pos x="37" y="31"/>
                </a:cxn>
                <a:cxn ang="0">
                  <a:pos x="27" y="62"/>
                </a:cxn>
                <a:cxn ang="0">
                  <a:pos x="19" y="101"/>
                </a:cxn>
                <a:cxn ang="0">
                  <a:pos x="11" y="137"/>
                </a:cxn>
                <a:cxn ang="0">
                  <a:pos x="7" y="165"/>
                </a:cxn>
                <a:cxn ang="0">
                  <a:pos x="5" y="182"/>
                </a:cxn>
                <a:cxn ang="0">
                  <a:pos x="5" y="189"/>
                </a:cxn>
                <a:cxn ang="0">
                  <a:pos x="3" y="178"/>
                </a:cxn>
                <a:cxn ang="0">
                  <a:pos x="0" y="150"/>
                </a:cxn>
                <a:cxn ang="0">
                  <a:pos x="1" y="113"/>
                </a:cxn>
                <a:cxn ang="0">
                  <a:pos x="9" y="72"/>
                </a:cxn>
                <a:cxn ang="0">
                  <a:pos x="23" y="36"/>
                </a:cxn>
                <a:cxn ang="0">
                  <a:pos x="36" y="15"/>
                </a:cxn>
                <a:cxn ang="0">
                  <a:pos x="45" y="3"/>
                </a:cxn>
                <a:cxn ang="0">
                  <a:pos x="49" y="0"/>
                </a:cxn>
                <a:cxn ang="0">
                  <a:pos x="49" y="0"/>
                </a:cxn>
              </a:cxnLst>
              <a:rect l="0" t="0" r="r" b="b"/>
              <a:pathLst>
                <a:path w="49" h="189">
                  <a:moveTo>
                    <a:pt x="49" y="0"/>
                  </a:moveTo>
                  <a:lnTo>
                    <a:pt x="45" y="8"/>
                  </a:lnTo>
                  <a:lnTo>
                    <a:pt x="37" y="31"/>
                  </a:lnTo>
                  <a:lnTo>
                    <a:pt x="27" y="62"/>
                  </a:lnTo>
                  <a:lnTo>
                    <a:pt x="19" y="101"/>
                  </a:lnTo>
                  <a:lnTo>
                    <a:pt x="11" y="137"/>
                  </a:lnTo>
                  <a:lnTo>
                    <a:pt x="7" y="165"/>
                  </a:lnTo>
                  <a:lnTo>
                    <a:pt x="5" y="182"/>
                  </a:lnTo>
                  <a:lnTo>
                    <a:pt x="5" y="189"/>
                  </a:lnTo>
                  <a:lnTo>
                    <a:pt x="3" y="178"/>
                  </a:lnTo>
                  <a:lnTo>
                    <a:pt x="0" y="150"/>
                  </a:lnTo>
                  <a:lnTo>
                    <a:pt x="1" y="113"/>
                  </a:lnTo>
                  <a:lnTo>
                    <a:pt x="9" y="72"/>
                  </a:lnTo>
                  <a:lnTo>
                    <a:pt x="23" y="36"/>
                  </a:lnTo>
                  <a:lnTo>
                    <a:pt x="36" y="15"/>
                  </a:lnTo>
                  <a:lnTo>
                    <a:pt x="45" y="3"/>
                  </a:lnTo>
                  <a:lnTo>
                    <a:pt x="49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14" name="Freeform 578"/>
            <p:cNvSpPr>
              <a:spLocks/>
            </p:cNvSpPr>
            <p:nvPr/>
          </p:nvSpPr>
          <p:spPr bwMode="ltGray">
            <a:xfrm>
              <a:off x="1055" y="1790"/>
              <a:ext cx="190" cy="61"/>
            </a:xfrm>
            <a:custGeom>
              <a:avLst/>
              <a:gdLst/>
              <a:ahLst/>
              <a:cxnLst>
                <a:cxn ang="0">
                  <a:pos x="0" y="61"/>
                </a:cxn>
                <a:cxn ang="0">
                  <a:pos x="9" y="57"/>
                </a:cxn>
                <a:cxn ang="0">
                  <a:pos x="35" y="50"/>
                </a:cxn>
                <a:cxn ang="0">
                  <a:pos x="66" y="41"/>
                </a:cxn>
                <a:cxn ang="0">
                  <a:pos x="101" y="32"/>
                </a:cxn>
                <a:cxn ang="0">
                  <a:pos x="133" y="24"/>
                </a:cxn>
                <a:cxn ang="0">
                  <a:pos x="162" y="20"/>
                </a:cxn>
                <a:cxn ang="0">
                  <a:pos x="182" y="17"/>
                </a:cxn>
                <a:cxn ang="0">
                  <a:pos x="190" y="17"/>
                </a:cxn>
                <a:cxn ang="0">
                  <a:pos x="186" y="0"/>
                </a:cxn>
                <a:cxn ang="0">
                  <a:pos x="178" y="0"/>
                </a:cxn>
                <a:cxn ang="0">
                  <a:pos x="157" y="4"/>
                </a:cxn>
                <a:cxn ang="0">
                  <a:pos x="125" y="10"/>
                </a:cxn>
                <a:cxn ang="0">
                  <a:pos x="82" y="22"/>
                </a:cxn>
                <a:cxn ang="0">
                  <a:pos x="41" y="37"/>
                </a:cxn>
                <a:cxn ang="0">
                  <a:pos x="17" y="50"/>
                </a:cxn>
                <a:cxn ang="0">
                  <a:pos x="4" y="58"/>
                </a:cxn>
                <a:cxn ang="0">
                  <a:pos x="0" y="61"/>
                </a:cxn>
                <a:cxn ang="0">
                  <a:pos x="0" y="61"/>
                </a:cxn>
              </a:cxnLst>
              <a:rect l="0" t="0" r="r" b="b"/>
              <a:pathLst>
                <a:path w="190" h="61">
                  <a:moveTo>
                    <a:pt x="0" y="61"/>
                  </a:moveTo>
                  <a:lnTo>
                    <a:pt x="9" y="57"/>
                  </a:lnTo>
                  <a:lnTo>
                    <a:pt x="35" y="50"/>
                  </a:lnTo>
                  <a:lnTo>
                    <a:pt x="66" y="41"/>
                  </a:lnTo>
                  <a:lnTo>
                    <a:pt x="101" y="32"/>
                  </a:lnTo>
                  <a:lnTo>
                    <a:pt x="133" y="24"/>
                  </a:lnTo>
                  <a:lnTo>
                    <a:pt x="162" y="20"/>
                  </a:lnTo>
                  <a:lnTo>
                    <a:pt x="182" y="17"/>
                  </a:lnTo>
                  <a:lnTo>
                    <a:pt x="190" y="17"/>
                  </a:lnTo>
                  <a:lnTo>
                    <a:pt x="186" y="0"/>
                  </a:lnTo>
                  <a:lnTo>
                    <a:pt x="178" y="0"/>
                  </a:lnTo>
                  <a:lnTo>
                    <a:pt x="157" y="4"/>
                  </a:lnTo>
                  <a:lnTo>
                    <a:pt x="125" y="10"/>
                  </a:lnTo>
                  <a:lnTo>
                    <a:pt x="82" y="22"/>
                  </a:lnTo>
                  <a:lnTo>
                    <a:pt x="41" y="37"/>
                  </a:lnTo>
                  <a:lnTo>
                    <a:pt x="17" y="50"/>
                  </a:lnTo>
                  <a:lnTo>
                    <a:pt x="4" y="58"/>
                  </a:lnTo>
                  <a:lnTo>
                    <a:pt x="0" y="61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15" name="Freeform 579"/>
            <p:cNvSpPr>
              <a:spLocks/>
            </p:cNvSpPr>
            <p:nvPr/>
          </p:nvSpPr>
          <p:spPr bwMode="ltGray">
            <a:xfrm>
              <a:off x="1272" y="1774"/>
              <a:ext cx="197" cy="24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" y="22"/>
                </a:cxn>
                <a:cxn ang="0">
                  <a:pos x="41" y="18"/>
                </a:cxn>
                <a:cxn ang="0">
                  <a:pos x="79" y="14"/>
                </a:cxn>
                <a:cxn ang="0">
                  <a:pos x="115" y="13"/>
                </a:cxn>
                <a:cxn ang="0">
                  <a:pos x="145" y="12"/>
                </a:cxn>
                <a:cxn ang="0">
                  <a:pos x="172" y="12"/>
                </a:cxn>
                <a:cxn ang="0">
                  <a:pos x="190" y="12"/>
                </a:cxn>
                <a:cxn ang="0">
                  <a:pos x="197" y="12"/>
                </a:cxn>
                <a:cxn ang="0">
                  <a:pos x="192" y="9"/>
                </a:cxn>
                <a:cxn ang="0">
                  <a:pos x="174" y="5"/>
                </a:cxn>
                <a:cxn ang="0">
                  <a:pos x="146" y="1"/>
                </a:cxn>
                <a:cxn ang="0">
                  <a:pos x="107" y="0"/>
                </a:cxn>
                <a:cxn ang="0">
                  <a:pos x="65" y="1"/>
                </a:cxn>
                <a:cxn ang="0">
                  <a:pos x="35" y="2"/>
                </a:cxn>
                <a:cxn ang="0">
                  <a:pos x="16" y="5"/>
                </a:cxn>
                <a:cxn ang="0">
                  <a:pos x="9" y="6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97" h="24">
                  <a:moveTo>
                    <a:pt x="0" y="24"/>
                  </a:moveTo>
                  <a:lnTo>
                    <a:pt x="12" y="22"/>
                  </a:lnTo>
                  <a:lnTo>
                    <a:pt x="41" y="18"/>
                  </a:lnTo>
                  <a:lnTo>
                    <a:pt x="79" y="14"/>
                  </a:lnTo>
                  <a:lnTo>
                    <a:pt x="115" y="13"/>
                  </a:lnTo>
                  <a:lnTo>
                    <a:pt x="145" y="12"/>
                  </a:lnTo>
                  <a:lnTo>
                    <a:pt x="172" y="12"/>
                  </a:lnTo>
                  <a:lnTo>
                    <a:pt x="190" y="12"/>
                  </a:lnTo>
                  <a:lnTo>
                    <a:pt x="197" y="12"/>
                  </a:lnTo>
                  <a:lnTo>
                    <a:pt x="192" y="9"/>
                  </a:lnTo>
                  <a:lnTo>
                    <a:pt x="174" y="5"/>
                  </a:lnTo>
                  <a:lnTo>
                    <a:pt x="146" y="1"/>
                  </a:lnTo>
                  <a:lnTo>
                    <a:pt x="107" y="0"/>
                  </a:lnTo>
                  <a:lnTo>
                    <a:pt x="65" y="1"/>
                  </a:lnTo>
                  <a:lnTo>
                    <a:pt x="35" y="2"/>
                  </a:lnTo>
                  <a:lnTo>
                    <a:pt x="16" y="5"/>
                  </a:lnTo>
                  <a:lnTo>
                    <a:pt x="9" y="6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16" name="Freeform 580"/>
            <p:cNvSpPr>
              <a:spLocks/>
            </p:cNvSpPr>
            <p:nvPr/>
          </p:nvSpPr>
          <p:spPr bwMode="ltGray">
            <a:xfrm>
              <a:off x="1934" y="1903"/>
              <a:ext cx="58" cy="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"/>
                </a:cxn>
                <a:cxn ang="0">
                  <a:pos x="1" y="12"/>
                </a:cxn>
                <a:cxn ang="0">
                  <a:pos x="5" y="22"/>
                </a:cxn>
                <a:cxn ang="0">
                  <a:pos x="12" y="33"/>
                </a:cxn>
                <a:cxn ang="0">
                  <a:pos x="24" y="40"/>
                </a:cxn>
                <a:cxn ang="0">
                  <a:pos x="40" y="42"/>
                </a:cxn>
                <a:cxn ang="0">
                  <a:pos x="52" y="44"/>
                </a:cxn>
                <a:cxn ang="0">
                  <a:pos x="58" y="44"/>
                </a:cxn>
                <a:cxn ang="0">
                  <a:pos x="53" y="41"/>
                </a:cxn>
                <a:cxn ang="0">
                  <a:pos x="42" y="37"/>
                </a:cxn>
                <a:cxn ang="0">
                  <a:pos x="30" y="30"/>
                </a:cxn>
                <a:cxn ang="0">
                  <a:pos x="22" y="26"/>
                </a:cxn>
                <a:cxn ang="0">
                  <a:pos x="19" y="20"/>
                </a:cxn>
                <a:cxn ang="0">
                  <a:pos x="17" y="12"/>
                </a:cxn>
                <a:cxn ang="0">
                  <a:pos x="16" y="6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8" h="44">
                  <a:moveTo>
                    <a:pt x="0" y="0"/>
                  </a:moveTo>
                  <a:lnTo>
                    <a:pt x="0" y="2"/>
                  </a:lnTo>
                  <a:lnTo>
                    <a:pt x="1" y="12"/>
                  </a:lnTo>
                  <a:lnTo>
                    <a:pt x="5" y="22"/>
                  </a:lnTo>
                  <a:lnTo>
                    <a:pt x="12" y="33"/>
                  </a:lnTo>
                  <a:lnTo>
                    <a:pt x="24" y="40"/>
                  </a:lnTo>
                  <a:lnTo>
                    <a:pt x="40" y="42"/>
                  </a:lnTo>
                  <a:lnTo>
                    <a:pt x="52" y="44"/>
                  </a:lnTo>
                  <a:lnTo>
                    <a:pt x="58" y="44"/>
                  </a:lnTo>
                  <a:lnTo>
                    <a:pt x="53" y="41"/>
                  </a:lnTo>
                  <a:lnTo>
                    <a:pt x="42" y="37"/>
                  </a:lnTo>
                  <a:lnTo>
                    <a:pt x="30" y="30"/>
                  </a:lnTo>
                  <a:lnTo>
                    <a:pt x="22" y="26"/>
                  </a:lnTo>
                  <a:lnTo>
                    <a:pt x="19" y="20"/>
                  </a:lnTo>
                  <a:lnTo>
                    <a:pt x="17" y="12"/>
                  </a:lnTo>
                  <a:lnTo>
                    <a:pt x="16" y="6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17" name="Freeform 581"/>
            <p:cNvSpPr>
              <a:spLocks/>
            </p:cNvSpPr>
            <p:nvPr/>
          </p:nvSpPr>
          <p:spPr bwMode="ltGray">
            <a:xfrm>
              <a:off x="1971" y="1866"/>
              <a:ext cx="57" cy="30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3" y="24"/>
                </a:cxn>
                <a:cxn ang="0">
                  <a:pos x="12" y="21"/>
                </a:cxn>
                <a:cxn ang="0">
                  <a:pos x="23" y="17"/>
                </a:cxn>
                <a:cxn ang="0">
                  <a:pos x="32" y="13"/>
                </a:cxn>
                <a:cxn ang="0">
                  <a:pos x="41" y="9"/>
                </a:cxn>
                <a:cxn ang="0">
                  <a:pos x="49" y="5"/>
                </a:cxn>
                <a:cxn ang="0">
                  <a:pos x="55" y="1"/>
                </a:cxn>
                <a:cxn ang="0">
                  <a:pos x="57" y="0"/>
                </a:cxn>
                <a:cxn ang="0">
                  <a:pos x="57" y="1"/>
                </a:cxn>
                <a:cxn ang="0">
                  <a:pos x="57" y="6"/>
                </a:cxn>
                <a:cxn ang="0">
                  <a:pos x="53" y="14"/>
                </a:cxn>
                <a:cxn ang="0">
                  <a:pos x="43" y="25"/>
                </a:cxn>
                <a:cxn ang="0">
                  <a:pos x="25" y="30"/>
                </a:cxn>
                <a:cxn ang="0">
                  <a:pos x="13" y="29"/>
                </a:cxn>
                <a:cxn ang="0">
                  <a:pos x="3" y="26"/>
                </a:cxn>
                <a:cxn ang="0">
                  <a:pos x="0" y="25"/>
                </a:cxn>
                <a:cxn ang="0">
                  <a:pos x="0" y="25"/>
                </a:cxn>
              </a:cxnLst>
              <a:rect l="0" t="0" r="r" b="b"/>
              <a:pathLst>
                <a:path w="57" h="30">
                  <a:moveTo>
                    <a:pt x="0" y="25"/>
                  </a:moveTo>
                  <a:lnTo>
                    <a:pt x="3" y="24"/>
                  </a:lnTo>
                  <a:lnTo>
                    <a:pt x="12" y="21"/>
                  </a:lnTo>
                  <a:lnTo>
                    <a:pt x="23" y="17"/>
                  </a:lnTo>
                  <a:lnTo>
                    <a:pt x="32" y="13"/>
                  </a:lnTo>
                  <a:lnTo>
                    <a:pt x="41" y="9"/>
                  </a:lnTo>
                  <a:lnTo>
                    <a:pt x="49" y="5"/>
                  </a:lnTo>
                  <a:lnTo>
                    <a:pt x="55" y="1"/>
                  </a:lnTo>
                  <a:lnTo>
                    <a:pt x="57" y="0"/>
                  </a:lnTo>
                  <a:lnTo>
                    <a:pt x="57" y="1"/>
                  </a:lnTo>
                  <a:lnTo>
                    <a:pt x="57" y="6"/>
                  </a:lnTo>
                  <a:lnTo>
                    <a:pt x="53" y="14"/>
                  </a:lnTo>
                  <a:lnTo>
                    <a:pt x="43" y="25"/>
                  </a:lnTo>
                  <a:lnTo>
                    <a:pt x="25" y="30"/>
                  </a:lnTo>
                  <a:lnTo>
                    <a:pt x="13" y="29"/>
                  </a:lnTo>
                  <a:lnTo>
                    <a:pt x="3" y="26"/>
                  </a:lnTo>
                  <a:lnTo>
                    <a:pt x="0" y="25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18" name="Freeform 582"/>
            <p:cNvSpPr>
              <a:spLocks/>
            </p:cNvSpPr>
            <p:nvPr/>
          </p:nvSpPr>
          <p:spPr bwMode="ltGray">
            <a:xfrm>
              <a:off x="1988" y="1940"/>
              <a:ext cx="199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5"/>
                </a:cxn>
                <a:cxn ang="0">
                  <a:pos x="15" y="17"/>
                </a:cxn>
                <a:cxn ang="0">
                  <a:pos x="42" y="33"/>
                </a:cxn>
                <a:cxn ang="0">
                  <a:pos x="86" y="52"/>
                </a:cxn>
                <a:cxn ang="0">
                  <a:pos x="132" y="64"/>
                </a:cxn>
                <a:cxn ang="0">
                  <a:pos x="164" y="68"/>
                </a:cxn>
                <a:cxn ang="0">
                  <a:pos x="182" y="68"/>
                </a:cxn>
                <a:cxn ang="0">
                  <a:pos x="188" y="67"/>
                </a:cxn>
                <a:cxn ang="0">
                  <a:pos x="199" y="49"/>
                </a:cxn>
                <a:cxn ang="0">
                  <a:pos x="191" y="51"/>
                </a:cxn>
                <a:cxn ang="0">
                  <a:pos x="167" y="51"/>
                </a:cxn>
                <a:cxn ang="0">
                  <a:pos x="132" y="48"/>
                </a:cxn>
                <a:cxn ang="0">
                  <a:pos x="91" y="39"/>
                </a:cxn>
                <a:cxn ang="0">
                  <a:pos x="51" y="25"/>
                </a:cxn>
                <a:cxn ang="0">
                  <a:pos x="23" y="13"/>
                </a:cxn>
                <a:cxn ang="0">
                  <a:pos x="6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99" h="68">
                  <a:moveTo>
                    <a:pt x="0" y="0"/>
                  </a:moveTo>
                  <a:lnTo>
                    <a:pt x="3" y="5"/>
                  </a:lnTo>
                  <a:lnTo>
                    <a:pt x="15" y="17"/>
                  </a:lnTo>
                  <a:lnTo>
                    <a:pt x="42" y="33"/>
                  </a:lnTo>
                  <a:lnTo>
                    <a:pt x="86" y="52"/>
                  </a:lnTo>
                  <a:lnTo>
                    <a:pt x="132" y="64"/>
                  </a:lnTo>
                  <a:lnTo>
                    <a:pt x="164" y="68"/>
                  </a:lnTo>
                  <a:lnTo>
                    <a:pt x="182" y="68"/>
                  </a:lnTo>
                  <a:lnTo>
                    <a:pt x="188" y="67"/>
                  </a:lnTo>
                  <a:lnTo>
                    <a:pt x="199" y="49"/>
                  </a:lnTo>
                  <a:lnTo>
                    <a:pt x="191" y="51"/>
                  </a:lnTo>
                  <a:lnTo>
                    <a:pt x="167" y="51"/>
                  </a:lnTo>
                  <a:lnTo>
                    <a:pt x="132" y="48"/>
                  </a:lnTo>
                  <a:lnTo>
                    <a:pt x="91" y="39"/>
                  </a:lnTo>
                  <a:lnTo>
                    <a:pt x="51" y="25"/>
                  </a:lnTo>
                  <a:lnTo>
                    <a:pt x="23" y="13"/>
                  </a:lnTo>
                  <a:lnTo>
                    <a:pt x="6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19" name="Freeform 583"/>
            <p:cNvSpPr>
              <a:spLocks/>
            </p:cNvSpPr>
            <p:nvPr/>
          </p:nvSpPr>
          <p:spPr bwMode="ltGray">
            <a:xfrm>
              <a:off x="1983" y="1891"/>
              <a:ext cx="17" cy="4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5"/>
                </a:cxn>
                <a:cxn ang="0">
                  <a:pos x="3" y="9"/>
                </a:cxn>
                <a:cxn ang="0">
                  <a:pos x="5" y="13"/>
                </a:cxn>
                <a:cxn ang="0">
                  <a:pos x="8" y="20"/>
                </a:cxn>
                <a:cxn ang="0">
                  <a:pos x="9" y="26"/>
                </a:cxn>
                <a:cxn ang="0">
                  <a:pos x="11" y="33"/>
                </a:cxn>
                <a:cxn ang="0">
                  <a:pos x="11" y="37"/>
                </a:cxn>
                <a:cxn ang="0">
                  <a:pos x="11" y="40"/>
                </a:cxn>
                <a:cxn ang="0">
                  <a:pos x="11" y="38"/>
                </a:cxn>
                <a:cxn ang="0">
                  <a:pos x="13" y="34"/>
                </a:cxn>
                <a:cxn ang="0">
                  <a:pos x="16" y="28"/>
                </a:cxn>
                <a:cxn ang="0">
                  <a:pos x="17" y="20"/>
                </a:cxn>
                <a:cxn ang="0">
                  <a:pos x="15" y="10"/>
                </a:cxn>
                <a:cxn ang="0">
                  <a:pos x="13" y="5"/>
                </a:cxn>
                <a:cxn ang="0">
                  <a:pos x="12" y="1"/>
                </a:cxn>
                <a:cxn ang="0">
                  <a:pos x="12" y="0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17" h="40">
                  <a:moveTo>
                    <a:pt x="0" y="4"/>
                  </a:moveTo>
                  <a:lnTo>
                    <a:pt x="0" y="5"/>
                  </a:lnTo>
                  <a:lnTo>
                    <a:pt x="3" y="9"/>
                  </a:lnTo>
                  <a:lnTo>
                    <a:pt x="5" y="13"/>
                  </a:lnTo>
                  <a:lnTo>
                    <a:pt x="8" y="20"/>
                  </a:lnTo>
                  <a:lnTo>
                    <a:pt x="9" y="26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11" y="40"/>
                  </a:lnTo>
                  <a:lnTo>
                    <a:pt x="11" y="38"/>
                  </a:lnTo>
                  <a:lnTo>
                    <a:pt x="13" y="34"/>
                  </a:lnTo>
                  <a:lnTo>
                    <a:pt x="16" y="28"/>
                  </a:lnTo>
                  <a:lnTo>
                    <a:pt x="17" y="20"/>
                  </a:lnTo>
                  <a:lnTo>
                    <a:pt x="15" y="10"/>
                  </a:lnTo>
                  <a:lnTo>
                    <a:pt x="13" y="5"/>
                  </a:lnTo>
                  <a:lnTo>
                    <a:pt x="12" y="1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20" name="Freeform 584"/>
            <p:cNvSpPr>
              <a:spLocks/>
            </p:cNvSpPr>
            <p:nvPr/>
          </p:nvSpPr>
          <p:spPr bwMode="ltGray">
            <a:xfrm>
              <a:off x="2004" y="1919"/>
              <a:ext cx="138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2"/>
                </a:cxn>
                <a:cxn ang="0">
                  <a:pos x="22" y="12"/>
                </a:cxn>
                <a:cxn ang="0">
                  <a:pos x="46" y="12"/>
                </a:cxn>
                <a:cxn ang="0">
                  <a:pos x="78" y="14"/>
                </a:cxn>
                <a:cxn ang="0">
                  <a:pos x="107" y="16"/>
                </a:cxn>
                <a:cxn ang="0">
                  <a:pos x="126" y="17"/>
                </a:cxn>
                <a:cxn ang="0">
                  <a:pos x="135" y="18"/>
                </a:cxn>
                <a:cxn ang="0">
                  <a:pos x="138" y="18"/>
                </a:cxn>
                <a:cxn ang="0">
                  <a:pos x="135" y="17"/>
                </a:cxn>
                <a:cxn ang="0">
                  <a:pos x="127" y="13"/>
                </a:cxn>
                <a:cxn ang="0">
                  <a:pos x="110" y="8"/>
                </a:cxn>
                <a:cxn ang="0">
                  <a:pos x="82" y="4"/>
                </a:cxn>
                <a:cxn ang="0">
                  <a:pos x="51" y="1"/>
                </a:cxn>
                <a:cxn ang="0">
                  <a:pos x="26" y="0"/>
                </a:cxn>
                <a:cxn ang="0">
                  <a:pos x="8" y="0"/>
                </a:cxn>
                <a:cxn ang="0">
                  <a:pos x="3" y="0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138" h="18">
                  <a:moveTo>
                    <a:pt x="0" y="12"/>
                  </a:moveTo>
                  <a:lnTo>
                    <a:pt x="6" y="12"/>
                  </a:lnTo>
                  <a:lnTo>
                    <a:pt x="22" y="12"/>
                  </a:lnTo>
                  <a:lnTo>
                    <a:pt x="46" y="12"/>
                  </a:lnTo>
                  <a:lnTo>
                    <a:pt x="78" y="14"/>
                  </a:lnTo>
                  <a:lnTo>
                    <a:pt x="107" y="16"/>
                  </a:lnTo>
                  <a:lnTo>
                    <a:pt x="126" y="17"/>
                  </a:lnTo>
                  <a:lnTo>
                    <a:pt x="135" y="18"/>
                  </a:lnTo>
                  <a:lnTo>
                    <a:pt x="138" y="18"/>
                  </a:lnTo>
                  <a:lnTo>
                    <a:pt x="135" y="17"/>
                  </a:lnTo>
                  <a:lnTo>
                    <a:pt x="127" y="13"/>
                  </a:lnTo>
                  <a:lnTo>
                    <a:pt x="110" y="8"/>
                  </a:lnTo>
                  <a:lnTo>
                    <a:pt x="82" y="4"/>
                  </a:lnTo>
                  <a:lnTo>
                    <a:pt x="51" y="1"/>
                  </a:lnTo>
                  <a:lnTo>
                    <a:pt x="26" y="0"/>
                  </a:lnTo>
                  <a:lnTo>
                    <a:pt x="8" y="0"/>
                  </a:lnTo>
                  <a:lnTo>
                    <a:pt x="3" y="0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21" name="Freeform 585"/>
            <p:cNvSpPr>
              <a:spLocks/>
            </p:cNvSpPr>
            <p:nvPr/>
          </p:nvSpPr>
          <p:spPr bwMode="ltGray">
            <a:xfrm>
              <a:off x="2167" y="1834"/>
              <a:ext cx="81" cy="173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78" y="5"/>
                </a:cxn>
                <a:cxn ang="0">
                  <a:pos x="72" y="22"/>
                </a:cxn>
                <a:cxn ang="0">
                  <a:pos x="60" y="48"/>
                </a:cxn>
                <a:cxn ang="0">
                  <a:pos x="45" y="83"/>
                </a:cxn>
                <a:cxn ang="0">
                  <a:pos x="29" y="117"/>
                </a:cxn>
                <a:cxn ang="0">
                  <a:pos x="13" y="142"/>
                </a:cxn>
                <a:cxn ang="0">
                  <a:pos x="4" y="158"/>
                </a:cxn>
                <a:cxn ang="0">
                  <a:pos x="0" y="163"/>
                </a:cxn>
                <a:cxn ang="0">
                  <a:pos x="11" y="173"/>
                </a:cxn>
                <a:cxn ang="0">
                  <a:pos x="15" y="167"/>
                </a:cxn>
                <a:cxn ang="0">
                  <a:pos x="27" y="151"/>
                </a:cxn>
                <a:cxn ang="0">
                  <a:pos x="43" y="123"/>
                </a:cxn>
                <a:cxn ang="0">
                  <a:pos x="60" y="87"/>
                </a:cxn>
                <a:cxn ang="0">
                  <a:pos x="73" y="50"/>
                </a:cxn>
                <a:cxn ang="0">
                  <a:pos x="78" y="22"/>
                </a:cxn>
                <a:cxn ang="0">
                  <a:pos x="81" y="5"/>
                </a:cxn>
                <a:cxn ang="0">
                  <a:pos x="81" y="0"/>
                </a:cxn>
                <a:cxn ang="0">
                  <a:pos x="81" y="0"/>
                </a:cxn>
              </a:cxnLst>
              <a:rect l="0" t="0" r="r" b="b"/>
              <a:pathLst>
                <a:path w="81" h="173">
                  <a:moveTo>
                    <a:pt x="81" y="0"/>
                  </a:moveTo>
                  <a:lnTo>
                    <a:pt x="78" y="5"/>
                  </a:lnTo>
                  <a:lnTo>
                    <a:pt x="72" y="22"/>
                  </a:lnTo>
                  <a:lnTo>
                    <a:pt x="60" y="48"/>
                  </a:lnTo>
                  <a:lnTo>
                    <a:pt x="45" y="83"/>
                  </a:lnTo>
                  <a:lnTo>
                    <a:pt x="29" y="117"/>
                  </a:lnTo>
                  <a:lnTo>
                    <a:pt x="13" y="142"/>
                  </a:lnTo>
                  <a:lnTo>
                    <a:pt x="4" y="158"/>
                  </a:lnTo>
                  <a:lnTo>
                    <a:pt x="0" y="163"/>
                  </a:lnTo>
                  <a:lnTo>
                    <a:pt x="11" y="173"/>
                  </a:lnTo>
                  <a:lnTo>
                    <a:pt x="15" y="167"/>
                  </a:lnTo>
                  <a:lnTo>
                    <a:pt x="27" y="151"/>
                  </a:lnTo>
                  <a:lnTo>
                    <a:pt x="43" y="123"/>
                  </a:lnTo>
                  <a:lnTo>
                    <a:pt x="60" y="87"/>
                  </a:lnTo>
                  <a:lnTo>
                    <a:pt x="73" y="50"/>
                  </a:lnTo>
                  <a:lnTo>
                    <a:pt x="78" y="22"/>
                  </a:lnTo>
                  <a:lnTo>
                    <a:pt x="81" y="5"/>
                  </a:lnTo>
                  <a:lnTo>
                    <a:pt x="81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22" name="Freeform 586"/>
            <p:cNvSpPr>
              <a:spLocks/>
            </p:cNvSpPr>
            <p:nvPr/>
          </p:nvSpPr>
          <p:spPr bwMode="ltGray">
            <a:xfrm>
              <a:off x="2127" y="1778"/>
              <a:ext cx="49" cy="175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47" y="8"/>
                </a:cxn>
                <a:cxn ang="0">
                  <a:pos x="41" y="30"/>
                </a:cxn>
                <a:cxn ang="0">
                  <a:pos x="33" y="60"/>
                </a:cxn>
                <a:cxn ang="0">
                  <a:pos x="25" y="92"/>
                </a:cxn>
                <a:cxn ang="0">
                  <a:pos x="20" y="122"/>
                </a:cxn>
                <a:cxn ang="0">
                  <a:pos x="17" y="149"/>
                </a:cxn>
                <a:cxn ang="0">
                  <a:pos x="17" y="169"/>
                </a:cxn>
                <a:cxn ang="0">
                  <a:pos x="17" y="175"/>
                </a:cxn>
                <a:cxn ang="0">
                  <a:pos x="0" y="157"/>
                </a:cxn>
                <a:cxn ang="0">
                  <a:pos x="0" y="149"/>
                </a:cxn>
                <a:cxn ang="0">
                  <a:pos x="4" y="130"/>
                </a:cxn>
                <a:cxn ang="0">
                  <a:pos x="9" y="102"/>
                </a:cxn>
                <a:cxn ang="0">
                  <a:pos x="19" y="69"/>
                </a:cxn>
                <a:cxn ang="0">
                  <a:pos x="29" y="37"/>
                </a:cxn>
                <a:cxn ang="0">
                  <a:pos x="39" y="16"/>
                </a:cxn>
                <a:cxn ang="0">
                  <a:pos x="45" y="4"/>
                </a:cxn>
                <a:cxn ang="0">
                  <a:pos x="49" y="0"/>
                </a:cxn>
                <a:cxn ang="0">
                  <a:pos x="49" y="0"/>
                </a:cxn>
              </a:cxnLst>
              <a:rect l="0" t="0" r="r" b="b"/>
              <a:pathLst>
                <a:path w="49" h="175">
                  <a:moveTo>
                    <a:pt x="49" y="0"/>
                  </a:moveTo>
                  <a:lnTo>
                    <a:pt x="47" y="8"/>
                  </a:lnTo>
                  <a:lnTo>
                    <a:pt x="41" y="30"/>
                  </a:lnTo>
                  <a:lnTo>
                    <a:pt x="33" y="60"/>
                  </a:lnTo>
                  <a:lnTo>
                    <a:pt x="25" y="92"/>
                  </a:lnTo>
                  <a:lnTo>
                    <a:pt x="20" y="122"/>
                  </a:lnTo>
                  <a:lnTo>
                    <a:pt x="17" y="149"/>
                  </a:lnTo>
                  <a:lnTo>
                    <a:pt x="17" y="169"/>
                  </a:lnTo>
                  <a:lnTo>
                    <a:pt x="17" y="175"/>
                  </a:lnTo>
                  <a:lnTo>
                    <a:pt x="0" y="157"/>
                  </a:lnTo>
                  <a:lnTo>
                    <a:pt x="0" y="149"/>
                  </a:lnTo>
                  <a:lnTo>
                    <a:pt x="4" y="130"/>
                  </a:lnTo>
                  <a:lnTo>
                    <a:pt x="9" y="102"/>
                  </a:lnTo>
                  <a:lnTo>
                    <a:pt x="19" y="69"/>
                  </a:lnTo>
                  <a:lnTo>
                    <a:pt x="29" y="37"/>
                  </a:lnTo>
                  <a:lnTo>
                    <a:pt x="39" y="16"/>
                  </a:lnTo>
                  <a:lnTo>
                    <a:pt x="45" y="4"/>
                  </a:lnTo>
                  <a:lnTo>
                    <a:pt x="49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23" name="Freeform 587"/>
            <p:cNvSpPr>
              <a:spLocks/>
            </p:cNvSpPr>
            <p:nvPr/>
          </p:nvSpPr>
          <p:spPr bwMode="ltGray">
            <a:xfrm>
              <a:off x="2232" y="1719"/>
              <a:ext cx="44" cy="1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2"/>
                </a:cxn>
                <a:cxn ang="0">
                  <a:pos x="12" y="8"/>
                </a:cxn>
                <a:cxn ang="0">
                  <a:pos x="21" y="23"/>
                </a:cxn>
                <a:cxn ang="0">
                  <a:pos x="28" y="47"/>
                </a:cxn>
                <a:cxn ang="0">
                  <a:pos x="28" y="73"/>
                </a:cxn>
                <a:cxn ang="0">
                  <a:pos x="25" y="96"/>
                </a:cxn>
                <a:cxn ang="0">
                  <a:pos x="20" y="112"/>
                </a:cxn>
                <a:cxn ang="0">
                  <a:pos x="17" y="117"/>
                </a:cxn>
                <a:cxn ang="0">
                  <a:pos x="21" y="112"/>
                </a:cxn>
                <a:cxn ang="0">
                  <a:pos x="32" y="96"/>
                </a:cxn>
                <a:cxn ang="0">
                  <a:pos x="40" y="73"/>
                </a:cxn>
                <a:cxn ang="0">
                  <a:pos x="44" y="44"/>
                </a:cxn>
                <a:cxn ang="0">
                  <a:pos x="36" y="19"/>
                </a:cxn>
                <a:cxn ang="0">
                  <a:pos x="21" y="6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" h="117">
                  <a:moveTo>
                    <a:pt x="0" y="0"/>
                  </a:moveTo>
                  <a:lnTo>
                    <a:pt x="4" y="2"/>
                  </a:lnTo>
                  <a:lnTo>
                    <a:pt x="12" y="8"/>
                  </a:lnTo>
                  <a:lnTo>
                    <a:pt x="21" y="23"/>
                  </a:lnTo>
                  <a:lnTo>
                    <a:pt x="28" y="47"/>
                  </a:lnTo>
                  <a:lnTo>
                    <a:pt x="28" y="73"/>
                  </a:lnTo>
                  <a:lnTo>
                    <a:pt x="25" y="96"/>
                  </a:lnTo>
                  <a:lnTo>
                    <a:pt x="20" y="112"/>
                  </a:lnTo>
                  <a:lnTo>
                    <a:pt x="17" y="117"/>
                  </a:lnTo>
                  <a:lnTo>
                    <a:pt x="21" y="112"/>
                  </a:lnTo>
                  <a:lnTo>
                    <a:pt x="32" y="96"/>
                  </a:lnTo>
                  <a:lnTo>
                    <a:pt x="40" y="73"/>
                  </a:lnTo>
                  <a:lnTo>
                    <a:pt x="44" y="44"/>
                  </a:lnTo>
                  <a:lnTo>
                    <a:pt x="36" y="19"/>
                  </a:lnTo>
                  <a:lnTo>
                    <a:pt x="21" y="6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24" name="Freeform 588"/>
            <p:cNvSpPr>
              <a:spLocks/>
            </p:cNvSpPr>
            <p:nvPr/>
          </p:nvSpPr>
          <p:spPr bwMode="ltGray">
            <a:xfrm>
              <a:off x="2174" y="1698"/>
              <a:ext cx="107" cy="74"/>
            </a:xfrm>
            <a:custGeom>
              <a:avLst/>
              <a:gdLst/>
              <a:ahLst/>
              <a:cxnLst>
                <a:cxn ang="0">
                  <a:pos x="93" y="0"/>
                </a:cxn>
                <a:cxn ang="0">
                  <a:pos x="32" y="5"/>
                </a:cxn>
                <a:cxn ang="0">
                  <a:pos x="5" y="32"/>
                </a:cxn>
                <a:cxn ang="0">
                  <a:pos x="0" y="61"/>
                </a:cxn>
                <a:cxn ang="0">
                  <a:pos x="2" y="74"/>
                </a:cxn>
                <a:cxn ang="0">
                  <a:pos x="5" y="62"/>
                </a:cxn>
                <a:cxn ang="0">
                  <a:pos x="20" y="37"/>
                </a:cxn>
                <a:cxn ang="0">
                  <a:pos x="50" y="16"/>
                </a:cxn>
                <a:cxn ang="0">
                  <a:pos x="106" y="17"/>
                </a:cxn>
                <a:cxn ang="0">
                  <a:pos x="107" y="15"/>
                </a:cxn>
                <a:cxn ang="0">
                  <a:pos x="102" y="9"/>
                </a:cxn>
                <a:cxn ang="0">
                  <a:pos x="95" y="3"/>
                </a:cxn>
                <a:cxn ang="0">
                  <a:pos x="93" y="0"/>
                </a:cxn>
                <a:cxn ang="0">
                  <a:pos x="93" y="0"/>
                </a:cxn>
              </a:cxnLst>
              <a:rect l="0" t="0" r="r" b="b"/>
              <a:pathLst>
                <a:path w="107" h="74">
                  <a:moveTo>
                    <a:pt x="93" y="0"/>
                  </a:moveTo>
                  <a:lnTo>
                    <a:pt x="32" y="5"/>
                  </a:lnTo>
                  <a:lnTo>
                    <a:pt x="5" y="32"/>
                  </a:lnTo>
                  <a:lnTo>
                    <a:pt x="0" y="61"/>
                  </a:lnTo>
                  <a:lnTo>
                    <a:pt x="2" y="74"/>
                  </a:lnTo>
                  <a:lnTo>
                    <a:pt x="5" y="62"/>
                  </a:lnTo>
                  <a:lnTo>
                    <a:pt x="20" y="37"/>
                  </a:lnTo>
                  <a:lnTo>
                    <a:pt x="50" y="16"/>
                  </a:lnTo>
                  <a:lnTo>
                    <a:pt x="106" y="17"/>
                  </a:lnTo>
                  <a:lnTo>
                    <a:pt x="107" y="15"/>
                  </a:lnTo>
                  <a:lnTo>
                    <a:pt x="102" y="9"/>
                  </a:lnTo>
                  <a:lnTo>
                    <a:pt x="95" y="3"/>
                  </a:lnTo>
                  <a:lnTo>
                    <a:pt x="93" y="0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25" name="Freeform 589"/>
            <p:cNvSpPr>
              <a:spLocks/>
            </p:cNvSpPr>
            <p:nvPr/>
          </p:nvSpPr>
          <p:spPr bwMode="ltGray">
            <a:xfrm>
              <a:off x="2367" y="1691"/>
              <a:ext cx="88" cy="19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4" y="18"/>
                </a:cxn>
                <a:cxn ang="0">
                  <a:pos x="13" y="16"/>
                </a:cxn>
                <a:cxn ang="0">
                  <a:pos x="25" y="15"/>
                </a:cxn>
                <a:cxn ang="0">
                  <a:pos x="38" y="15"/>
                </a:cxn>
                <a:cxn ang="0">
                  <a:pos x="52" y="15"/>
                </a:cxn>
                <a:cxn ang="0">
                  <a:pos x="68" y="16"/>
                </a:cxn>
                <a:cxn ang="0">
                  <a:pos x="82" y="18"/>
                </a:cxn>
                <a:cxn ang="0">
                  <a:pos x="88" y="19"/>
                </a:cxn>
                <a:cxn ang="0">
                  <a:pos x="85" y="15"/>
                </a:cxn>
                <a:cxn ang="0">
                  <a:pos x="77" y="10"/>
                </a:cxn>
                <a:cxn ang="0">
                  <a:pos x="62" y="4"/>
                </a:cxn>
                <a:cxn ang="0">
                  <a:pos x="44" y="2"/>
                </a:cxn>
                <a:cxn ang="0">
                  <a:pos x="25" y="0"/>
                </a:cxn>
                <a:cxn ang="0">
                  <a:pos x="14" y="3"/>
                </a:cxn>
                <a:cxn ang="0">
                  <a:pos x="8" y="4"/>
                </a:cxn>
                <a:cxn ang="0">
                  <a:pos x="6" y="6"/>
                </a:cxn>
                <a:cxn ang="0">
                  <a:pos x="0" y="19"/>
                </a:cxn>
                <a:cxn ang="0">
                  <a:pos x="0" y="19"/>
                </a:cxn>
              </a:cxnLst>
              <a:rect l="0" t="0" r="r" b="b"/>
              <a:pathLst>
                <a:path w="88" h="19">
                  <a:moveTo>
                    <a:pt x="0" y="19"/>
                  </a:moveTo>
                  <a:lnTo>
                    <a:pt x="4" y="18"/>
                  </a:lnTo>
                  <a:lnTo>
                    <a:pt x="13" y="16"/>
                  </a:lnTo>
                  <a:lnTo>
                    <a:pt x="25" y="15"/>
                  </a:lnTo>
                  <a:lnTo>
                    <a:pt x="38" y="15"/>
                  </a:lnTo>
                  <a:lnTo>
                    <a:pt x="52" y="15"/>
                  </a:lnTo>
                  <a:lnTo>
                    <a:pt x="68" y="16"/>
                  </a:lnTo>
                  <a:lnTo>
                    <a:pt x="82" y="18"/>
                  </a:lnTo>
                  <a:lnTo>
                    <a:pt x="88" y="19"/>
                  </a:lnTo>
                  <a:lnTo>
                    <a:pt x="85" y="15"/>
                  </a:lnTo>
                  <a:lnTo>
                    <a:pt x="77" y="10"/>
                  </a:lnTo>
                  <a:lnTo>
                    <a:pt x="62" y="4"/>
                  </a:lnTo>
                  <a:lnTo>
                    <a:pt x="44" y="2"/>
                  </a:lnTo>
                  <a:lnTo>
                    <a:pt x="25" y="0"/>
                  </a:lnTo>
                  <a:lnTo>
                    <a:pt x="14" y="3"/>
                  </a:lnTo>
                  <a:lnTo>
                    <a:pt x="8" y="4"/>
                  </a:lnTo>
                  <a:lnTo>
                    <a:pt x="6" y="6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26" name="Freeform 590"/>
            <p:cNvSpPr>
              <a:spLocks/>
            </p:cNvSpPr>
            <p:nvPr/>
          </p:nvSpPr>
          <p:spPr bwMode="ltGray">
            <a:xfrm>
              <a:off x="2287" y="1674"/>
              <a:ext cx="88" cy="55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70" y="4"/>
                </a:cxn>
                <a:cxn ang="0">
                  <a:pos x="78" y="13"/>
                </a:cxn>
                <a:cxn ang="0">
                  <a:pos x="86" y="23"/>
                </a:cxn>
                <a:cxn ang="0">
                  <a:pos x="88" y="32"/>
                </a:cxn>
                <a:cxn ang="0">
                  <a:pos x="84" y="40"/>
                </a:cxn>
                <a:cxn ang="0">
                  <a:pos x="76" y="47"/>
                </a:cxn>
                <a:cxn ang="0">
                  <a:pos x="62" y="51"/>
                </a:cxn>
                <a:cxn ang="0">
                  <a:pos x="48" y="55"/>
                </a:cxn>
                <a:cxn ang="0">
                  <a:pos x="30" y="52"/>
                </a:cxn>
                <a:cxn ang="0">
                  <a:pos x="14" y="47"/>
                </a:cxn>
                <a:cxn ang="0">
                  <a:pos x="2" y="40"/>
                </a:cxn>
                <a:cxn ang="0">
                  <a:pos x="0" y="37"/>
                </a:cxn>
                <a:cxn ang="0">
                  <a:pos x="5" y="39"/>
                </a:cxn>
                <a:cxn ang="0">
                  <a:pos x="18" y="40"/>
                </a:cxn>
                <a:cxn ang="0">
                  <a:pos x="34" y="40"/>
                </a:cxn>
                <a:cxn ang="0">
                  <a:pos x="50" y="37"/>
                </a:cxn>
                <a:cxn ang="0">
                  <a:pos x="61" y="33"/>
                </a:cxn>
                <a:cxn ang="0">
                  <a:pos x="69" y="31"/>
                </a:cxn>
                <a:cxn ang="0">
                  <a:pos x="72" y="28"/>
                </a:cxn>
                <a:cxn ang="0">
                  <a:pos x="74" y="27"/>
                </a:cxn>
                <a:cxn ang="0">
                  <a:pos x="65" y="1"/>
                </a:cxn>
                <a:cxn ang="0">
                  <a:pos x="68" y="0"/>
                </a:cxn>
                <a:cxn ang="0">
                  <a:pos x="68" y="0"/>
                </a:cxn>
              </a:cxnLst>
              <a:rect l="0" t="0" r="r" b="b"/>
              <a:pathLst>
                <a:path w="88" h="55">
                  <a:moveTo>
                    <a:pt x="68" y="0"/>
                  </a:moveTo>
                  <a:lnTo>
                    <a:pt x="70" y="4"/>
                  </a:lnTo>
                  <a:lnTo>
                    <a:pt x="78" y="13"/>
                  </a:lnTo>
                  <a:lnTo>
                    <a:pt x="86" y="23"/>
                  </a:lnTo>
                  <a:lnTo>
                    <a:pt x="88" y="32"/>
                  </a:lnTo>
                  <a:lnTo>
                    <a:pt x="84" y="40"/>
                  </a:lnTo>
                  <a:lnTo>
                    <a:pt x="76" y="47"/>
                  </a:lnTo>
                  <a:lnTo>
                    <a:pt x="62" y="51"/>
                  </a:lnTo>
                  <a:lnTo>
                    <a:pt x="48" y="55"/>
                  </a:lnTo>
                  <a:lnTo>
                    <a:pt x="30" y="52"/>
                  </a:lnTo>
                  <a:lnTo>
                    <a:pt x="14" y="47"/>
                  </a:lnTo>
                  <a:lnTo>
                    <a:pt x="2" y="40"/>
                  </a:lnTo>
                  <a:lnTo>
                    <a:pt x="0" y="37"/>
                  </a:lnTo>
                  <a:lnTo>
                    <a:pt x="5" y="39"/>
                  </a:lnTo>
                  <a:lnTo>
                    <a:pt x="18" y="40"/>
                  </a:lnTo>
                  <a:lnTo>
                    <a:pt x="34" y="40"/>
                  </a:lnTo>
                  <a:lnTo>
                    <a:pt x="50" y="37"/>
                  </a:lnTo>
                  <a:lnTo>
                    <a:pt x="61" y="33"/>
                  </a:lnTo>
                  <a:lnTo>
                    <a:pt x="69" y="31"/>
                  </a:lnTo>
                  <a:lnTo>
                    <a:pt x="72" y="28"/>
                  </a:lnTo>
                  <a:lnTo>
                    <a:pt x="74" y="27"/>
                  </a:lnTo>
                  <a:lnTo>
                    <a:pt x="65" y="1"/>
                  </a:lnTo>
                  <a:lnTo>
                    <a:pt x="68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27" name="Freeform 591"/>
            <p:cNvSpPr>
              <a:spLocks/>
            </p:cNvSpPr>
            <p:nvPr/>
          </p:nvSpPr>
          <p:spPr bwMode="ltGray">
            <a:xfrm>
              <a:off x="2383" y="1790"/>
              <a:ext cx="44" cy="291"/>
            </a:xfrm>
            <a:custGeom>
              <a:avLst/>
              <a:gdLst/>
              <a:ahLst/>
              <a:cxnLst>
                <a:cxn ang="0">
                  <a:pos x="41" y="2"/>
                </a:cxn>
                <a:cxn ang="0">
                  <a:pos x="36" y="9"/>
                </a:cxn>
                <a:cxn ang="0">
                  <a:pos x="25" y="30"/>
                </a:cxn>
                <a:cxn ang="0">
                  <a:pos x="12" y="62"/>
                </a:cxn>
                <a:cxn ang="0">
                  <a:pos x="2" y="107"/>
                </a:cxn>
                <a:cxn ang="0">
                  <a:pos x="0" y="163"/>
                </a:cxn>
                <a:cxn ang="0">
                  <a:pos x="5" y="223"/>
                </a:cxn>
                <a:cxn ang="0">
                  <a:pos x="12" y="271"/>
                </a:cxn>
                <a:cxn ang="0">
                  <a:pos x="16" y="291"/>
                </a:cxn>
                <a:cxn ang="0">
                  <a:pos x="16" y="268"/>
                </a:cxn>
                <a:cxn ang="0">
                  <a:pos x="14" y="218"/>
                </a:cxn>
                <a:cxn ang="0">
                  <a:pos x="16" y="154"/>
                </a:cxn>
                <a:cxn ang="0">
                  <a:pos x="18" y="101"/>
                </a:cxn>
                <a:cxn ang="0">
                  <a:pos x="25" y="60"/>
                </a:cxn>
                <a:cxn ang="0">
                  <a:pos x="34" y="30"/>
                </a:cxn>
                <a:cxn ang="0">
                  <a:pos x="40" y="10"/>
                </a:cxn>
                <a:cxn ang="0">
                  <a:pos x="44" y="2"/>
                </a:cxn>
                <a:cxn ang="0">
                  <a:pos x="42" y="0"/>
                </a:cxn>
                <a:cxn ang="0">
                  <a:pos x="41" y="2"/>
                </a:cxn>
                <a:cxn ang="0">
                  <a:pos x="41" y="2"/>
                </a:cxn>
              </a:cxnLst>
              <a:rect l="0" t="0" r="r" b="b"/>
              <a:pathLst>
                <a:path w="44" h="291">
                  <a:moveTo>
                    <a:pt x="41" y="2"/>
                  </a:moveTo>
                  <a:lnTo>
                    <a:pt x="36" y="9"/>
                  </a:lnTo>
                  <a:lnTo>
                    <a:pt x="25" y="30"/>
                  </a:lnTo>
                  <a:lnTo>
                    <a:pt x="12" y="62"/>
                  </a:lnTo>
                  <a:lnTo>
                    <a:pt x="2" y="107"/>
                  </a:lnTo>
                  <a:lnTo>
                    <a:pt x="0" y="163"/>
                  </a:lnTo>
                  <a:lnTo>
                    <a:pt x="5" y="223"/>
                  </a:lnTo>
                  <a:lnTo>
                    <a:pt x="12" y="271"/>
                  </a:lnTo>
                  <a:lnTo>
                    <a:pt x="16" y="291"/>
                  </a:lnTo>
                  <a:lnTo>
                    <a:pt x="16" y="268"/>
                  </a:lnTo>
                  <a:lnTo>
                    <a:pt x="14" y="218"/>
                  </a:lnTo>
                  <a:lnTo>
                    <a:pt x="16" y="154"/>
                  </a:lnTo>
                  <a:lnTo>
                    <a:pt x="18" y="101"/>
                  </a:lnTo>
                  <a:lnTo>
                    <a:pt x="25" y="60"/>
                  </a:lnTo>
                  <a:lnTo>
                    <a:pt x="34" y="30"/>
                  </a:lnTo>
                  <a:lnTo>
                    <a:pt x="40" y="10"/>
                  </a:lnTo>
                  <a:lnTo>
                    <a:pt x="44" y="2"/>
                  </a:lnTo>
                  <a:lnTo>
                    <a:pt x="42" y="0"/>
                  </a:lnTo>
                  <a:lnTo>
                    <a:pt x="41" y="2"/>
                  </a:lnTo>
                  <a:lnTo>
                    <a:pt x="41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28" name="Freeform 592"/>
            <p:cNvSpPr>
              <a:spLocks/>
            </p:cNvSpPr>
            <p:nvPr/>
          </p:nvSpPr>
          <p:spPr bwMode="ltGray">
            <a:xfrm>
              <a:off x="2403" y="1717"/>
              <a:ext cx="54" cy="199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46" y="8"/>
                </a:cxn>
                <a:cxn ang="0">
                  <a:pos x="45" y="30"/>
                </a:cxn>
                <a:cxn ang="0">
                  <a:pos x="42" y="61"/>
                </a:cxn>
                <a:cxn ang="0">
                  <a:pos x="36" y="95"/>
                </a:cxn>
                <a:cxn ang="0">
                  <a:pos x="25" y="130"/>
                </a:cxn>
                <a:cxn ang="0">
                  <a:pos x="16" y="161"/>
                </a:cxn>
                <a:cxn ang="0">
                  <a:pos x="8" y="182"/>
                </a:cxn>
                <a:cxn ang="0">
                  <a:pos x="5" y="190"/>
                </a:cxn>
                <a:cxn ang="0">
                  <a:pos x="0" y="199"/>
                </a:cxn>
                <a:cxn ang="0">
                  <a:pos x="6" y="190"/>
                </a:cxn>
                <a:cxn ang="0">
                  <a:pos x="22" y="169"/>
                </a:cxn>
                <a:cxn ang="0">
                  <a:pos x="40" y="134"/>
                </a:cxn>
                <a:cxn ang="0">
                  <a:pos x="52" y="91"/>
                </a:cxn>
                <a:cxn ang="0">
                  <a:pos x="54" y="51"/>
                </a:cxn>
                <a:cxn ang="0">
                  <a:pos x="52" y="22"/>
                </a:cxn>
                <a:cxn ang="0">
                  <a:pos x="49" y="6"/>
                </a:cxn>
                <a:cxn ang="0">
                  <a:pos x="46" y="0"/>
                </a:cxn>
                <a:cxn ang="0">
                  <a:pos x="46" y="0"/>
                </a:cxn>
              </a:cxnLst>
              <a:rect l="0" t="0" r="r" b="b"/>
              <a:pathLst>
                <a:path w="54" h="199">
                  <a:moveTo>
                    <a:pt x="46" y="0"/>
                  </a:moveTo>
                  <a:lnTo>
                    <a:pt x="46" y="8"/>
                  </a:lnTo>
                  <a:lnTo>
                    <a:pt x="45" y="30"/>
                  </a:lnTo>
                  <a:lnTo>
                    <a:pt x="42" y="61"/>
                  </a:lnTo>
                  <a:lnTo>
                    <a:pt x="36" y="95"/>
                  </a:lnTo>
                  <a:lnTo>
                    <a:pt x="25" y="130"/>
                  </a:lnTo>
                  <a:lnTo>
                    <a:pt x="16" y="161"/>
                  </a:lnTo>
                  <a:lnTo>
                    <a:pt x="8" y="182"/>
                  </a:lnTo>
                  <a:lnTo>
                    <a:pt x="5" y="190"/>
                  </a:lnTo>
                  <a:lnTo>
                    <a:pt x="0" y="199"/>
                  </a:lnTo>
                  <a:lnTo>
                    <a:pt x="6" y="190"/>
                  </a:lnTo>
                  <a:lnTo>
                    <a:pt x="22" y="169"/>
                  </a:lnTo>
                  <a:lnTo>
                    <a:pt x="40" y="134"/>
                  </a:lnTo>
                  <a:lnTo>
                    <a:pt x="52" y="91"/>
                  </a:lnTo>
                  <a:lnTo>
                    <a:pt x="54" y="51"/>
                  </a:lnTo>
                  <a:lnTo>
                    <a:pt x="52" y="22"/>
                  </a:lnTo>
                  <a:lnTo>
                    <a:pt x="49" y="6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29" name="Freeform 593"/>
            <p:cNvSpPr>
              <a:spLocks/>
            </p:cNvSpPr>
            <p:nvPr/>
          </p:nvSpPr>
          <p:spPr bwMode="ltGray">
            <a:xfrm>
              <a:off x="2156" y="1995"/>
              <a:ext cx="22" cy="11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8" y="5"/>
                </a:cxn>
                <a:cxn ang="0">
                  <a:pos x="10" y="17"/>
                </a:cxn>
                <a:cxn ang="0">
                  <a:pos x="12" y="42"/>
                </a:cxn>
                <a:cxn ang="0">
                  <a:pos x="15" y="71"/>
                </a:cxn>
                <a:cxn ang="0">
                  <a:pos x="18" y="93"/>
                </a:cxn>
                <a:cxn ang="0">
                  <a:pos x="20" y="106"/>
                </a:cxn>
                <a:cxn ang="0">
                  <a:pos x="22" y="111"/>
                </a:cxn>
                <a:cxn ang="0">
                  <a:pos x="7" y="115"/>
                </a:cxn>
                <a:cxn ang="0">
                  <a:pos x="6" y="110"/>
                </a:cxn>
                <a:cxn ang="0">
                  <a:pos x="3" y="95"/>
                </a:cxn>
                <a:cxn ang="0">
                  <a:pos x="0" y="71"/>
                </a:cxn>
                <a:cxn ang="0">
                  <a:pos x="0" y="45"/>
                </a:cxn>
                <a:cxn ang="0">
                  <a:pos x="0" y="21"/>
                </a:cxn>
                <a:cxn ang="0">
                  <a:pos x="4" y="8"/>
                </a:cxn>
                <a:cxn ang="0">
                  <a:pos x="7" y="1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22" h="115">
                  <a:moveTo>
                    <a:pt x="7" y="0"/>
                  </a:moveTo>
                  <a:lnTo>
                    <a:pt x="8" y="5"/>
                  </a:lnTo>
                  <a:lnTo>
                    <a:pt x="10" y="17"/>
                  </a:lnTo>
                  <a:lnTo>
                    <a:pt x="12" y="42"/>
                  </a:lnTo>
                  <a:lnTo>
                    <a:pt x="15" y="71"/>
                  </a:lnTo>
                  <a:lnTo>
                    <a:pt x="18" y="93"/>
                  </a:lnTo>
                  <a:lnTo>
                    <a:pt x="20" y="106"/>
                  </a:lnTo>
                  <a:lnTo>
                    <a:pt x="22" y="111"/>
                  </a:lnTo>
                  <a:lnTo>
                    <a:pt x="7" y="115"/>
                  </a:lnTo>
                  <a:lnTo>
                    <a:pt x="6" y="110"/>
                  </a:lnTo>
                  <a:lnTo>
                    <a:pt x="3" y="95"/>
                  </a:lnTo>
                  <a:lnTo>
                    <a:pt x="0" y="71"/>
                  </a:lnTo>
                  <a:lnTo>
                    <a:pt x="0" y="45"/>
                  </a:lnTo>
                  <a:lnTo>
                    <a:pt x="0" y="21"/>
                  </a:lnTo>
                  <a:lnTo>
                    <a:pt x="4" y="8"/>
                  </a:lnTo>
                  <a:lnTo>
                    <a:pt x="7" y="1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30" name="Freeform 594"/>
            <p:cNvSpPr>
              <a:spLocks/>
            </p:cNvSpPr>
            <p:nvPr/>
          </p:nvSpPr>
          <p:spPr bwMode="ltGray">
            <a:xfrm>
              <a:off x="2163" y="2052"/>
              <a:ext cx="237" cy="62"/>
            </a:xfrm>
            <a:custGeom>
              <a:avLst/>
              <a:gdLst/>
              <a:ahLst/>
              <a:cxnLst>
                <a:cxn ang="0">
                  <a:pos x="0" y="62"/>
                </a:cxn>
                <a:cxn ang="0">
                  <a:pos x="11" y="58"/>
                </a:cxn>
                <a:cxn ang="0">
                  <a:pos x="41" y="46"/>
                </a:cxn>
                <a:cxn ang="0">
                  <a:pos x="86" y="34"/>
                </a:cxn>
                <a:cxn ang="0">
                  <a:pos x="140" y="25"/>
                </a:cxn>
                <a:cxn ang="0">
                  <a:pos x="186" y="21"/>
                </a:cxn>
                <a:cxn ang="0">
                  <a:pos x="217" y="21"/>
                </a:cxn>
                <a:cxn ang="0">
                  <a:pos x="232" y="21"/>
                </a:cxn>
                <a:cxn ang="0">
                  <a:pos x="237" y="21"/>
                </a:cxn>
                <a:cxn ang="0">
                  <a:pos x="234" y="1"/>
                </a:cxn>
                <a:cxn ang="0">
                  <a:pos x="226" y="0"/>
                </a:cxn>
                <a:cxn ang="0">
                  <a:pos x="204" y="2"/>
                </a:cxn>
                <a:cxn ang="0">
                  <a:pos x="165" y="6"/>
                </a:cxn>
                <a:cxn ang="0">
                  <a:pos x="110" y="17"/>
                </a:cxn>
                <a:cxn ang="0">
                  <a:pos x="59" y="30"/>
                </a:cxn>
                <a:cxn ang="0">
                  <a:pos x="24" y="46"/>
                </a:cxn>
                <a:cxn ang="0">
                  <a:pos x="5" y="58"/>
                </a:cxn>
                <a:cxn ang="0">
                  <a:pos x="0" y="62"/>
                </a:cxn>
                <a:cxn ang="0">
                  <a:pos x="0" y="62"/>
                </a:cxn>
              </a:cxnLst>
              <a:rect l="0" t="0" r="r" b="b"/>
              <a:pathLst>
                <a:path w="237" h="62">
                  <a:moveTo>
                    <a:pt x="0" y="62"/>
                  </a:moveTo>
                  <a:lnTo>
                    <a:pt x="11" y="58"/>
                  </a:lnTo>
                  <a:lnTo>
                    <a:pt x="41" y="46"/>
                  </a:lnTo>
                  <a:lnTo>
                    <a:pt x="86" y="34"/>
                  </a:lnTo>
                  <a:lnTo>
                    <a:pt x="140" y="25"/>
                  </a:lnTo>
                  <a:lnTo>
                    <a:pt x="186" y="21"/>
                  </a:lnTo>
                  <a:lnTo>
                    <a:pt x="217" y="21"/>
                  </a:lnTo>
                  <a:lnTo>
                    <a:pt x="232" y="21"/>
                  </a:lnTo>
                  <a:lnTo>
                    <a:pt x="237" y="21"/>
                  </a:lnTo>
                  <a:lnTo>
                    <a:pt x="234" y="1"/>
                  </a:lnTo>
                  <a:lnTo>
                    <a:pt x="226" y="0"/>
                  </a:lnTo>
                  <a:lnTo>
                    <a:pt x="204" y="2"/>
                  </a:lnTo>
                  <a:lnTo>
                    <a:pt x="165" y="6"/>
                  </a:lnTo>
                  <a:lnTo>
                    <a:pt x="110" y="17"/>
                  </a:lnTo>
                  <a:lnTo>
                    <a:pt x="59" y="30"/>
                  </a:lnTo>
                  <a:lnTo>
                    <a:pt x="24" y="46"/>
                  </a:lnTo>
                  <a:lnTo>
                    <a:pt x="5" y="58"/>
                  </a:lnTo>
                  <a:lnTo>
                    <a:pt x="0" y="62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31" name="Freeform 595"/>
            <p:cNvSpPr>
              <a:spLocks/>
            </p:cNvSpPr>
            <p:nvPr/>
          </p:nvSpPr>
          <p:spPr bwMode="ltGray">
            <a:xfrm>
              <a:off x="2387" y="2092"/>
              <a:ext cx="56" cy="34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5"/>
                </a:cxn>
                <a:cxn ang="0">
                  <a:pos x="8" y="25"/>
                </a:cxn>
                <a:cxn ang="0">
                  <a:pos x="10" y="62"/>
                </a:cxn>
                <a:cxn ang="0">
                  <a:pos x="17" y="126"/>
                </a:cxn>
                <a:cxn ang="0">
                  <a:pos x="26" y="203"/>
                </a:cxn>
                <a:cxn ang="0">
                  <a:pos x="40" y="271"/>
                </a:cxn>
                <a:cxn ang="0">
                  <a:pos x="50" y="320"/>
                </a:cxn>
                <a:cxn ang="0">
                  <a:pos x="56" y="339"/>
                </a:cxn>
                <a:cxn ang="0">
                  <a:pos x="41" y="340"/>
                </a:cxn>
                <a:cxn ang="0">
                  <a:pos x="37" y="326"/>
                </a:cxn>
                <a:cxn ang="0">
                  <a:pos x="25" y="287"/>
                </a:cxn>
                <a:cxn ang="0">
                  <a:pos x="13" y="229"/>
                </a:cxn>
                <a:cxn ang="0">
                  <a:pos x="4" y="155"/>
                </a:cxn>
                <a:cxn ang="0">
                  <a:pos x="0" y="86"/>
                </a:cxn>
                <a:cxn ang="0">
                  <a:pos x="1" y="37"/>
                </a:cxn>
                <a:cxn ang="0">
                  <a:pos x="5" y="9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56" h="340">
                  <a:moveTo>
                    <a:pt x="8" y="0"/>
                  </a:moveTo>
                  <a:lnTo>
                    <a:pt x="8" y="5"/>
                  </a:lnTo>
                  <a:lnTo>
                    <a:pt x="8" y="25"/>
                  </a:lnTo>
                  <a:lnTo>
                    <a:pt x="10" y="62"/>
                  </a:lnTo>
                  <a:lnTo>
                    <a:pt x="17" y="126"/>
                  </a:lnTo>
                  <a:lnTo>
                    <a:pt x="26" y="203"/>
                  </a:lnTo>
                  <a:lnTo>
                    <a:pt x="40" y="271"/>
                  </a:lnTo>
                  <a:lnTo>
                    <a:pt x="50" y="320"/>
                  </a:lnTo>
                  <a:lnTo>
                    <a:pt x="56" y="339"/>
                  </a:lnTo>
                  <a:lnTo>
                    <a:pt x="41" y="340"/>
                  </a:lnTo>
                  <a:lnTo>
                    <a:pt x="37" y="326"/>
                  </a:lnTo>
                  <a:lnTo>
                    <a:pt x="25" y="287"/>
                  </a:lnTo>
                  <a:lnTo>
                    <a:pt x="13" y="229"/>
                  </a:lnTo>
                  <a:lnTo>
                    <a:pt x="4" y="155"/>
                  </a:lnTo>
                  <a:lnTo>
                    <a:pt x="0" y="86"/>
                  </a:lnTo>
                  <a:lnTo>
                    <a:pt x="1" y="37"/>
                  </a:lnTo>
                  <a:lnTo>
                    <a:pt x="5" y="9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32" name="Freeform 596"/>
            <p:cNvSpPr>
              <a:spLocks/>
            </p:cNvSpPr>
            <p:nvPr/>
          </p:nvSpPr>
          <p:spPr bwMode="ltGray">
            <a:xfrm>
              <a:off x="2039" y="2118"/>
              <a:ext cx="43" cy="3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"/>
                </a:cxn>
                <a:cxn ang="0">
                  <a:pos x="5" y="46"/>
                </a:cxn>
                <a:cxn ang="0">
                  <a:pos x="11" y="107"/>
                </a:cxn>
                <a:cxn ang="0">
                  <a:pos x="17" y="196"/>
                </a:cxn>
                <a:cxn ang="0">
                  <a:pos x="20" y="278"/>
                </a:cxn>
                <a:cxn ang="0">
                  <a:pos x="20" y="326"/>
                </a:cxn>
                <a:cxn ang="0">
                  <a:pos x="20" y="349"/>
                </a:cxn>
                <a:cxn ang="0">
                  <a:pos x="20" y="354"/>
                </a:cxn>
                <a:cxn ang="0">
                  <a:pos x="43" y="354"/>
                </a:cxn>
                <a:cxn ang="0">
                  <a:pos x="41" y="337"/>
                </a:cxn>
                <a:cxn ang="0">
                  <a:pos x="39" y="292"/>
                </a:cxn>
                <a:cxn ang="0">
                  <a:pos x="35" y="230"/>
                </a:cxn>
                <a:cxn ang="0">
                  <a:pos x="32" y="163"/>
                </a:cxn>
                <a:cxn ang="0">
                  <a:pos x="25" y="99"/>
                </a:cxn>
                <a:cxn ang="0">
                  <a:pos x="15" y="47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3" h="354">
                  <a:moveTo>
                    <a:pt x="0" y="0"/>
                  </a:moveTo>
                  <a:lnTo>
                    <a:pt x="0" y="11"/>
                  </a:lnTo>
                  <a:lnTo>
                    <a:pt x="5" y="46"/>
                  </a:lnTo>
                  <a:lnTo>
                    <a:pt x="11" y="107"/>
                  </a:lnTo>
                  <a:lnTo>
                    <a:pt x="17" y="196"/>
                  </a:lnTo>
                  <a:lnTo>
                    <a:pt x="20" y="278"/>
                  </a:lnTo>
                  <a:lnTo>
                    <a:pt x="20" y="326"/>
                  </a:lnTo>
                  <a:lnTo>
                    <a:pt x="20" y="349"/>
                  </a:lnTo>
                  <a:lnTo>
                    <a:pt x="20" y="354"/>
                  </a:lnTo>
                  <a:lnTo>
                    <a:pt x="43" y="354"/>
                  </a:lnTo>
                  <a:lnTo>
                    <a:pt x="41" y="337"/>
                  </a:lnTo>
                  <a:lnTo>
                    <a:pt x="39" y="292"/>
                  </a:lnTo>
                  <a:lnTo>
                    <a:pt x="35" y="230"/>
                  </a:lnTo>
                  <a:lnTo>
                    <a:pt x="32" y="163"/>
                  </a:lnTo>
                  <a:lnTo>
                    <a:pt x="25" y="99"/>
                  </a:lnTo>
                  <a:lnTo>
                    <a:pt x="15" y="47"/>
                  </a:lnTo>
                  <a:lnTo>
                    <a:pt x="4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33" name="Freeform 597"/>
            <p:cNvSpPr>
              <a:spLocks/>
            </p:cNvSpPr>
            <p:nvPr/>
          </p:nvSpPr>
          <p:spPr bwMode="ltGray">
            <a:xfrm>
              <a:off x="2296" y="2086"/>
              <a:ext cx="44" cy="364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40" y="19"/>
                </a:cxn>
                <a:cxn ang="0">
                  <a:pos x="31" y="67"/>
                </a:cxn>
                <a:cxn ang="0">
                  <a:pos x="21" y="133"/>
                </a:cxn>
                <a:cxn ang="0">
                  <a:pos x="15" y="211"/>
                </a:cxn>
                <a:cxn ang="0">
                  <a:pos x="13" y="278"/>
                </a:cxn>
                <a:cxn ang="0">
                  <a:pos x="13" y="326"/>
                </a:cxn>
                <a:cxn ang="0">
                  <a:pos x="13" y="354"/>
                </a:cxn>
                <a:cxn ang="0">
                  <a:pos x="13" y="364"/>
                </a:cxn>
                <a:cxn ang="0">
                  <a:pos x="9" y="353"/>
                </a:cxn>
                <a:cxn ang="0">
                  <a:pos x="4" y="318"/>
                </a:cxn>
                <a:cxn ang="0">
                  <a:pos x="0" y="258"/>
                </a:cxn>
                <a:cxn ang="0">
                  <a:pos x="3" y="173"/>
                </a:cxn>
                <a:cxn ang="0">
                  <a:pos x="13" y="90"/>
                </a:cxn>
                <a:cxn ang="0">
                  <a:pos x="27" y="36"/>
                </a:cxn>
                <a:cxn ang="0">
                  <a:pos x="39" y="8"/>
                </a:cxn>
                <a:cxn ang="0">
                  <a:pos x="44" y="0"/>
                </a:cxn>
                <a:cxn ang="0">
                  <a:pos x="44" y="0"/>
                </a:cxn>
              </a:cxnLst>
              <a:rect l="0" t="0" r="r" b="b"/>
              <a:pathLst>
                <a:path w="44" h="364">
                  <a:moveTo>
                    <a:pt x="44" y="0"/>
                  </a:moveTo>
                  <a:lnTo>
                    <a:pt x="40" y="19"/>
                  </a:lnTo>
                  <a:lnTo>
                    <a:pt x="31" y="67"/>
                  </a:lnTo>
                  <a:lnTo>
                    <a:pt x="21" y="133"/>
                  </a:lnTo>
                  <a:lnTo>
                    <a:pt x="15" y="211"/>
                  </a:lnTo>
                  <a:lnTo>
                    <a:pt x="13" y="278"/>
                  </a:lnTo>
                  <a:lnTo>
                    <a:pt x="13" y="326"/>
                  </a:lnTo>
                  <a:lnTo>
                    <a:pt x="13" y="354"/>
                  </a:lnTo>
                  <a:lnTo>
                    <a:pt x="13" y="364"/>
                  </a:lnTo>
                  <a:lnTo>
                    <a:pt x="9" y="353"/>
                  </a:lnTo>
                  <a:lnTo>
                    <a:pt x="4" y="318"/>
                  </a:lnTo>
                  <a:lnTo>
                    <a:pt x="0" y="258"/>
                  </a:lnTo>
                  <a:lnTo>
                    <a:pt x="3" y="173"/>
                  </a:lnTo>
                  <a:lnTo>
                    <a:pt x="13" y="90"/>
                  </a:lnTo>
                  <a:lnTo>
                    <a:pt x="27" y="36"/>
                  </a:lnTo>
                  <a:lnTo>
                    <a:pt x="39" y="8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34" name="Freeform 598"/>
            <p:cNvSpPr>
              <a:spLocks/>
            </p:cNvSpPr>
            <p:nvPr/>
          </p:nvSpPr>
          <p:spPr bwMode="ltGray">
            <a:xfrm>
              <a:off x="2308" y="2223"/>
              <a:ext cx="72" cy="21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7" y="24"/>
                </a:cxn>
                <a:cxn ang="0">
                  <a:pos x="24" y="83"/>
                </a:cxn>
                <a:cxn ang="0">
                  <a:pos x="48" y="153"/>
                </a:cxn>
                <a:cxn ang="0">
                  <a:pos x="72" y="212"/>
                </a:cxn>
                <a:cxn ang="0">
                  <a:pos x="48" y="209"/>
                </a:cxn>
                <a:cxn ang="0">
                  <a:pos x="16" y="112"/>
                </a:cxn>
                <a:cxn ang="0">
                  <a:pos x="3" y="48"/>
                </a:cxn>
                <a:cxn ang="0">
                  <a:pos x="0" y="11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72" h="212">
                  <a:moveTo>
                    <a:pt x="1" y="0"/>
                  </a:moveTo>
                  <a:lnTo>
                    <a:pt x="7" y="24"/>
                  </a:lnTo>
                  <a:lnTo>
                    <a:pt x="24" y="83"/>
                  </a:lnTo>
                  <a:lnTo>
                    <a:pt x="48" y="153"/>
                  </a:lnTo>
                  <a:lnTo>
                    <a:pt x="72" y="212"/>
                  </a:lnTo>
                  <a:lnTo>
                    <a:pt x="48" y="209"/>
                  </a:lnTo>
                  <a:lnTo>
                    <a:pt x="16" y="112"/>
                  </a:lnTo>
                  <a:lnTo>
                    <a:pt x="3" y="48"/>
                  </a:lnTo>
                  <a:lnTo>
                    <a:pt x="0" y="1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35" name="Freeform 599"/>
            <p:cNvSpPr>
              <a:spLocks/>
            </p:cNvSpPr>
            <p:nvPr/>
          </p:nvSpPr>
          <p:spPr bwMode="ltGray">
            <a:xfrm>
              <a:off x="2175" y="2116"/>
              <a:ext cx="62" cy="336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8" y="13"/>
                </a:cxn>
                <a:cxn ang="0">
                  <a:pos x="12" y="49"/>
                </a:cxn>
                <a:cxn ang="0">
                  <a:pos x="16" y="98"/>
                </a:cxn>
                <a:cxn ang="0">
                  <a:pos x="24" y="151"/>
                </a:cxn>
                <a:cxn ang="0">
                  <a:pos x="31" y="202"/>
                </a:cxn>
                <a:cxn ang="0">
                  <a:pos x="41" y="248"/>
                </a:cxn>
                <a:cxn ang="0">
                  <a:pos x="51" y="294"/>
                </a:cxn>
                <a:cxn ang="0">
                  <a:pos x="62" y="336"/>
                </a:cxn>
                <a:cxn ang="0">
                  <a:pos x="40" y="336"/>
                </a:cxn>
                <a:cxn ang="0">
                  <a:pos x="37" y="330"/>
                </a:cxn>
                <a:cxn ang="0">
                  <a:pos x="31" y="302"/>
                </a:cxn>
                <a:cxn ang="0">
                  <a:pos x="21" y="246"/>
                </a:cxn>
                <a:cxn ang="0">
                  <a:pos x="9" y="155"/>
                </a:cxn>
                <a:cxn ang="0">
                  <a:pos x="0" y="66"/>
                </a:cxn>
                <a:cxn ang="0">
                  <a:pos x="0" y="21"/>
                </a:cxn>
                <a:cxn ang="0">
                  <a:pos x="4" y="2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62" h="336">
                  <a:moveTo>
                    <a:pt x="7" y="0"/>
                  </a:moveTo>
                  <a:lnTo>
                    <a:pt x="8" y="13"/>
                  </a:lnTo>
                  <a:lnTo>
                    <a:pt x="12" y="49"/>
                  </a:lnTo>
                  <a:lnTo>
                    <a:pt x="16" y="98"/>
                  </a:lnTo>
                  <a:lnTo>
                    <a:pt x="24" y="151"/>
                  </a:lnTo>
                  <a:lnTo>
                    <a:pt x="31" y="202"/>
                  </a:lnTo>
                  <a:lnTo>
                    <a:pt x="41" y="248"/>
                  </a:lnTo>
                  <a:lnTo>
                    <a:pt x="51" y="294"/>
                  </a:lnTo>
                  <a:lnTo>
                    <a:pt x="62" y="336"/>
                  </a:lnTo>
                  <a:lnTo>
                    <a:pt x="40" y="336"/>
                  </a:lnTo>
                  <a:lnTo>
                    <a:pt x="37" y="330"/>
                  </a:lnTo>
                  <a:lnTo>
                    <a:pt x="31" y="302"/>
                  </a:lnTo>
                  <a:lnTo>
                    <a:pt x="21" y="246"/>
                  </a:lnTo>
                  <a:lnTo>
                    <a:pt x="9" y="155"/>
                  </a:lnTo>
                  <a:lnTo>
                    <a:pt x="0" y="66"/>
                  </a:lnTo>
                  <a:lnTo>
                    <a:pt x="0" y="21"/>
                  </a:lnTo>
                  <a:lnTo>
                    <a:pt x="4" y="2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36" name="Freeform 600"/>
            <p:cNvSpPr>
              <a:spLocks/>
            </p:cNvSpPr>
            <p:nvPr/>
          </p:nvSpPr>
          <p:spPr bwMode="ltGray">
            <a:xfrm>
              <a:off x="2265" y="1590"/>
              <a:ext cx="99" cy="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8"/>
                </a:cxn>
                <a:cxn ang="0">
                  <a:pos x="7" y="27"/>
                </a:cxn>
                <a:cxn ang="0">
                  <a:pos x="19" y="49"/>
                </a:cxn>
                <a:cxn ang="0">
                  <a:pos x="39" y="67"/>
                </a:cxn>
                <a:cxn ang="0">
                  <a:pos x="62" y="72"/>
                </a:cxn>
                <a:cxn ang="0">
                  <a:pos x="82" y="72"/>
                </a:cxn>
                <a:cxn ang="0">
                  <a:pos x="94" y="68"/>
                </a:cxn>
                <a:cxn ang="0">
                  <a:pos x="99" y="67"/>
                </a:cxn>
                <a:cxn ang="0">
                  <a:pos x="98" y="55"/>
                </a:cxn>
                <a:cxn ang="0">
                  <a:pos x="92" y="56"/>
                </a:cxn>
                <a:cxn ang="0">
                  <a:pos x="80" y="59"/>
                </a:cxn>
                <a:cxn ang="0">
                  <a:pos x="63" y="57"/>
                </a:cxn>
                <a:cxn ang="0">
                  <a:pos x="43" y="51"/>
                </a:cxn>
                <a:cxn ang="0">
                  <a:pos x="23" y="36"/>
                </a:cxn>
                <a:cxn ang="0">
                  <a:pos x="11" y="20"/>
                </a:cxn>
                <a:cxn ang="0">
                  <a:pos x="3" y="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9" h="72">
                  <a:moveTo>
                    <a:pt x="0" y="0"/>
                  </a:moveTo>
                  <a:lnTo>
                    <a:pt x="2" y="8"/>
                  </a:lnTo>
                  <a:lnTo>
                    <a:pt x="7" y="27"/>
                  </a:lnTo>
                  <a:lnTo>
                    <a:pt x="19" y="49"/>
                  </a:lnTo>
                  <a:lnTo>
                    <a:pt x="39" y="67"/>
                  </a:lnTo>
                  <a:lnTo>
                    <a:pt x="62" y="72"/>
                  </a:lnTo>
                  <a:lnTo>
                    <a:pt x="82" y="72"/>
                  </a:lnTo>
                  <a:lnTo>
                    <a:pt x="94" y="68"/>
                  </a:lnTo>
                  <a:lnTo>
                    <a:pt x="99" y="67"/>
                  </a:lnTo>
                  <a:lnTo>
                    <a:pt x="98" y="55"/>
                  </a:lnTo>
                  <a:lnTo>
                    <a:pt x="92" y="56"/>
                  </a:lnTo>
                  <a:lnTo>
                    <a:pt x="80" y="59"/>
                  </a:lnTo>
                  <a:lnTo>
                    <a:pt x="63" y="57"/>
                  </a:lnTo>
                  <a:lnTo>
                    <a:pt x="43" y="51"/>
                  </a:lnTo>
                  <a:lnTo>
                    <a:pt x="23" y="36"/>
                  </a:lnTo>
                  <a:lnTo>
                    <a:pt x="11" y="20"/>
                  </a:lnTo>
                  <a:lnTo>
                    <a:pt x="3" y="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37" name="Freeform 601"/>
            <p:cNvSpPr>
              <a:spLocks/>
            </p:cNvSpPr>
            <p:nvPr/>
          </p:nvSpPr>
          <p:spPr bwMode="ltGray">
            <a:xfrm>
              <a:off x="2269" y="1553"/>
              <a:ext cx="90" cy="84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7" y="15"/>
                </a:cxn>
                <a:cxn ang="0">
                  <a:pos x="26" y="7"/>
                </a:cxn>
                <a:cxn ang="0">
                  <a:pos x="50" y="0"/>
                </a:cxn>
                <a:cxn ang="0">
                  <a:pos x="74" y="5"/>
                </a:cxn>
                <a:cxn ang="0">
                  <a:pos x="88" y="24"/>
                </a:cxn>
                <a:cxn ang="0">
                  <a:pos x="90" y="50"/>
                </a:cxn>
                <a:cxn ang="0">
                  <a:pos x="86" y="73"/>
                </a:cxn>
                <a:cxn ang="0">
                  <a:pos x="83" y="84"/>
                </a:cxn>
                <a:cxn ang="0">
                  <a:pos x="83" y="76"/>
                </a:cxn>
                <a:cxn ang="0">
                  <a:pos x="82" y="56"/>
                </a:cxn>
                <a:cxn ang="0">
                  <a:pos x="76" y="35"/>
                </a:cxn>
                <a:cxn ang="0">
                  <a:pos x="63" y="20"/>
                </a:cxn>
                <a:cxn ang="0">
                  <a:pos x="43" y="17"/>
                </a:cxn>
                <a:cxn ang="0">
                  <a:pos x="26" y="23"/>
                </a:cxn>
                <a:cxn ang="0">
                  <a:pos x="12" y="31"/>
                </a:cxn>
                <a:cxn ang="0">
                  <a:pos x="7" y="35"/>
                </a:cxn>
                <a:cxn ang="0">
                  <a:pos x="0" y="20"/>
                </a:cxn>
                <a:cxn ang="0">
                  <a:pos x="0" y="20"/>
                </a:cxn>
              </a:cxnLst>
              <a:rect l="0" t="0" r="r" b="b"/>
              <a:pathLst>
                <a:path w="90" h="84">
                  <a:moveTo>
                    <a:pt x="0" y="20"/>
                  </a:moveTo>
                  <a:lnTo>
                    <a:pt x="7" y="15"/>
                  </a:lnTo>
                  <a:lnTo>
                    <a:pt x="26" y="7"/>
                  </a:lnTo>
                  <a:lnTo>
                    <a:pt x="50" y="0"/>
                  </a:lnTo>
                  <a:lnTo>
                    <a:pt x="74" y="5"/>
                  </a:lnTo>
                  <a:lnTo>
                    <a:pt x="88" y="24"/>
                  </a:lnTo>
                  <a:lnTo>
                    <a:pt x="90" y="50"/>
                  </a:lnTo>
                  <a:lnTo>
                    <a:pt x="86" y="73"/>
                  </a:lnTo>
                  <a:lnTo>
                    <a:pt x="83" y="84"/>
                  </a:lnTo>
                  <a:lnTo>
                    <a:pt x="83" y="76"/>
                  </a:lnTo>
                  <a:lnTo>
                    <a:pt x="82" y="56"/>
                  </a:lnTo>
                  <a:lnTo>
                    <a:pt x="76" y="35"/>
                  </a:lnTo>
                  <a:lnTo>
                    <a:pt x="63" y="20"/>
                  </a:lnTo>
                  <a:lnTo>
                    <a:pt x="43" y="17"/>
                  </a:lnTo>
                  <a:lnTo>
                    <a:pt x="26" y="23"/>
                  </a:lnTo>
                  <a:lnTo>
                    <a:pt x="12" y="31"/>
                  </a:lnTo>
                  <a:lnTo>
                    <a:pt x="7" y="35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38" name="Freeform 602"/>
            <p:cNvSpPr>
              <a:spLocks/>
            </p:cNvSpPr>
            <p:nvPr/>
          </p:nvSpPr>
          <p:spPr bwMode="ltGray">
            <a:xfrm>
              <a:off x="2265" y="1606"/>
              <a:ext cx="46" cy="61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" y="7"/>
                </a:cxn>
                <a:cxn ang="0">
                  <a:pos x="3" y="25"/>
                </a:cxn>
                <a:cxn ang="0">
                  <a:pos x="0" y="44"/>
                </a:cxn>
                <a:cxn ang="0">
                  <a:pos x="2" y="57"/>
                </a:cxn>
                <a:cxn ang="0">
                  <a:pos x="11" y="61"/>
                </a:cxn>
                <a:cxn ang="0">
                  <a:pos x="27" y="61"/>
                </a:cxn>
                <a:cxn ang="0">
                  <a:pos x="40" y="56"/>
                </a:cxn>
                <a:cxn ang="0">
                  <a:pos x="46" y="49"/>
                </a:cxn>
                <a:cxn ang="0">
                  <a:pos x="43" y="43"/>
                </a:cxn>
                <a:cxn ang="0">
                  <a:pos x="42" y="41"/>
                </a:cxn>
                <a:cxn ang="0">
                  <a:pos x="40" y="41"/>
                </a:cxn>
                <a:cxn ang="0">
                  <a:pos x="40" y="41"/>
                </a:cxn>
                <a:cxn ang="0">
                  <a:pos x="36" y="43"/>
                </a:cxn>
                <a:cxn ang="0">
                  <a:pos x="30" y="47"/>
                </a:cxn>
                <a:cxn ang="0">
                  <a:pos x="20" y="48"/>
                </a:cxn>
                <a:cxn ang="0">
                  <a:pos x="14" y="47"/>
                </a:cxn>
                <a:cxn ang="0">
                  <a:pos x="10" y="36"/>
                </a:cxn>
                <a:cxn ang="0">
                  <a:pos x="8" y="20"/>
                </a:cxn>
                <a:cxn ang="0">
                  <a:pos x="7" y="5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46" h="61">
                  <a:moveTo>
                    <a:pt x="7" y="0"/>
                  </a:moveTo>
                  <a:lnTo>
                    <a:pt x="6" y="7"/>
                  </a:lnTo>
                  <a:lnTo>
                    <a:pt x="3" y="25"/>
                  </a:lnTo>
                  <a:lnTo>
                    <a:pt x="0" y="44"/>
                  </a:lnTo>
                  <a:lnTo>
                    <a:pt x="2" y="57"/>
                  </a:lnTo>
                  <a:lnTo>
                    <a:pt x="11" y="61"/>
                  </a:lnTo>
                  <a:lnTo>
                    <a:pt x="27" y="61"/>
                  </a:lnTo>
                  <a:lnTo>
                    <a:pt x="40" y="56"/>
                  </a:lnTo>
                  <a:lnTo>
                    <a:pt x="46" y="49"/>
                  </a:lnTo>
                  <a:lnTo>
                    <a:pt x="43" y="43"/>
                  </a:lnTo>
                  <a:lnTo>
                    <a:pt x="42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36" y="43"/>
                  </a:lnTo>
                  <a:lnTo>
                    <a:pt x="30" y="47"/>
                  </a:lnTo>
                  <a:lnTo>
                    <a:pt x="20" y="48"/>
                  </a:lnTo>
                  <a:lnTo>
                    <a:pt x="14" y="47"/>
                  </a:lnTo>
                  <a:lnTo>
                    <a:pt x="10" y="36"/>
                  </a:lnTo>
                  <a:lnTo>
                    <a:pt x="8" y="20"/>
                  </a:lnTo>
                  <a:lnTo>
                    <a:pt x="7" y="5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39" name="Freeform 603"/>
            <p:cNvSpPr>
              <a:spLocks/>
            </p:cNvSpPr>
            <p:nvPr/>
          </p:nvSpPr>
          <p:spPr bwMode="ltGray">
            <a:xfrm>
              <a:off x="2265" y="1670"/>
              <a:ext cx="99" cy="31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3" y="27"/>
                </a:cxn>
                <a:cxn ang="0">
                  <a:pos x="11" y="20"/>
                </a:cxn>
                <a:cxn ang="0">
                  <a:pos x="26" y="11"/>
                </a:cxn>
                <a:cxn ang="0">
                  <a:pos x="44" y="3"/>
                </a:cxn>
                <a:cxn ang="0">
                  <a:pos x="63" y="0"/>
                </a:cxn>
                <a:cxn ang="0">
                  <a:pos x="78" y="0"/>
                </a:cxn>
                <a:cxn ang="0">
                  <a:pos x="86" y="3"/>
                </a:cxn>
                <a:cxn ang="0">
                  <a:pos x="90" y="4"/>
                </a:cxn>
                <a:cxn ang="0">
                  <a:pos x="99" y="24"/>
                </a:cxn>
                <a:cxn ang="0">
                  <a:pos x="95" y="21"/>
                </a:cxn>
                <a:cxn ang="0">
                  <a:pos x="84" y="19"/>
                </a:cxn>
                <a:cxn ang="0">
                  <a:pos x="68" y="16"/>
                </a:cxn>
                <a:cxn ang="0">
                  <a:pos x="47" y="17"/>
                </a:cxn>
                <a:cxn ang="0">
                  <a:pos x="28" y="21"/>
                </a:cxn>
                <a:cxn ang="0">
                  <a:pos x="12" y="27"/>
                </a:cxn>
                <a:cxn ang="0">
                  <a:pos x="3" y="29"/>
                </a:cxn>
                <a:cxn ang="0">
                  <a:pos x="0" y="31"/>
                </a:cxn>
                <a:cxn ang="0">
                  <a:pos x="0" y="31"/>
                </a:cxn>
              </a:cxnLst>
              <a:rect l="0" t="0" r="r" b="b"/>
              <a:pathLst>
                <a:path w="99" h="31">
                  <a:moveTo>
                    <a:pt x="0" y="31"/>
                  </a:moveTo>
                  <a:lnTo>
                    <a:pt x="3" y="27"/>
                  </a:lnTo>
                  <a:lnTo>
                    <a:pt x="11" y="20"/>
                  </a:lnTo>
                  <a:lnTo>
                    <a:pt x="26" y="11"/>
                  </a:lnTo>
                  <a:lnTo>
                    <a:pt x="44" y="3"/>
                  </a:lnTo>
                  <a:lnTo>
                    <a:pt x="63" y="0"/>
                  </a:lnTo>
                  <a:lnTo>
                    <a:pt x="78" y="0"/>
                  </a:lnTo>
                  <a:lnTo>
                    <a:pt x="86" y="3"/>
                  </a:lnTo>
                  <a:lnTo>
                    <a:pt x="90" y="4"/>
                  </a:lnTo>
                  <a:lnTo>
                    <a:pt x="99" y="24"/>
                  </a:lnTo>
                  <a:lnTo>
                    <a:pt x="95" y="21"/>
                  </a:lnTo>
                  <a:lnTo>
                    <a:pt x="84" y="19"/>
                  </a:lnTo>
                  <a:lnTo>
                    <a:pt x="68" y="16"/>
                  </a:lnTo>
                  <a:lnTo>
                    <a:pt x="47" y="17"/>
                  </a:lnTo>
                  <a:lnTo>
                    <a:pt x="28" y="21"/>
                  </a:lnTo>
                  <a:lnTo>
                    <a:pt x="12" y="27"/>
                  </a:lnTo>
                  <a:lnTo>
                    <a:pt x="3" y="29"/>
                  </a:lnTo>
                  <a:lnTo>
                    <a:pt x="0" y="3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40" name="Freeform 604"/>
            <p:cNvSpPr>
              <a:spLocks/>
            </p:cNvSpPr>
            <p:nvPr/>
          </p:nvSpPr>
          <p:spPr bwMode="ltGray">
            <a:xfrm>
              <a:off x="1909" y="1848"/>
              <a:ext cx="75" cy="75"/>
            </a:xfrm>
            <a:custGeom>
              <a:avLst/>
              <a:gdLst/>
              <a:ahLst/>
              <a:cxnLst>
                <a:cxn ang="0">
                  <a:pos x="75" y="75"/>
                </a:cxn>
                <a:cxn ang="0">
                  <a:pos x="71" y="73"/>
                </a:cxn>
                <a:cxn ang="0">
                  <a:pos x="63" y="71"/>
                </a:cxn>
                <a:cxn ang="0">
                  <a:pos x="49" y="63"/>
                </a:cxn>
                <a:cxn ang="0">
                  <a:pos x="33" y="49"/>
                </a:cxn>
                <a:cxn ang="0">
                  <a:pos x="16" y="34"/>
                </a:cxn>
                <a:cxn ang="0">
                  <a:pos x="6" y="20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3" y="0"/>
                </a:cxn>
                <a:cxn ang="0">
                  <a:pos x="14" y="3"/>
                </a:cxn>
                <a:cxn ang="0">
                  <a:pos x="20" y="14"/>
                </a:cxn>
                <a:cxn ang="0">
                  <a:pos x="29" y="27"/>
                </a:cxn>
                <a:cxn ang="0">
                  <a:pos x="42" y="43"/>
                </a:cxn>
                <a:cxn ang="0">
                  <a:pos x="55" y="56"/>
                </a:cxn>
                <a:cxn ang="0">
                  <a:pos x="66" y="67"/>
                </a:cxn>
                <a:cxn ang="0">
                  <a:pos x="73" y="73"/>
                </a:cxn>
                <a:cxn ang="0">
                  <a:pos x="75" y="75"/>
                </a:cxn>
                <a:cxn ang="0">
                  <a:pos x="75" y="75"/>
                </a:cxn>
              </a:cxnLst>
              <a:rect l="0" t="0" r="r" b="b"/>
              <a:pathLst>
                <a:path w="75" h="75">
                  <a:moveTo>
                    <a:pt x="75" y="75"/>
                  </a:moveTo>
                  <a:lnTo>
                    <a:pt x="71" y="73"/>
                  </a:lnTo>
                  <a:lnTo>
                    <a:pt x="63" y="71"/>
                  </a:lnTo>
                  <a:lnTo>
                    <a:pt x="49" y="63"/>
                  </a:lnTo>
                  <a:lnTo>
                    <a:pt x="33" y="49"/>
                  </a:lnTo>
                  <a:lnTo>
                    <a:pt x="16" y="34"/>
                  </a:lnTo>
                  <a:lnTo>
                    <a:pt x="6" y="20"/>
                  </a:lnTo>
                  <a:lnTo>
                    <a:pt x="1" y="11"/>
                  </a:lnTo>
                  <a:lnTo>
                    <a:pt x="0" y="8"/>
                  </a:lnTo>
                  <a:lnTo>
                    <a:pt x="13" y="0"/>
                  </a:lnTo>
                  <a:lnTo>
                    <a:pt x="14" y="3"/>
                  </a:lnTo>
                  <a:lnTo>
                    <a:pt x="20" y="14"/>
                  </a:lnTo>
                  <a:lnTo>
                    <a:pt x="29" y="27"/>
                  </a:lnTo>
                  <a:lnTo>
                    <a:pt x="42" y="43"/>
                  </a:lnTo>
                  <a:lnTo>
                    <a:pt x="55" y="56"/>
                  </a:lnTo>
                  <a:lnTo>
                    <a:pt x="66" y="67"/>
                  </a:lnTo>
                  <a:lnTo>
                    <a:pt x="73" y="73"/>
                  </a:lnTo>
                  <a:lnTo>
                    <a:pt x="75" y="75"/>
                  </a:lnTo>
                  <a:lnTo>
                    <a:pt x="75" y="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41" name="Freeform 605"/>
            <p:cNvSpPr>
              <a:spLocks/>
            </p:cNvSpPr>
            <p:nvPr/>
          </p:nvSpPr>
          <p:spPr bwMode="ltGray">
            <a:xfrm>
              <a:off x="1903" y="1815"/>
              <a:ext cx="128" cy="49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4" y="35"/>
                </a:cxn>
                <a:cxn ang="0">
                  <a:pos x="16" y="33"/>
                </a:cxn>
                <a:cxn ang="0">
                  <a:pos x="38" y="29"/>
                </a:cxn>
                <a:cxn ang="0">
                  <a:pos x="65" y="23"/>
                </a:cxn>
                <a:cxn ang="0">
                  <a:pos x="92" y="13"/>
                </a:cxn>
                <a:cxn ang="0">
                  <a:pos x="112" y="7"/>
                </a:cxn>
                <a:cxn ang="0">
                  <a:pos x="124" y="1"/>
                </a:cxn>
                <a:cxn ang="0">
                  <a:pos x="128" y="0"/>
                </a:cxn>
                <a:cxn ang="0">
                  <a:pos x="124" y="4"/>
                </a:cxn>
                <a:cxn ang="0">
                  <a:pos x="115" y="12"/>
                </a:cxn>
                <a:cxn ang="0">
                  <a:pos x="99" y="23"/>
                </a:cxn>
                <a:cxn ang="0">
                  <a:pos x="79" y="33"/>
                </a:cxn>
                <a:cxn ang="0">
                  <a:pos x="55" y="40"/>
                </a:cxn>
                <a:cxn ang="0">
                  <a:pos x="34" y="45"/>
                </a:cxn>
                <a:cxn ang="0">
                  <a:pos x="16" y="48"/>
                </a:cxn>
                <a:cxn ang="0">
                  <a:pos x="11" y="49"/>
                </a:cxn>
                <a:cxn ang="0">
                  <a:pos x="0" y="36"/>
                </a:cxn>
                <a:cxn ang="0">
                  <a:pos x="0" y="36"/>
                </a:cxn>
              </a:cxnLst>
              <a:rect l="0" t="0" r="r" b="b"/>
              <a:pathLst>
                <a:path w="128" h="49">
                  <a:moveTo>
                    <a:pt x="0" y="36"/>
                  </a:moveTo>
                  <a:lnTo>
                    <a:pt x="4" y="35"/>
                  </a:lnTo>
                  <a:lnTo>
                    <a:pt x="16" y="33"/>
                  </a:lnTo>
                  <a:lnTo>
                    <a:pt x="38" y="29"/>
                  </a:lnTo>
                  <a:lnTo>
                    <a:pt x="65" y="23"/>
                  </a:lnTo>
                  <a:lnTo>
                    <a:pt x="92" y="13"/>
                  </a:lnTo>
                  <a:lnTo>
                    <a:pt x="112" y="7"/>
                  </a:lnTo>
                  <a:lnTo>
                    <a:pt x="124" y="1"/>
                  </a:lnTo>
                  <a:lnTo>
                    <a:pt x="128" y="0"/>
                  </a:lnTo>
                  <a:lnTo>
                    <a:pt x="124" y="4"/>
                  </a:lnTo>
                  <a:lnTo>
                    <a:pt x="115" y="12"/>
                  </a:lnTo>
                  <a:lnTo>
                    <a:pt x="99" y="23"/>
                  </a:lnTo>
                  <a:lnTo>
                    <a:pt x="79" y="33"/>
                  </a:lnTo>
                  <a:lnTo>
                    <a:pt x="55" y="40"/>
                  </a:lnTo>
                  <a:lnTo>
                    <a:pt x="34" y="45"/>
                  </a:lnTo>
                  <a:lnTo>
                    <a:pt x="16" y="48"/>
                  </a:lnTo>
                  <a:lnTo>
                    <a:pt x="11" y="49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42" name="Freeform 606"/>
            <p:cNvSpPr>
              <a:spLocks/>
            </p:cNvSpPr>
            <p:nvPr/>
          </p:nvSpPr>
          <p:spPr bwMode="ltGray">
            <a:xfrm>
              <a:off x="2043" y="1855"/>
              <a:ext cx="48" cy="2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4" y="0"/>
                </a:cxn>
                <a:cxn ang="0">
                  <a:pos x="11" y="1"/>
                </a:cxn>
                <a:cxn ang="0">
                  <a:pos x="19" y="3"/>
                </a:cxn>
                <a:cxn ang="0">
                  <a:pos x="29" y="7"/>
                </a:cxn>
                <a:cxn ang="0">
                  <a:pos x="37" y="12"/>
                </a:cxn>
                <a:cxn ang="0">
                  <a:pos x="43" y="19"/>
                </a:cxn>
                <a:cxn ang="0">
                  <a:pos x="47" y="25"/>
                </a:cxn>
                <a:cxn ang="0">
                  <a:pos x="48" y="28"/>
                </a:cxn>
                <a:cxn ang="0">
                  <a:pos x="44" y="27"/>
                </a:cxn>
                <a:cxn ang="0">
                  <a:pos x="36" y="23"/>
                </a:cxn>
                <a:cxn ang="0">
                  <a:pos x="27" y="20"/>
                </a:cxn>
                <a:cxn ang="0">
                  <a:pos x="19" y="19"/>
                </a:cxn>
                <a:cxn ang="0">
                  <a:pos x="12" y="19"/>
                </a:cxn>
                <a:cxn ang="0">
                  <a:pos x="5" y="19"/>
                </a:cxn>
                <a:cxn ang="0">
                  <a:pos x="1" y="19"/>
                </a:cxn>
                <a:cxn ang="0">
                  <a:pos x="0" y="19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48" h="28">
                  <a:moveTo>
                    <a:pt x="1" y="0"/>
                  </a:moveTo>
                  <a:lnTo>
                    <a:pt x="4" y="0"/>
                  </a:lnTo>
                  <a:lnTo>
                    <a:pt x="11" y="1"/>
                  </a:lnTo>
                  <a:lnTo>
                    <a:pt x="19" y="3"/>
                  </a:lnTo>
                  <a:lnTo>
                    <a:pt x="29" y="7"/>
                  </a:lnTo>
                  <a:lnTo>
                    <a:pt x="37" y="12"/>
                  </a:lnTo>
                  <a:lnTo>
                    <a:pt x="43" y="19"/>
                  </a:lnTo>
                  <a:lnTo>
                    <a:pt x="47" y="25"/>
                  </a:lnTo>
                  <a:lnTo>
                    <a:pt x="48" y="28"/>
                  </a:lnTo>
                  <a:lnTo>
                    <a:pt x="44" y="27"/>
                  </a:lnTo>
                  <a:lnTo>
                    <a:pt x="36" y="23"/>
                  </a:lnTo>
                  <a:lnTo>
                    <a:pt x="27" y="20"/>
                  </a:lnTo>
                  <a:lnTo>
                    <a:pt x="19" y="19"/>
                  </a:lnTo>
                  <a:lnTo>
                    <a:pt x="12" y="19"/>
                  </a:lnTo>
                  <a:lnTo>
                    <a:pt x="5" y="19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43" name="Freeform 607"/>
            <p:cNvSpPr>
              <a:spLocks/>
            </p:cNvSpPr>
            <p:nvPr/>
          </p:nvSpPr>
          <p:spPr bwMode="ltGray">
            <a:xfrm>
              <a:off x="2018" y="1814"/>
              <a:ext cx="78" cy="10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4"/>
                </a:cxn>
                <a:cxn ang="0">
                  <a:pos x="16" y="14"/>
                </a:cxn>
                <a:cxn ang="0">
                  <a:pos x="24" y="29"/>
                </a:cxn>
                <a:cxn ang="0">
                  <a:pos x="36" y="49"/>
                </a:cxn>
                <a:cxn ang="0">
                  <a:pos x="49" y="69"/>
                </a:cxn>
                <a:cxn ang="0">
                  <a:pos x="64" y="85"/>
                </a:cxn>
                <a:cxn ang="0">
                  <a:pos x="73" y="97"/>
                </a:cxn>
                <a:cxn ang="0">
                  <a:pos x="78" y="101"/>
                </a:cxn>
                <a:cxn ang="0">
                  <a:pos x="74" y="99"/>
                </a:cxn>
                <a:cxn ang="0">
                  <a:pos x="65" y="94"/>
                </a:cxn>
                <a:cxn ang="0">
                  <a:pos x="50" y="85"/>
                </a:cxn>
                <a:cxn ang="0">
                  <a:pos x="33" y="69"/>
                </a:cxn>
                <a:cxn ang="0">
                  <a:pos x="17" y="48"/>
                </a:cxn>
                <a:cxn ang="0">
                  <a:pos x="6" y="28"/>
                </a:cxn>
                <a:cxn ang="0">
                  <a:pos x="1" y="14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78" h="101">
                  <a:moveTo>
                    <a:pt x="10" y="0"/>
                  </a:moveTo>
                  <a:lnTo>
                    <a:pt x="10" y="4"/>
                  </a:lnTo>
                  <a:lnTo>
                    <a:pt x="16" y="14"/>
                  </a:lnTo>
                  <a:lnTo>
                    <a:pt x="24" y="29"/>
                  </a:lnTo>
                  <a:lnTo>
                    <a:pt x="36" y="49"/>
                  </a:lnTo>
                  <a:lnTo>
                    <a:pt x="49" y="69"/>
                  </a:lnTo>
                  <a:lnTo>
                    <a:pt x="64" y="85"/>
                  </a:lnTo>
                  <a:lnTo>
                    <a:pt x="73" y="97"/>
                  </a:lnTo>
                  <a:lnTo>
                    <a:pt x="78" y="101"/>
                  </a:lnTo>
                  <a:lnTo>
                    <a:pt x="74" y="99"/>
                  </a:lnTo>
                  <a:lnTo>
                    <a:pt x="65" y="94"/>
                  </a:lnTo>
                  <a:lnTo>
                    <a:pt x="50" y="85"/>
                  </a:lnTo>
                  <a:lnTo>
                    <a:pt x="33" y="69"/>
                  </a:lnTo>
                  <a:lnTo>
                    <a:pt x="17" y="48"/>
                  </a:lnTo>
                  <a:lnTo>
                    <a:pt x="6" y="28"/>
                  </a:lnTo>
                  <a:lnTo>
                    <a:pt x="1" y="14"/>
                  </a:lnTo>
                  <a:lnTo>
                    <a:pt x="0" y="9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44" name="Freeform 608"/>
            <p:cNvSpPr>
              <a:spLocks/>
            </p:cNvSpPr>
            <p:nvPr/>
          </p:nvSpPr>
          <p:spPr bwMode="ltGray">
            <a:xfrm>
              <a:off x="2095" y="1883"/>
              <a:ext cx="48" cy="26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4" y="0"/>
                </a:cxn>
                <a:cxn ang="0">
                  <a:pos x="13" y="1"/>
                </a:cxn>
                <a:cxn ang="0">
                  <a:pos x="29" y="3"/>
                </a:cxn>
                <a:cxn ang="0">
                  <a:pos x="47" y="9"/>
                </a:cxn>
                <a:cxn ang="0">
                  <a:pos x="48" y="14"/>
                </a:cxn>
                <a:cxn ang="0">
                  <a:pos x="48" y="20"/>
                </a:cxn>
                <a:cxn ang="0">
                  <a:pos x="45" y="24"/>
                </a:cxn>
                <a:cxn ang="0">
                  <a:pos x="45" y="26"/>
                </a:cxn>
                <a:cxn ang="0">
                  <a:pos x="43" y="24"/>
                </a:cxn>
                <a:cxn ang="0">
                  <a:pos x="39" y="20"/>
                </a:cxn>
                <a:cxn ang="0">
                  <a:pos x="32" y="16"/>
                </a:cxn>
                <a:cxn ang="0">
                  <a:pos x="27" y="12"/>
                </a:cxn>
                <a:cxn ang="0">
                  <a:pos x="19" y="8"/>
                </a:cxn>
                <a:cxn ang="0">
                  <a:pos x="9" y="4"/>
                </a:cxn>
                <a:cxn ang="0">
                  <a:pos x="3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48" h="26">
                  <a:moveTo>
                    <a:pt x="0" y="1"/>
                  </a:moveTo>
                  <a:lnTo>
                    <a:pt x="4" y="0"/>
                  </a:lnTo>
                  <a:lnTo>
                    <a:pt x="13" y="1"/>
                  </a:lnTo>
                  <a:lnTo>
                    <a:pt x="29" y="3"/>
                  </a:lnTo>
                  <a:lnTo>
                    <a:pt x="47" y="9"/>
                  </a:lnTo>
                  <a:lnTo>
                    <a:pt x="48" y="14"/>
                  </a:lnTo>
                  <a:lnTo>
                    <a:pt x="48" y="20"/>
                  </a:lnTo>
                  <a:lnTo>
                    <a:pt x="45" y="24"/>
                  </a:lnTo>
                  <a:lnTo>
                    <a:pt x="45" y="26"/>
                  </a:lnTo>
                  <a:lnTo>
                    <a:pt x="43" y="24"/>
                  </a:lnTo>
                  <a:lnTo>
                    <a:pt x="39" y="20"/>
                  </a:lnTo>
                  <a:lnTo>
                    <a:pt x="32" y="16"/>
                  </a:lnTo>
                  <a:lnTo>
                    <a:pt x="27" y="12"/>
                  </a:lnTo>
                  <a:lnTo>
                    <a:pt x="19" y="8"/>
                  </a:lnTo>
                  <a:lnTo>
                    <a:pt x="9" y="4"/>
                  </a:lnTo>
                  <a:lnTo>
                    <a:pt x="3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45" name="Freeform 609"/>
            <p:cNvSpPr>
              <a:spLocks/>
            </p:cNvSpPr>
            <p:nvPr/>
          </p:nvSpPr>
          <p:spPr bwMode="ltGray">
            <a:xfrm>
              <a:off x="1839" y="1959"/>
              <a:ext cx="185" cy="58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0" y="14"/>
                </a:cxn>
                <a:cxn ang="0">
                  <a:pos x="34" y="18"/>
                </a:cxn>
                <a:cxn ang="0">
                  <a:pos x="66" y="25"/>
                </a:cxn>
                <a:cxn ang="0">
                  <a:pos x="96" y="33"/>
                </a:cxn>
                <a:cxn ang="0">
                  <a:pos x="127" y="41"/>
                </a:cxn>
                <a:cxn ang="0">
                  <a:pos x="155" y="49"/>
                </a:cxn>
                <a:cxn ang="0">
                  <a:pos x="176" y="56"/>
                </a:cxn>
                <a:cxn ang="0">
                  <a:pos x="185" y="58"/>
                </a:cxn>
                <a:cxn ang="0">
                  <a:pos x="177" y="54"/>
                </a:cxn>
                <a:cxn ang="0">
                  <a:pos x="159" y="45"/>
                </a:cxn>
                <a:cxn ang="0">
                  <a:pos x="133" y="33"/>
                </a:cxn>
                <a:cxn ang="0">
                  <a:pos x="106" y="22"/>
                </a:cxn>
                <a:cxn ang="0">
                  <a:pos x="75" y="13"/>
                </a:cxn>
                <a:cxn ang="0">
                  <a:pos x="46" y="5"/>
                </a:cxn>
                <a:cxn ang="0">
                  <a:pos x="24" y="1"/>
                </a:cxn>
                <a:cxn ang="0">
                  <a:pos x="16" y="0"/>
                </a:cxn>
                <a:cxn ang="0">
                  <a:pos x="0" y="14"/>
                </a:cxn>
                <a:cxn ang="0">
                  <a:pos x="0" y="14"/>
                </a:cxn>
              </a:cxnLst>
              <a:rect l="0" t="0" r="r" b="b"/>
              <a:pathLst>
                <a:path w="185" h="58">
                  <a:moveTo>
                    <a:pt x="0" y="14"/>
                  </a:moveTo>
                  <a:lnTo>
                    <a:pt x="10" y="14"/>
                  </a:lnTo>
                  <a:lnTo>
                    <a:pt x="34" y="18"/>
                  </a:lnTo>
                  <a:lnTo>
                    <a:pt x="66" y="25"/>
                  </a:lnTo>
                  <a:lnTo>
                    <a:pt x="96" y="33"/>
                  </a:lnTo>
                  <a:lnTo>
                    <a:pt x="127" y="41"/>
                  </a:lnTo>
                  <a:lnTo>
                    <a:pt x="155" y="49"/>
                  </a:lnTo>
                  <a:lnTo>
                    <a:pt x="176" y="56"/>
                  </a:lnTo>
                  <a:lnTo>
                    <a:pt x="185" y="58"/>
                  </a:lnTo>
                  <a:lnTo>
                    <a:pt x="177" y="54"/>
                  </a:lnTo>
                  <a:lnTo>
                    <a:pt x="159" y="45"/>
                  </a:lnTo>
                  <a:lnTo>
                    <a:pt x="133" y="33"/>
                  </a:lnTo>
                  <a:lnTo>
                    <a:pt x="106" y="22"/>
                  </a:lnTo>
                  <a:lnTo>
                    <a:pt x="75" y="13"/>
                  </a:lnTo>
                  <a:lnTo>
                    <a:pt x="46" y="5"/>
                  </a:lnTo>
                  <a:lnTo>
                    <a:pt x="24" y="1"/>
                  </a:lnTo>
                  <a:lnTo>
                    <a:pt x="16" y="0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46" name="Freeform 610"/>
            <p:cNvSpPr>
              <a:spLocks/>
            </p:cNvSpPr>
            <p:nvPr/>
          </p:nvSpPr>
          <p:spPr bwMode="ltGray">
            <a:xfrm>
              <a:off x="2015" y="1992"/>
              <a:ext cx="103" cy="23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0" y="23"/>
                </a:cxn>
                <a:cxn ang="0">
                  <a:pos x="5" y="23"/>
                </a:cxn>
                <a:cxn ang="0">
                  <a:pos x="20" y="23"/>
                </a:cxn>
                <a:cxn ang="0">
                  <a:pos x="40" y="23"/>
                </a:cxn>
                <a:cxn ang="0">
                  <a:pos x="59" y="23"/>
                </a:cxn>
                <a:cxn ang="0">
                  <a:pos x="76" y="19"/>
                </a:cxn>
                <a:cxn ang="0">
                  <a:pos x="89" y="13"/>
                </a:cxn>
                <a:cxn ang="0">
                  <a:pos x="99" y="8"/>
                </a:cxn>
                <a:cxn ang="0">
                  <a:pos x="103" y="7"/>
                </a:cxn>
                <a:cxn ang="0">
                  <a:pos x="80" y="0"/>
                </a:cxn>
                <a:cxn ang="0">
                  <a:pos x="80" y="0"/>
                </a:cxn>
              </a:cxnLst>
              <a:rect l="0" t="0" r="r" b="b"/>
              <a:pathLst>
                <a:path w="103" h="23">
                  <a:moveTo>
                    <a:pt x="80" y="0"/>
                  </a:moveTo>
                  <a:lnTo>
                    <a:pt x="0" y="23"/>
                  </a:lnTo>
                  <a:lnTo>
                    <a:pt x="5" y="23"/>
                  </a:lnTo>
                  <a:lnTo>
                    <a:pt x="20" y="23"/>
                  </a:lnTo>
                  <a:lnTo>
                    <a:pt x="40" y="23"/>
                  </a:lnTo>
                  <a:lnTo>
                    <a:pt x="59" y="23"/>
                  </a:lnTo>
                  <a:lnTo>
                    <a:pt x="76" y="19"/>
                  </a:lnTo>
                  <a:lnTo>
                    <a:pt x="89" y="13"/>
                  </a:lnTo>
                  <a:lnTo>
                    <a:pt x="99" y="8"/>
                  </a:lnTo>
                  <a:lnTo>
                    <a:pt x="103" y="7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47" name="Freeform 611"/>
            <p:cNvSpPr>
              <a:spLocks/>
            </p:cNvSpPr>
            <p:nvPr/>
          </p:nvSpPr>
          <p:spPr bwMode="ltGray">
            <a:xfrm>
              <a:off x="1819" y="1916"/>
              <a:ext cx="137" cy="57"/>
            </a:xfrm>
            <a:custGeom>
              <a:avLst/>
              <a:gdLst/>
              <a:ahLst/>
              <a:cxnLst>
                <a:cxn ang="0">
                  <a:pos x="24" y="57"/>
                </a:cxn>
                <a:cxn ang="0">
                  <a:pos x="30" y="53"/>
                </a:cxn>
                <a:cxn ang="0">
                  <a:pos x="44" y="44"/>
                </a:cxn>
                <a:cxn ang="0">
                  <a:pos x="68" y="32"/>
                </a:cxn>
                <a:cxn ang="0">
                  <a:pos x="98" y="19"/>
                </a:cxn>
                <a:cxn ang="0">
                  <a:pos x="120" y="8"/>
                </a:cxn>
                <a:cxn ang="0">
                  <a:pos x="132" y="4"/>
                </a:cxn>
                <a:cxn ang="0">
                  <a:pos x="137" y="1"/>
                </a:cxn>
                <a:cxn ang="0">
                  <a:pos x="137" y="1"/>
                </a:cxn>
                <a:cxn ang="0">
                  <a:pos x="134" y="0"/>
                </a:cxn>
                <a:cxn ang="0">
                  <a:pos x="122" y="1"/>
                </a:cxn>
                <a:cxn ang="0">
                  <a:pos x="100" y="5"/>
                </a:cxn>
                <a:cxn ang="0">
                  <a:pos x="70" y="16"/>
                </a:cxn>
                <a:cxn ang="0">
                  <a:pos x="38" y="29"/>
                </a:cxn>
                <a:cxn ang="0">
                  <a:pos x="16" y="41"/>
                </a:cxn>
                <a:cxn ang="0">
                  <a:pos x="4" y="51"/>
                </a:cxn>
                <a:cxn ang="0">
                  <a:pos x="0" y="55"/>
                </a:cxn>
                <a:cxn ang="0">
                  <a:pos x="24" y="57"/>
                </a:cxn>
                <a:cxn ang="0">
                  <a:pos x="24" y="57"/>
                </a:cxn>
              </a:cxnLst>
              <a:rect l="0" t="0" r="r" b="b"/>
              <a:pathLst>
                <a:path w="137" h="57">
                  <a:moveTo>
                    <a:pt x="24" y="57"/>
                  </a:moveTo>
                  <a:lnTo>
                    <a:pt x="30" y="53"/>
                  </a:lnTo>
                  <a:lnTo>
                    <a:pt x="44" y="44"/>
                  </a:lnTo>
                  <a:lnTo>
                    <a:pt x="68" y="32"/>
                  </a:lnTo>
                  <a:lnTo>
                    <a:pt x="98" y="19"/>
                  </a:lnTo>
                  <a:lnTo>
                    <a:pt x="120" y="8"/>
                  </a:lnTo>
                  <a:lnTo>
                    <a:pt x="132" y="4"/>
                  </a:lnTo>
                  <a:lnTo>
                    <a:pt x="137" y="1"/>
                  </a:lnTo>
                  <a:lnTo>
                    <a:pt x="137" y="1"/>
                  </a:lnTo>
                  <a:lnTo>
                    <a:pt x="134" y="0"/>
                  </a:lnTo>
                  <a:lnTo>
                    <a:pt x="122" y="1"/>
                  </a:lnTo>
                  <a:lnTo>
                    <a:pt x="100" y="5"/>
                  </a:lnTo>
                  <a:lnTo>
                    <a:pt x="70" y="16"/>
                  </a:lnTo>
                  <a:lnTo>
                    <a:pt x="38" y="29"/>
                  </a:lnTo>
                  <a:lnTo>
                    <a:pt x="16" y="41"/>
                  </a:lnTo>
                  <a:lnTo>
                    <a:pt x="4" y="51"/>
                  </a:lnTo>
                  <a:lnTo>
                    <a:pt x="0" y="55"/>
                  </a:lnTo>
                  <a:lnTo>
                    <a:pt x="24" y="57"/>
                  </a:lnTo>
                  <a:lnTo>
                    <a:pt x="24" y="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48" name="Freeform 612"/>
            <p:cNvSpPr>
              <a:spLocks/>
            </p:cNvSpPr>
            <p:nvPr/>
          </p:nvSpPr>
          <p:spPr bwMode="ltGray">
            <a:xfrm>
              <a:off x="1821" y="2004"/>
              <a:ext cx="199" cy="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0"/>
                </a:cxn>
                <a:cxn ang="0">
                  <a:pos x="34" y="1"/>
                </a:cxn>
                <a:cxn ang="0">
                  <a:pos x="69" y="4"/>
                </a:cxn>
                <a:cxn ang="0">
                  <a:pos x="109" y="11"/>
                </a:cxn>
                <a:cxn ang="0">
                  <a:pos x="142" y="20"/>
                </a:cxn>
                <a:cxn ang="0">
                  <a:pos x="171" y="31"/>
                </a:cxn>
                <a:cxn ang="0">
                  <a:pos x="191" y="40"/>
                </a:cxn>
                <a:cxn ang="0">
                  <a:pos x="198" y="44"/>
                </a:cxn>
                <a:cxn ang="0">
                  <a:pos x="199" y="61"/>
                </a:cxn>
                <a:cxn ang="0">
                  <a:pos x="190" y="58"/>
                </a:cxn>
                <a:cxn ang="0">
                  <a:pos x="169" y="49"/>
                </a:cxn>
                <a:cxn ang="0">
                  <a:pos x="138" y="37"/>
                </a:cxn>
                <a:cxn ang="0">
                  <a:pos x="104" y="28"/>
                </a:cxn>
                <a:cxn ang="0">
                  <a:pos x="68" y="17"/>
                </a:cxn>
                <a:cxn ang="0">
                  <a:pos x="34" y="9"/>
                </a:cxn>
                <a:cxn ang="0">
                  <a:pos x="9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99" h="61">
                  <a:moveTo>
                    <a:pt x="0" y="0"/>
                  </a:moveTo>
                  <a:lnTo>
                    <a:pt x="9" y="0"/>
                  </a:lnTo>
                  <a:lnTo>
                    <a:pt x="34" y="1"/>
                  </a:lnTo>
                  <a:lnTo>
                    <a:pt x="69" y="4"/>
                  </a:lnTo>
                  <a:lnTo>
                    <a:pt x="109" y="11"/>
                  </a:lnTo>
                  <a:lnTo>
                    <a:pt x="142" y="20"/>
                  </a:lnTo>
                  <a:lnTo>
                    <a:pt x="171" y="31"/>
                  </a:lnTo>
                  <a:lnTo>
                    <a:pt x="191" y="40"/>
                  </a:lnTo>
                  <a:lnTo>
                    <a:pt x="198" y="44"/>
                  </a:lnTo>
                  <a:lnTo>
                    <a:pt x="199" y="61"/>
                  </a:lnTo>
                  <a:lnTo>
                    <a:pt x="190" y="58"/>
                  </a:lnTo>
                  <a:lnTo>
                    <a:pt x="169" y="49"/>
                  </a:lnTo>
                  <a:lnTo>
                    <a:pt x="138" y="37"/>
                  </a:lnTo>
                  <a:lnTo>
                    <a:pt x="104" y="28"/>
                  </a:lnTo>
                  <a:lnTo>
                    <a:pt x="68" y="17"/>
                  </a:lnTo>
                  <a:lnTo>
                    <a:pt x="34" y="9"/>
                  </a:lnTo>
                  <a:lnTo>
                    <a:pt x="9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49" name="Freeform 613"/>
            <p:cNvSpPr>
              <a:spLocks/>
            </p:cNvSpPr>
            <p:nvPr/>
          </p:nvSpPr>
          <p:spPr bwMode="ltGray">
            <a:xfrm>
              <a:off x="2012" y="2012"/>
              <a:ext cx="16" cy="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0"/>
                </a:cxn>
                <a:cxn ang="0">
                  <a:pos x="7" y="56"/>
                </a:cxn>
                <a:cxn ang="0">
                  <a:pos x="10" y="46"/>
                </a:cxn>
                <a:cxn ang="0">
                  <a:pos x="14" y="36"/>
                </a:cxn>
                <a:cxn ang="0">
                  <a:pos x="16" y="28"/>
                </a:cxn>
                <a:cxn ang="0">
                  <a:pos x="16" y="20"/>
                </a:cxn>
                <a:cxn ang="0">
                  <a:pos x="16" y="11"/>
                </a:cxn>
                <a:cxn ang="0">
                  <a:pos x="15" y="3"/>
                </a:cxn>
                <a:cxn ang="0">
                  <a:pos x="1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6" h="60">
                  <a:moveTo>
                    <a:pt x="0" y="0"/>
                  </a:moveTo>
                  <a:lnTo>
                    <a:pt x="6" y="60"/>
                  </a:lnTo>
                  <a:lnTo>
                    <a:pt x="7" y="56"/>
                  </a:lnTo>
                  <a:lnTo>
                    <a:pt x="10" y="46"/>
                  </a:lnTo>
                  <a:lnTo>
                    <a:pt x="14" y="36"/>
                  </a:lnTo>
                  <a:lnTo>
                    <a:pt x="16" y="28"/>
                  </a:lnTo>
                  <a:lnTo>
                    <a:pt x="16" y="20"/>
                  </a:lnTo>
                  <a:lnTo>
                    <a:pt x="16" y="11"/>
                  </a:lnTo>
                  <a:lnTo>
                    <a:pt x="15" y="3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50" name="Freeform 614"/>
            <p:cNvSpPr>
              <a:spLocks/>
            </p:cNvSpPr>
            <p:nvPr/>
          </p:nvSpPr>
          <p:spPr bwMode="ltGray">
            <a:xfrm>
              <a:off x="2016" y="2016"/>
              <a:ext cx="147" cy="5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6" y="52"/>
                </a:cxn>
                <a:cxn ang="0">
                  <a:pos x="23" y="45"/>
                </a:cxn>
                <a:cxn ang="0">
                  <a:pos x="46" y="34"/>
                </a:cxn>
                <a:cxn ang="0">
                  <a:pos x="75" y="25"/>
                </a:cxn>
                <a:cxn ang="0">
                  <a:pos x="102" y="16"/>
                </a:cxn>
                <a:cxn ang="0">
                  <a:pos x="126" y="9"/>
                </a:cxn>
                <a:cxn ang="0">
                  <a:pos x="140" y="4"/>
                </a:cxn>
                <a:cxn ang="0">
                  <a:pos x="147" y="3"/>
                </a:cxn>
                <a:cxn ang="0">
                  <a:pos x="142" y="1"/>
                </a:cxn>
                <a:cxn ang="0">
                  <a:pos x="128" y="0"/>
                </a:cxn>
                <a:cxn ang="0">
                  <a:pos x="104" y="1"/>
                </a:cxn>
                <a:cxn ang="0">
                  <a:pos x="71" y="7"/>
                </a:cxn>
                <a:cxn ang="0">
                  <a:pos x="39" y="17"/>
                </a:cxn>
                <a:cxn ang="0">
                  <a:pos x="19" y="28"/>
                </a:cxn>
                <a:cxn ang="0">
                  <a:pos x="8" y="37"/>
                </a:cxn>
                <a:cxn ang="0">
                  <a:pos x="4" y="41"/>
                </a:cxn>
                <a:cxn ang="0">
                  <a:pos x="0" y="56"/>
                </a:cxn>
                <a:cxn ang="0">
                  <a:pos x="0" y="56"/>
                </a:cxn>
              </a:cxnLst>
              <a:rect l="0" t="0" r="r" b="b"/>
              <a:pathLst>
                <a:path w="147" h="56">
                  <a:moveTo>
                    <a:pt x="0" y="56"/>
                  </a:moveTo>
                  <a:lnTo>
                    <a:pt x="6" y="52"/>
                  </a:lnTo>
                  <a:lnTo>
                    <a:pt x="23" y="45"/>
                  </a:lnTo>
                  <a:lnTo>
                    <a:pt x="46" y="34"/>
                  </a:lnTo>
                  <a:lnTo>
                    <a:pt x="75" y="25"/>
                  </a:lnTo>
                  <a:lnTo>
                    <a:pt x="102" y="16"/>
                  </a:lnTo>
                  <a:lnTo>
                    <a:pt x="126" y="9"/>
                  </a:lnTo>
                  <a:lnTo>
                    <a:pt x="140" y="4"/>
                  </a:lnTo>
                  <a:lnTo>
                    <a:pt x="147" y="3"/>
                  </a:lnTo>
                  <a:lnTo>
                    <a:pt x="142" y="1"/>
                  </a:lnTo>
                  <a:lnTo>
                    <a:pt x="128" y="0"/>
                  </a:lnTo>
                  <a:lnTo>
                    <a:pt x="104" y="1"/>
                  </a:lnTo>
                  <a:lnTo>
                    <a:pt x="71" y="7"/>
                  </a:lnTo>
                  <a:lnTo>
                    <a:pt x="39" y="17"/>
                  </a:lnTo>
                  <a:lnTo>
                    <a:pt x="19" y="28"/>
                  </a:lnTo>
                  <a:lnTo>
                    <a:pt x="8" y="37"/>
                  </a:lnTo>
                  <a:lnTo>
                    <a:pt x="4" y="41"/>
                  </a:lnTo>
                  <a:lnTo>
                    <a:pt x="0" y="56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51" name="Freeform 615"/>
            <p:cNvSpPr>
              <a:spLocks/>
            </p:cNvSpPr>
            <p:nvPr/>
          </p:nvSpPr>
          <p:spPr bwMode="ltGray">
            <a:xfrm>
              <a:off x="1903" y="2020"/>
              <a:ext cx="44" cy="4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13"/>
                </a:cxn>
                <a:cxn ang="0">
                  <a:pos x="8" y="54"/>
                </a:cxn>
                <a:cxn ang="0">
                  <a:pos x="14" y="118"/>
                </a:cxn>
                <a:cxn ang="0">
                  <a:pos x="20" y="203"/>
                </a:cxn>
                <a:cxn ang="0">
                  <a:pos x="23" y="297"/>
                </a:cxn>
                <a:cxn ang="0">
                  <a:pos x="24" y="378"/>
                </a:cxn>
                <a:cxn ang="0">
                  <a:pos x="24" y="436"/>
                </a:cxn>
                <a:cxn ang="0">
                  <a:pos x="24" y="458"/>
                </a:cxn>
                <a:cxn ang="0">
                  <a:pos x="42" y="452"/>
                </a:cxn>
                <a:cxn ang="0">
                  <a:pos x="42" y="426"/>
                </a:cxn>
                <a:cxn ang="0">
                  <a:pos x="44" y="358"/>
                </a:cxn>
                <a:cxn ang="0">
                  <a:pos x="42" y="262"/>
                </a:cxn>
                <a:cxn ang="0">
                  <a:pos x="34" y="153"/>
                </a:cxn>
                <a:cxn ang="0">
                  <a:pos x="20" y="66"/>
                </a:cxn>
                <a:cxn ang="0">
                  <a:pos x="11" y="20"/>
                </a:cxn>
                <a:cxn ang="0">
                  <a:pos x="3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" h="458">
                  <a:moveTo>
                    <a:pt x="0" y="0"/>
                  </a:moveTo>
                  <a:lnTo>
                    <a:pt x="3" y="13"/>
                  </a:lnTo>
                  <a:lnTo>
                    <a:pt x="8" y="54"/>
                  </a:lnTo>
                  <a:lnTo>
                    <a:pt x="14" y="118"/>
                  </a:lnTo>
                  <a:lnTo>
                    <a:pt x="20" y="203"/>
                  </a:lnTo>
                  <a:lnTo>
                    <a:pt x="23" y="297"/>
                  </a:lnTo>
                  <a:lnTo>
                    <a:pt x="24" y="378"/>
                  </a:lnTo>
                  <a:lnTo>
                    <a:pt x="24" y="436"/>
                  </a:lnTo>
                  <a:lnTo>
                    <a:pt x="24" y="458"/>
                  </a:lnTo>
                  <a:lnTo>
                    <a:pt x="42" y="452"/>
                  </a:lnTo>
                  <a:lnTo>
                    <a:pt x="42" y="426"/>
                  </a:lnTo>
                  <a:lnTo>
                    <a:pt x="44" y="358"/>
                  </a:lnTo>
                  <a:lnTo>
                    <a:pt x="42" y="262"/>
                  </a:lnTo>
                  <a:lnTo>
                    <a:pt x="34" y="153"/>
                  </a:lnTo>
                  <a:lnTo>
                    <a:pt x="20" y="66"/>
                  </a:lnTo>
                  <a:lnTo>
                    <a:pt x="11" y="20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52" name="Freeform 616"/>
            <p:cNvSpPr>
              <a:spLocks/>
            </p:cNvSpPr>
            <p:nvPr/>
          </p:nvSpPr>
          <p:spPr bwMode="ltGray">
            <a:xfrm>
              <a:off x="1114" y="2321"/>
              <a:ext cx="828" cy="200"/>
            </a:xfrm>
            <a:custGeom>
              <a:avLst/>
              <a:gdLst/>
              <a:ahLst/>
              <a:cxnLst>
                <a:cxn ang="0">
                  <a:pos x="825" y="16"/>
                </a:cxn>
                <a:cxn ang="0">
                  <a:pos x="805" y="16"/>
                </a:cxn>
                <a:cxn ang="0">
                  <a:pos x="748" y="21"/>
                </a:cxn>
                <a:cxn ang="0">
                  <a:pos x="653" y="31"/>
                </a:cxn>
                <a:cxn ang="0">
                  <a:pos x="526" y="49"/>
                </a:cxn>
                <a:cxn ang="0">
                  <a:pos x="360" y="85"/>
                </a:cxn>
                <a:cxn ang="0">
                  <a:pos x="190" y="135"/>
                </a:cxn>
                <a:cxn ang="0">
                  <a:pos x="54" y="180"/>
                </a:cxn>
                <a:cxn ang="0">
                  <a:pos x="0" y="200"/>
                </a:cxn>
                <a:cxn ang="0">
                  <a:pos x="37" y="182"/>
                </a:cxn>
                <a:cxn ang="0">
                  <a:pos x="139" y="138"/>
                </a:cxn>
                <a:cxn ang="0">
                  <a:pos x="286" y="85"/>
                </a:cxn>
                <a:cxn ang="0">
                  <a:pos x="458" y="42"/>
                </a:cxn>
                <a:cxn ang="0">
                  <a:pos x="615" y="16"/>
                </a:cxn>
                <a:cxn ang="0">
                  <a:pos x="731" y="4"/>
                </a:cxn>
                <a:cxn ang="0">
                  <a:pos x="803" y="0"/>
                </a:cxn>
                <a:cxn ang="0">
                  <a:pos x="828" y="0"/>
                </a:cxn>
                <a:cxn ang="0">
                  <a:pos x="825" y="16"/>
                </a:cxn>
                <a:cxn ang="0">
                  <a:pos x="825" y="16"/>
                </a:cxn>
              </a:cxnLst>
              <a:rect l="0" t="0" r="r" b="b"/>
              <a:pathLst>
                <a:path w="828" h="200">
                  <a:moveTo>
                    <a:pt x="825" y="16"/>
                  </a:moveTo>
                  <a:lnTo>
                    <a:pt x="805" y="16"/>
                  </a:lnTo>
                  <a:lnTo>
                    <a:pt x="748" y="21"/>
                  </a:lnTo>
                  <a:lnTo>
                    <a:pt x="653" y="31"/>
                  </a:lnTo>
                  <a:lnTo>
                    <a:pt x="526" y="49"/>
                  </a:lnTo>
                  <a:lnTo>
                    <a:pt x="360" y="85"/>
                  </a:lnTo>
                  <a:lnTo>
                    <a:pt x="190" y="135"/>
                  </a:lnTo>
                  <a:lnTo>
                    <a:pt x="54" y="180"/>
                  </a:lnTo>
                  <a:lnTo>
                    <a:pt x="0" y="200"/>
                  </a:lnTo>
                  <a:lnTo>
                    <a:pt x="37" y="182"/>
                  </a:lnTo>
                  <a:lnTo>
                    <a:pt x="139" y="138"/>
                  </a:lnTo>
                  <a:lnTo>
                    <a:pt x="286" y="85"/>
                  </a:lnTo>
                  <a:lnTo>
                    <a:pt x="458" y="42"/>
                  </a:lnTo>
                  <a:lnTo>
                    <a:pt x="615" y="16"/>
                  </a:lnTo>
                  <a:lnTo>
                    <a:pt x="731" y="4"/>
                  </a:lnTo>
                  <a:lnTo>
                    <a:pt x="803" y="0"/>
                  </a:lnTo>
                  <a:lnTo>
                    <a:pt x="828" y="0"/>
                  </a:lnTo>
                  <a:lnTo>
                    <a:pt x="825" y="16"/>
                  </a:lnTo>
                  <a:lnTo>
                    <a:pt x="825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53" name="Freeform 617"/>
            <p:cNvSpPr>
              <a:spLocks/>
            </p:cNvSpPr>
            <p:nvPr/>
          </p:nvSpPr>
          <p:spPr bwMode="ltGray">
            <a:xfrm>
              <a:off x="1257" y="2164"/>
              <a:ext cx="39" cy="183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6" y="0"/>
                </a:cxn>
                <a:cxn ang="0">
                  <a:pos x="30" y="1"/>
                </a:cxn>
                <a:cxn ang="0">
                  <a:pos x="20" y="8"/>
                </a:cxn>
                <a:cxn ang="0">
                  <a:pos x="12" y="27"/>
                </a:cxn>
                <a:cxn ang="0">
                  <a:pos x="4" y="58"/>
                </a:cxn>
                <a:cxn ang="0">
                  <a:pos x="2" y="90"/>
                </a:cxn>
                <a:cxn ang="0">
                  <a:pos x="0" y="119"/>
                </a:cxn>
                <a:cxn ang="0">
                  <a:pos x="0" y="142"/>
                </a:cxn>
                <a:cxn ang="0">
                  <a:pos x="0" y="157"/>
                </a:cxn>
                <a:cxn ang="0">
                  <a:pos x="3" y="170"/>
                </a:cxn>
                <a:cxn ang="0">
                  <a:pos x="4" y="179"/>
                </a:cxn>
                <a:cxn ang="0">
                  <a:pos x="6" y="183"/>
                </a:cxn>
                <a:cxn ang="0">
                  <a:pos x="6" y="174"/>
                </a:cxn>
                <a:cxn ang="0">
                  <a:pos x="7" y="153"/>
                </a:cxn>
                <a:cxn ang="0">
                  <a:pos x="10" y="121"/>
                </a:cxn>
                <a:cxn ang="0">
                  <a:pos x="15" y="86"/>
                </a:cxn>
                <a:cxn ang="0">
                  <a:pos x="23" y="51"/>
                </a:cxn>
                <a:cxn ang="0">
                  <a:pos x="31" y="25"/>
                </a:cxn>
                <a:cxn ang="0">
                  <a:pos x="36" y="8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39" h="183">
                  <a:moveTo>
                    <a:pt x="39" y="2"/>
                  </a:moveTo>
                  <a:lnTo>
                    <a:pt x="36" y="0"/>
                  </a:lnTo>
                  <a:lnTo>
                    <a:pt x="30" y="1"/>
                  </a:lnTo>
                  <a:lnTo>
                    <a:pt x="20" y="8"/>
                  </a:lnTo>
                  <a:lnTo>
                    <a:pt x="12" y="27"/>
                  </a:lnTo>
                  <a:lnTo>
                    <a:pt x="4" y="58"/>
                  </a:lnTo>
                  <a:lnTo>
                    <a:pt x="2" y="90"/>
                  </a:lnTo>
                  <a:lnTo>
                    <a:pt x="0" y="119"/>
                  </a:lnTo>
                  <a:lnTo>
                    <a:pt x="0" y="142"/>
                  </a:lnTo>
                  <a:lnTo>
                    <a:pt x="0" y="157"/>
                  </a:lnTo>
                  <a:lnTo>
                    <a:pt x="3" y="170"/>
                  </a:lnTo>
                  <a:lnTo>
                    <a:pt x="4" y="179"/>
                  </a:lnTo>
                  <a:lnTo>
                    <a:pt x="6" y="183"/>
                  </a:lnTo>
                  <a:lnTo>
                    <a:pt x="6" y="174"/>
                  </a:lnTo>
                  <a:lnTo>
                    <a:pt x="7" y="153"/>
                  </a:lnTo>
                  <a:lnTo>
                    <a:pt x="10" y="121"/>
                  </a:lnTo>
                  <a:lnTo>
                    <a:pt x="15" y="86"/>
                  </a:lnTo>
                  <a:lnTo>
                    <a:pt x="23" y="51"/>
                  </a:lnTo>
                  <a:lnTo>
                    <a:pt x="31" y="25"/>
                  </a:lnTo>
                  <a:lnTo>
                    <a:pt x="36" y="8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54" name="Freeform 618"/>
            <p:cNvSpPr>
              <a:spLocks/>
            </p:cNvSpPr>
            <p:nvPr/>
          </p:nvSpPr>
          <p:spPr bwMode="ltGray">
            <a:xfrm>
              <a:off x="1275" y="2188"/>
              <a:ext cx="56" cy="160"/>
            </a:xfrm>
            <a:custGeom>
              <a:avLst/>
              <a:gdLst/>
              <a:ahLst/>
              <a:cxnLst>
                <a:cxn ang="0">
                  <a:pos x="56" y="2"/>
                </a:cxn>
                <a:cxn ang="0">
                  <a:pos x="56" y="9"/>
                </a:cxn>
                <a:cxn ang="0">
                  <a:pos x="53" y="29"/>
                </a:cxn>
                <a:cxn ang="0">
                  <a:pos x="48" y="55"/>
                </a:cxn>
                <a:cxn ang="0">
                  <a:pos x="40" y="87"/>
                </a:cxn>
                <a:cxn ang="0">
                  <a:pos x="26" y="115"/>
                </a:cxn>
                <a:cxn ang="0">
                  <a:pos x="13" y="139"/>
                </a:cxn>
                <a:cxn ang="0">
                  <a:pos x="4" y="155"/>
                </a:cxn>
                <a:cxn ang="0">
                  <a:pos x="0" y="160"/>
                </a:cxn>
                <a:cxn ang="0">
                  <a:pos x="2" y="151"/>
                </a:cxn>
                <a:cxn ang="0">
                  <a:pos x="9" y="127"/>
                </a:cxn>
                <a:cxn ang="0">
                  <a:pos x="18" y="94"/>
                </a:cxn>
                <a:cxn ang="0">
                  <a:pos x="28" y="63"/>
                </a:cxn>
                <a:cxn ang="0">
                  <a:pos x="36" y="35"/>
                </a:cxn>
                <a:cxn ang="0">
                  <a:pos x="41" y="15"/>
                </a:cxn>
                <a:cxn ang="0">
                  <a:pos x="44" y="3"/>
                </a:cxn>
                <a:cxn ang="0">
                  <a:pos x="45" y="0"/>
                </a:cxn>
                <a:cxn ang="0">
                  <a:pos x="56" y="2"/>
                </a:cxn>
                <a:cxn ang="0">
                  <a:pos x="56" y="2"/>
                </a:cxn>
              </a:cxnLst>
              <a:rect l="0" t="0" r="r" b="b"/>
              <a:pathLst>
                <a:path w="56" h="160">
                  <a:moveTo>
                    <a:pt x="56" y="2"/>
                  </a:moveTo>
                  <a:lnTo>
                    <a:pt x="56" y="9"/>
                  </a:lnTo>
                  <a:lnTo>
                    <a:pt x="53" y="29"/>
                  </a:lnTo>
                  <a:lnTo>
                    <a:pt x="48" y="55"/>
                  </a:lnTo>
                  <a:lnTo>
                    <a:pt x="40" y="87"/>
                  </a:lnTo>
                  <a:lnTo>
                    <a:pt x="26" y="115"/>
                  </a:lnTo>
                  <a:lnTo>
                    <a:pt x="13" y="139"/>
                  </a:lnTo>
                  <a:lnTo>
                    <a:pt x="4" y="155"/>
                  </a:lnTo>
                  <a:lnTo>
                    <a:pt x="0" y="160"/>
                  </a:lnTo>
                  <a:lnTo>
                    <a:pt x="2" y="151"/>
                  </a:lnTo>
                  <a:lnTo>
                    <a:pt x="9" y="127"/>
                  </a:lnTo>
                  <a:lnTo>
                    <a:pt x="18" y="94"/>
                  </a:lnTo>
                  <a:lnTo>
                    <a:pt x="28" y="63"/>
                  </a:lnTo>
                  <a:lnTo>
                    <a:pt x="36" y="35"/>
                  </a:lnTo>
                  <a:lnTo>
                    <a:pt x="41" y="15"/>
                  </a:lnTo>
                  <a:lnTo>
                    <a:pt x="44" y="3"/>
                  </a:lnTo>
                  <a:lnTo>
                    <a:pt x="45" y="0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55" name="Freeform 619"/>
            <p:cNvSpPr>
              <a:spLocks/>
            </p:cNvSpPr>
            <p:nvPr/>
          </p:nvSpPr>
          <p:spPr bwMode="ltGray">
            <a:xfrm>
              <a:off x="1309" y="2227"/>
              <a:ext cx="48" cy="121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8" y="8"/>
                </a:cxn>
                <a:cxn ang="0">
                  <a:pos x="12" y="28"/>
                </a:cxn>
                <a:cxn ang="0">
                  <a:pos x="19" y="54"/>
                </a:cxn>
                <a:cxn ang="0">
                  <a:pos x="30" y="78"/>
                </a:cxn>
                <a:cxn ang="0">
                  <a:pos x="38" y="95"/>
                </a:cxn>
                <a:cxn ang="0">
                  <a:pos x="43" y="108"/>
                </a:cxn>
                <a:cxn ang="0">
                  <a:pos x="47" y="117"/>
                </a:cxn>
                <a:cxn ang="0">
                  <a:pos x="48" y="121"/>
                </a:cxn>
                <a:cxn ang="0">
                  <a:pos x="43" y="115"/>
                </a:cxn>
                <a:cxn ang="0">
                  <a:pos x="30" y="99"/>
                </a:cxn>
                <a:cxn ang="0">
                  <a:pos x="15" y="79"/>
                </a:cxn>
                <a:cxn ang="0">
                  <a:pos x="4" y="55"/>
                </a:cxn>
                <a:cxn ang="0">
                  <a:pos x="0" y="34"/>
                </a:cxn>
                <a:cxn ang="0">
                  <a:pos x="2" y="16"/>
                </a:cxn>
                <a:cxn ang="0">
                  <a:pos x="4" y="4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48" h="121">
                  <a:moveTo>
                    <a:pt x="7" y="0"/>
                  </a:moveTo>
                  <a:lnTo>
                    <a:pt x="8" y="8"/>
                  </a:lnTo>
                  <a:lnTo>
                    <a:pt x="12" y="28"/>
                  </a:lnTo>
                  <a:lnTo>
                    <a:pt x="19" y="54"/>
                  </a:lnTo>
                  <a:lnTo>
                    <a:pt x="30" y="78"/>
                  </a:lnTo>
                  <a:lnTo>
                    <a:pt x="38" y="95"/>
                  </a:lnTo>
                  <a:lnTo>
                    <a:pt x="43" y="108"/>
                  </a:lnTo>
                  <a:lnTo>
                    <a:pt x="47" y="117"/>
                  </a:lnTo>
                  <a:lnTo>
                    <a:pt x="48" y="121"/>
                  </a:lnTo>
                  <a:lnTo>
                    <a:pt x="43" y="115"/>
                  </a:lnTo>
                  <a:lnTo>
                    <a:pt x="30" y="99"/>
                  </a:lnTo>
                  <a:lnTo>
                    <a:pt x="15" y="79"/>
                  </a:lnTo>
                  <a:lnTo>
                    <a:pt x="4" y="55"/>
                  </a:lnTo>
                  <a:lnTo>
                    <a:pt x="0" y="34"/>
                  </a:lnTo>
                  <a:lnTo>
                    <a:pt x="2" y="16"/>
                  </a:lnTo>
                  <a:lnTo>
                    <a:pt x="4" y="4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56" name="Freeform 620"/>
            <p:cNvSpPr>
              <a:spLocks/>
            </p:cNvSpPr>
            <p:nvPr/>
          </p:nvSpPr>
          <p:spPr bwMode="ltGray">
            <a:xfrm>
              <a:off x="1341" y="2193"/>
              <a:ext cx="39" cy="153"/>
            </a:xfrm>
            <a:custGeom>
              <a:avLst/>
              <a:gdLst/>
              <a:ahLst/>
              <a:cxnLst>
                <a:cxn ang="0">
                  <a:pos x="2" y="9"/>
                </a:cxn>
                <a:cxn ang="0">
                  <a:pos x="2" y="14"/>
                </a:cxn>
                <a:cxn ang="0">
                  <a:pos x="3" y="30"/>
                </a:cxn>
                <a:cxn ang="0">
                  <a:pos x="8" y="54"/>
                </a:cxn>
                <a:cxn ang="0">
                  <a:pos x="15" y="85"/>
                </a:cxn>
                <a:cxn ang="0">
                  <a:pos x="23" y="114"/>
                </a:cxn>
                <a:cxn ang="0">
                  <a:pos x="31" y="136"/>
                </a:cxn>
                <a:cxn ang="0">
                  <a:pos x="36" y="147"/>
                </a:cxn>
                <a:cxn ang="0">
                  <a:pos x="39" y="153"/>
                </a:cxn>
                <a:cxn ang="0">
                  <a:pos x="35" y="130"/>
                </a:cxn>
                <a:cxn ang="0">
                  <a:pos x="28" y="80"/>
                </a:cxn>
                <a:cxn ang="0">
                  <a:pos x="19" y="28"/>
                </a:cxn>
                <a:cxn ang="0">
                  <a:pos x="11" y="2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2" y="9"/>
                </a:cxn>
                <a:cxn ang="0">
                  <a:pos x="2" y="9"/>
                </a:cxn>
              </a:cxnLst>
              <a:rect l="0" t="0" r="r" b="b"/>
              <a:pathLst>
                <a:path w="39" h="153">
                  <a:moveTo>
                    <a:pt x="2" y="9"/>
                  </a:moveTo>
                  <a:lnTo>
                    <a:pt x="2" y="14"/>
                  </a:lnTo>
                  <a:lnTo>
                    <a:pt x="3" y="30"/>
                  </a:lnTo>
                  <a:lnTo>
                    <a:pt x="8" y="54"/>
                  </a:lnTo>
                  <a:lnTo>
                    <a:pt x="15" y="85"/>
                  </a:lnTo>
                  <a:lnTo>
                    <a:pt x="23" y="114"/>
                  </a:lnTo>
                  <a:lnTo>
                    <a:pt x="31" y="136"/>
                  </a:lnTo>
                  <a:lnTo>
                    <a:pt x="36" y="147"/>
                  </a:lnTo>
                  <a:lnTo>
                    <a:pt x="39" y="153"/>
                  </a:lnTo>
                  <a:lnTo>
                    <a:pt x="35" y="130"/>
                  </a:lnTo>
                  <a:lnTo>
                    <a:pt x="28" y="80"/>
                  </a:lnTo>
                  <a:lnTo>
                    <a:pt x="19" y="28"/>
                  </a:lnTo>
                  <a:lnTo>
                    <a:pt x="11" y="2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2" y="9"/>
                  </a:lnTo>
                  <a:lnTo>
                    <a:pt x="2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57" name="Freeform 621"/>
            <p:cNvSpPr>
              <a:spLocks/>
            </p:cNvSpPr>
            <p:nvPr/>
          </p:nvSpPr>
          <p:spPr bwMode="ltGray">
            <a:xfrm>
              <a:off x="1360" y="2352"/>
              <a:ext cx="44" cy="44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5" y="11"/>
                </a:cxn>
                <a:cxn ang="0">
                  <a:pos x="15" y="10"/>
                </a:cxn>
                <a:cxn ang="0">
                  <a:pos x="23" y="12"/>
                </a:cxn>
                <a:cxn ang="0">
                  <a:pos x="24" y="22"/>
                </a:cxn>
                <a:cxn ang="0">
                  <a:pos x="17" y="28"/>
                </a:cxn>
                <a:cxn ang="0">
                  <a:pos x="9" y="30"/>
                </a:cxn>
                <a:cxn ang="0">
                  <a:pos x="3" y="27"/>
                </a:cxn>
                <a:cxn ang="0">
                  <a:pos x="0" y="26"/>
                </a:cxn>
                <a:cxn ang="0">
                  <a:pos x="1" y="27"/>
                </a:cxn>
                <a:cxn ang="0">
                  <a:pos x="4" y="34"/>
                </a:cxn>
                <a:cxn ang="0">
                  <a:pos x="8" y="39"/>
                </a:cxn>
                <a:cxn ang="0">
                  <a:pos x="16" y="44"/>
                </a:cxn>
                <a:cxn ang="0">
                  <a:pos x="27" y="43"/>
                </a:cxn>
                <a:cxn ang="0">
                  <a:pos x="38" y="35"/>
                </a:cxn>
                <a:cxn ang="0">
                  <a:pos x="44" y="23"/>
                </a:cxn>
                <a:cxn ang="0">
                  <a:pos x="37" y="8"/>
                </a:cxn>
                <a:cxn ang="0">
                  <a:pos x="24" y="0"/>
                </a:cxn>
                <a:cxn ang="0">
                  <a:pos x="12" y="3"/>
                </a:cxn>
                <a:cxn ang="0">
                  <a:pos x="3" y="8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44" h="44">
                  <a:moveTo>
                    <a:pt x="0" y="12"/>
                  </a:moveTo>
                  <a:lnTo>
                    <a:pt x="5" y="11"/>
                  </a:lnTo>
                  <a:lnTo>
                    <a:pt x="15" y="10"/>
                  </a:lnTo>
                  <a:lnTo>
                    <a:pt x="23" y="12"/>
                  </a:lnTo>
                  <a:lnTo>
                    <a:pt x="24" y="22"/>
                  </a:lnTo>
                  <a:lnTo>
                    <a:pt x="17" y="28"/>
                  </a:lnTo>
                  <a:lnTo>
                    <a:pt x="9" y="30"/>
                  </a:lnTo>
                  <a:lnTo>
                    <a:pt x="3" y="27"/>
                  </a:lnTo>
                  <a:lnTo>
                    <a:pt x="0" y="26"/>
                  </a:lnTo>
                  <a:lnTo>
                    <a:pt x="1" y="27"/>
                  </a:lnTo>
                  <a:lnTo>
                    <a:pt x="4" y="34"/>
                  </a:lnTo>
                  <a:lnTo>
                    <a:pt x="8" y="39"/>
                  </a:lnTo>
                  <a:lnTo>
                    <a:pt x="16" y="44"/>
                  </a:lnTo>
                  <a:lnTo>
                    <a:pt x="27" y="43"/>
                  </a:lnTo>
                  <a:lnTo>
                    <a:pt x="38" y="35"/>
                  </a:lnTo>
                  <a:lnTo>
                    <a:pt x="44" y="23"/>
                  </a:lnTo>
                  <a:lnTo>
                    <a:pt x="37" y="8"/>
                  </a:lnTo>
                  <a:lnTo>
                    <a:pt x="24" y="0"/>
                  </a:lnTo>
                  <a:lnTo>
                    <a:pt x="12" y="3"/>
                  </a:lnTo>
                  <a:lnTo>
                    <a:pt x="3" y="8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58" name="Freeform 622"/>
            <p:cNvSpPr>
              <a:spLocks/>
            </p:cNvSpPr>
            <p:nvPr/>
          </p:nvSpPr>
          <p:spPr bwMode="ltGray">
            <a:xfrm>
              <a:off x="1235" y="2375"/>
              <a:ext cx="45" cy="44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4" y="5"/>
                </a:cxn>
                <a:cxn ang="0">
                  <a:pos x="0" y="20"/>
                </a:cxn>
                <a:cxn ang="0">
                  <a:pos x="0" y="35"/>
                </a:cxn>
                <a:cxn ang="0">
                  <a:pos x="10" y="44"/>
                </a:cxn>
                <a:cxn ang="0">
                  <a:pos x="25" y="40"/>
                </a:cxn>
                <a:cxn ang="0">
                  <a:pos x="36" y="28"/>
                </a:cxn>
                <a:cxn ang="0">
                  <a:pos x="42" y="13"/>
                </a:cxn>
                <a:cxn ang="0">
                  <a:pos x="45" y="8"/>
                </a:cxn>
                <a:cxn ang="0">
                  <a:pos x="30" y="3"/>
                </a:cxn>
                <a:cxn ang="0">
                  <a:pos x="28" y="7"/>
                </a:cxn>
                <a:cxn ang="0">
                  <a:pos x="25" y="16"/>
                </a:cxn>
                <a:cxn ang="0">
                  <a:pos x="18" y="24"/>
                </a:cxn>
                <a:cxn ang="0">
                  <a:pos x="13" y="25"/>
                </a:cxn>
                <a:cxn ang="0">
                  <a:pos x="9" y="19"/>
                </a:cxn>
                <a:cxn ang="0">
                  <a:pos x="8" y="9"/>
                </a:cxn>
                <a:cxn ang="0">
                  <a:pos x="6" y="3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45" h="44">
                  <a:moveTo>
                    <a:pt x="6" y="0"/>
                  </a:moveTo>
                  <a:lnTo>
                    <a:pt x="4" y="5"/>
                  </a:lnTo>
                  <a:lnTo>
                    <a:pt x="0" y="20"/>
                  </a:lnTo>
                  <a:lnTo>
                    <a:pt x="0" y="35"/>
                  </a:lnTo>
                  <a:lnTo>
                    <a:pt x="10" y="44"/>
                  </a:lnTo>
                  <a:lnTo>
                    <a:pt x="25" y="40"/>
                  </a:lnTo>
                  <a:lnTo>
                    <a:pt x="36" y="28"/>
                  </a:lnTo>
                  <a:lnTo>
                    <a:pt x="42" y="13"/>
                  </a:lnTo>
                  <a:lnTo>
                    <a:pt x="45" y="8"/>
                  </a:lnTo>
                  <a:lnTo>
                    <a:pt x="30" y="3"/>
                  </a:lnTo>
                  <a:lnTo>
                    <a:pt x="28" y="7"/>
                  </a:lnTo>
                  <a:lnTo>
                    <a:pt x="25" y="16"/>
                  </a:lnTo>
                  <a:lnTo>
                    <a:pt x="18" y="24"/>
                  </a:lnTo>
                  <a:lnTo>
                    <a:pt x="13" y="25"/>
                  </a:lnTo>
                  <a:lnTo>
                    <a:pt x="9" y="19"/>
                  </a:lnTo>
                  <a:lnTo>
                    <a:pt x="8" y="9"/>
                  </a:lnTo>
                  <a:lnTo>
                    <a:pt x="6" y="3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59" name="Freeform 623"/>
            <p:cNvSpPr>
              <a:spLocks/>
            </p:cNvSpPr>
            <p:nvPr/>
          </p:nvSpPr>
          <p:spPr bwMode="ltGray">
            <a:xfrm>
              <a:off x="1179" y="2090"/>
              <a:ext cx="125" cy="48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2" y="34"/>
                </a:cxn>
                <a:cxn ang="0">
                  <a:pos x="10" y="26"/>
                </a:cxn>
                <a:cxn ang="0">
                  <a:pos x="25" y="15"/>
                </a:cxn>
                <a:cxn ang="0">
                  <a:pos x="50" y="6"/>
                </a:cxn>
                <a:cxn ang="0">
                  <a:pos x="78" y="0"/>
                </a:cxn>
                <a:cxn ang="0">
                  <a:pos x="102" y="2"/>
                </a:cxn>
                <a:cxn ang="0">
                  <a:pos x="118" y="4"/>
                </a:cxn>
                <a:cxn ang="0">
                  <a:pos x="125" y="7"/>
                </a:cxn>
                <a:cxn ang="0">
                  <a:pos x="118" y="7"/>
                </a:cxn>
                <a:cxn ang="0">
                  <a:pos x="101" y="10"/>
                </a:cxn>
                <a:cxn ang="0">
                  <a:pos x="78" y="14"/>
                </a:cxn>
                <a:cxn ang="0">
                  <a:pos x="56" y="22"/>
                </a:cxn>
                <a:cxn ang="0">
                  <a:pos x="36" y="30"/>
                </a:cxn>
                <a:cxn ang="0">
                  <a:pos x="21" y="38"/>
                </a:cxn>
                <a:cxn ang="0">
                  <a:pos x="12" y="46"/>
                </a:cxn>
                <a:cxn ang="0">
                  <a:pos x="9" y="48"/>
                </a:cxn>
                <a:cxn ang="0">
                  <a:pos x="0" y="38"/>
                </a:cxn>
                <a:cxn ang="0">
                  <a:pos x="0" y="38"/>
                </a:cxn>
              </a:cxnLst>
              <a:rect l="0" t="0" r="r" b="b"/>
              <a:pathLst>
                <a:path w="125" h="48">
                  <a:moveTo>
                    <a:pt x="0" y="38"/>
                  </a:moveTo>
                  <a:lnTo>
                    <a:pt x="2" y="34"/>
                  </a:lnTo>
                  <a:lnTo>
                    <a:pt x="10" y="26"/>
                  </a:lnTo>
                  <a:lnTo>
                    <a:pt x="25" y="15"/>
                  </a:lnTo>
                  <a:lnTo>
                    <a:pt x="50" y="6"/>
                  </a:lnTo>
                  <a:lnTo>
                    <a:pt x="78" y="0"/>
                  </a:lnTo>
                  <a:lnTo>
                    <a:pt x="102" y="2"/>
                  </a:lnTo>
                  <a:lnTo>
                    <a:pt x="118" y="4"/>
                  </a:lnTo>
                  <a:lnTo>
                    <a:pt x="125" y="7"/>
                  </a:lnTo>
                  <a:lnTo>
                    <a:pt x="118" y="7"/>
                  </a:lnTo>
                  <a:lnTo>
                    <a:pt x="101" y="10"/>
                  </a:lnTo>
                  <a:lnTo>
                    <a:pt x="78" y="14"/>
                  </a:lnTo>
                  <a:lnTo>
                    <a:pt x="56" y="22"/>
                  </a:lnTo>
                  <a:lnTo>
                    <a:pt x="36" y="30"/>
                  </a:lnTo>
                  <a:lnTo>
                    <a:pt x="21" y="38"/>
                  </a:lnTo>
                  <a:lnTo>
                    <a:pt x="12" y="46"/>
                  </a:lnTo>
                  <a:lnTo>
                    <a:pt x="9" y="4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60" name="Freeform 624"/>
            <p:cNvSpPr>
              <a:spLocks/>
            </p:cNvSpPr>
            <p:nvPr/>
          </p:nvSpPr>
          <p:spPr bwMode="ltGray">
            <a:xfrm>
              <a:off x="1203" y="2118"/>
              <a:ext cx="90" cy="47"/>
            </a:xfrm>
            <a:custGeom>
              <a:avLst/>
              <a:gdLst/>
              <a:ahLst/>
              <a:cxnLst>
                <a:cxn ang="0">
                  <a:pos x="90" y="4"/>
                </a:cxn>
                <a:cxn ang="0">
                  <a:pos x="85" y="4"/>
                </a:cxn>
                <a:cxn ang="0">
                  <a:pos x="72" y="8"/>
                </a:cxn>
                <a:cxn ang="0">
                  <a:pos x="57" y="12"/>
                </a:cxn>
                <a:cxn ang="0">
                  <a:pos x="42" y="19"/>
                </a:cxn>
                <a:cxn ang="0">
                  <a:pos x="30" y="27"/>
                </a:cxn>
                <a:cxn ang="0">
                  <a:pos x="20" y="36"/>
                </a:cxn>
                <a:cxn ang="0">
                  <a:pos x="10" y="43"/>
                </a:cxn>
                <a:cxn ang="0">
                  <a:pos x="8" y="47"/>
                </a:cxn>
                <a:cxn ang="0">
                  <a:pos x="6" y="47"/>
                </a:cxn>
                <a:cxn ang="0">
                  <a:pos x="2" y="47"/>
                </a:cxn>
                <a:cxn ang="0">
                  <a:pos x="0" y="44"/>
                </a:cxn>
                <a:cxn ang="0">
                  <a:pos x="1" y="35"/>
                </a:cxn>
                <a:cxn ang="0">
                  <a:pos x="9" y="23"/>
                </a:cxn>
                <a:cxn ang="0">
                  <a:pos x="22" y="14"/>
                </a:cxn>
                <a:cxn ang="0">
                  <a:pos x="38" y="6"/>
                </a:cxn>
                <a:cxn ang="0">
                  <a:pos x="54" y="2"/>
                </a:cxn>
                <a:cxn ang="0">
                  <a:pos x="68" y="0"/>
                </a:cxn>
                <a:cxn ang="0">
                  <a:pos x="78" y="2"/>
                </a:cxn>
                <a:cxn ang="0">
                  <a:pos x="86" y="3"/>
                </a:cxn>
                <a:cxn ang="0">
                  <a:pos x="90" y="4"/>
                </a:cxn>
                <a:cxn ang="0">
                  <a:pos x="90" y="4"/>
                </a:cxn>
              </a:cxnLst>
              <a:rect l="0" t="0" r="r" b="b"/>
              <a:pathLst>
                <a:path w="90" h="47">
                  <a:moveTo>
                    <a:pt x="90" y="4"/>
                  </a:moveTo>
                  <a:lnTo>
                    <a:pt x="85" y="4"/>
                  </a:lnTo>
                  <a:lnTo>
                    <a:pt x="72" y="8"/>
                  </a:lnTo>
                  <a:lnTo>
                    <a:pt x="57" y="12"/>
                  </a:lnTo>
                  <a:lnTo>
                    <a:pt x="42" y="19"/>
                  </a:lnTo>
                  <a:lnTo>
                    <a:pt x="30" y="27"/>
                  </a:lnTo>
                  <a:lnTo>
                    <a:pt x="20" y="36"/>
                  </a:lnTo>
                  <a:lnTo>
                    <a:pt x="10" y="43"/>
                  </a:lnTo>
                  <a:lnTo>
                    <a:pt x="8" y="47"/>
                  </a:lnTo>
                  <a:lnTo>
                    <a:pt x="6" y="47"/>
                  </a:lnTo>
                  <a:lnTo>
                    <a:pt x="2" y="47"/>
                  </a:lnTo>
                  <a:lnTo>
                    <a:pt x="0" y="44"/>
                  </a:lnTo>
                  <a:lnTo>
                    <a:pt x="1" y="35"/>
                  </a:lnTo>
                  <a:lnTo>
                    <a:pt x="9" y="23"/>
                  </a:lnTo>
                  <a:lnTo>
                    <a:pt x="22" y="14"/>
                  </a:lnTo>
                  <a:lnTo>
                    <a:pt x="38" y="6"/>
                  </a:lnTo>
                  <a:lnTo>
                    <a:pt x="54" y="2"/>
                  </a:lnTo>
                  <a:lnTo>
                    <a:pt x="68" y="0"/>
                  </a:lnTo>
                  <a:lnTo>
                    <a:pt x="78" y="2"/>
                  </a:lnTo>
                  <a:lnTo>
                    <a:pt x="86" y="3"/>
                  </a:lnTo>
                  <a:lnTo>
                    <a:pt x="90" y="4"/>
                  </a:lnTo>
                  <a:lnTo>
                    <a:pt x="9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61" name="Freeform 625"/>
            <p:cNvSpPr>
              <a:spLocks/>
            </p:cNvSpPr>
            <p:nvPr/>
          </p:nvSpPr>
          <p:spPr bwMode="ltGray">
            <a:xfrm>
              <a:off x="1137" y="1976"/>
              <a:ext cx="168" cy="61"/>
            </a:xfrm>
            <a:custGeom>
              <a:avLst/>
              <a:gdLst/>
              <a:ahLst/>
              <a:cxnLst>
                <a:cxn ang="0">
                  <a:pos x="3" y="61"/>
                </a:cxn>
                <a:cxn ang="0">
                  <a:pos x="6" y="57"/>
                </a:cxn>
                <a:cxn ang="0">
                  <a:pos x="18" y="49"/>
                </a:cxn>
                <a:cxn ang="0">
                  <a:pos x="38" y="37"/>
                </a:cxn>
                <a:cxn ang="0">
                  <a:pos x="70" y="25"/>
                </a:cxn>
                <a:cxn ang="0">
                  <a:pos x="106" y="15"/>
                </a:cxn>
                <a:cxn ang="0">
                  <a:pos x="138" y="8"/>
                </a:cxn>
                <a:cxn ang="0">
                  <a:pos x="159" y="5"/>
                </a:cxn>
                <a:cxn ang="0">
                  <a:pos x="168" y="5"/>
                </a:cxn>
                <a:cxn ang="0">
                  <a:pos x="159" y="3"/>
                </a:cxn>
                <a:cxn ang="0">
                  <a:pos x="136" y="0"/>
                </a:cxn>
                <a:cxn ang="0">
                  <a:pos x="106" y="0"/>
                </a:cxn>
                <a:cxn ang="0">
                  <a:pos x="70" y="7"/>
                </a:cxn>
                <a:cxn ang="0">
                  <a:pos x="36" y="19"/>
                </a:cxn>
                <a:cxn ang="0">
                  <a:pos x="16" y="33"/>
                </a:cxn>
                <a:cxn ang="0">
                  <a:pos x="3" y="44"/>
                </a:cxn>
                <a:cxn ang="0">
                  <a:pos x="0" y="48"/>
                </a:cxn>
                <a:cxn ang="0">
                  <a:pos x="3" y="61"/>
                </a:cxn>
                <a:cxn ang="0">
                  <a:pos x="3" y="61"/>
                </a:cxn>
              </a:cxnLst>
              <a:rect l="0" t="0" r="r" b="b"/>
              <a:pathLst>
                <a:path w="168" h="61">
                  <a:moveTo>
                    <a:pt x="3" y="61"/>
                  </a:moveTo>
                  <a:lnTo>
                    <a:pt x="6" y="57"/>
                  </a:lnTo>
                  <a:lnTo>
                    <a:pt x="18" y="49"/>
                  </a:lnTo>
                  <a:lnTo>
                    <a:pt x="38" y="37"/>
                  </a:lnTo>
                  <a:lnTo>
                    <a:pt x="70" y="25"/>
                  </a:lnTo>
                  <a:lnTo>
                    <a:pt x="106" y="15"/>
                  </a:lnTo>
                  <a:lnTo>
                    <a:pt x="138" y="8"/>
                  </a:lnTo>
                  <a:lnTo>
                    <a:pt x="159" y="5"/>
                  </a:lnTo>
                  <a:lnTo>
                    <a:pt x="168" y="5"/>
                  </a:lnTo>
                  <a:lnTo>
                    <a:pt x="159" y="3"/>
                  </a:lnTo>
                  <a:lnTo>
                    <a:pt x="136" y="0"/>
                  </a:lnTo>
                  <a:lnTo>
                    <a:pt x="106" y="0"/>
                  </a:lnTo>
                  <a:lnTo>
                    <a:pt x="70" y="7"/>
                  </a:lnTo>
                  <a:lnTo>
                    <a:pt x="36" y="19"/>
                  </a:lnTo>
                  <a:lnTo>
                    <a:pt x="16" y="33"/>
                  </a:lnTo>
                  <a:lnTo>
                    <a:pt x="3" y="44"/>
                  </a:lnTo>
                  <a:lnTo>
                    <a:pt x="0" y="48"/>
                  </a:lnTo>
                  <a:lnTo>
                    <a:pt x="3" y="61"/>
                  </a:lnTo>
                  <a:lnTo>
                    <a:pt x="3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62" name="Freeform 626"/>
            <p:cNvSpPr>
              <a:spLocks/>
            </p:cNvSpPr>
            <p:nvPr/>
          </p:nvSpPr>
          <p:spPr bwMode="ltGray">
            <a:xfrm>
              <a:off x="1129" y="2023"/>
              <a:ext cx="46" cy="143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5"/>
                </a:cxn>
                <a:cxn ang="0">
                  <a:pos x="18" y="20"/>
                </a:cxn>
                <a:cxn ang="0">
                  <a:pos x="19" y="41"/>
                </a:cxn>
                <a:cxn ang="0">
                  <a:pos x="22" y="69"/>
                </a:cxn>
                <a:cxn ang="0">
                  <a:pos x="27" y="95"/>
                </a:cxn>
                <a:cxn ang="0">
                  <a:pos x="35" y="121"/>
                </a:cxn>
                <a:cxn ang="0">
                  <a:pos x="43" y="137"/>
                </a:cxn>
                <a:cxn ang="0">
                  <a:pos x="46" y="143"/>
                </a:cxn>
                <a:cxn ang="0">
                  <a:pos x="40" y="138"/>
                </a:cxn>
                <a:cxn ang="0">
                  <a:pos x="30" y="125"/>
                </a:cxn>
                <a:cxn ang="0">
                  <a:pos x="18" y="102"/>
                </a:cxn>
                <a:cxn ang="0">
                  <a:pos x="7" y="69"/>
                </a:cxn>
                <a:cxn ang="0">
                  <a:pos x="0" y="38"/>
                </a:cxn>
                <a:cxn ang="0">
                  <a:pos x="0" y="18"/>
                </a:cxn>
                <a:cxn ang="0">
                  <a:pos x="2" y="8"/>
                </a:cxn>
                <a:cxn ang="0">
                  <a:pos x="3" y="5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46" h="143">
                  <a:moveTo>
                    <a:pt x="18" y="0"/>
                  </a:moveTo>
                  <a:lnTo>
                    <a:pt x="18" y="5"/>
                  </a:lnTo>
                  <a:lnTo>
                    <a:pt x="18" y="20"/>
                  </a:lnTo>
                  <a:lnTo>
                    <a:pt x="19" y="41"/>
                  </a:lnTo>
                  <a:lnTo>
                    <a:pt x="22" y="69"/>
                  </a:lnTo>
                  <a:lnTo>
                    <a:pt x="27" y="95"/>
                  </a:lnTo>
                  <a:lnTo>
                    <a:pt x="35" y="121"/>
                  </a:lnTo>
                  <a:lnTo>
                    <a:pt x="43" y="137"/>
                  </a:lnTo>
                  <a:lnTo>
                    <a:pt x="46" y="143"/>
                  </a:lnTo>
                  <a:lnTo>
                    <a:pt x="40" y="138"/>
                  </a:lnTo>
                  <a:lnTo>
                    <a:pt x="30" y="125"/>
                  </a:lnTo>
                  <a:lnTo>
                    <a:pt x="18" y="102"/>
                  </a:lnTo>
                  <a:lnTo>
                    <a:pt x="7" y="69"/>
                  </a:lnTo>
                  <a:lnTo>
                    <a:pt x="0" y="38"/>
                  </a:lnTo>
                  <a:lnTo>
                    <a:pt x="0" y="18"/>
                  </a:lnTo>
                  <a:lnTo>
                    <a:pt x="2" y="8"/>
                  </a:lnTo>
                  <a:lnTo>
                    <a:pt x="3" y="5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63" name="Freeform 627"/>
            <p:cNvSpPr>
              <a:spLocks/>
            </p:cNvSpPr>
            <p:nvPr/>
          </p:nvSpPr>
          <p:spPr bwMode="ltGray">
            <a:xfrm>
              <a:off x="1188" y="2181"/>
              <a:ext cx="83" cy="45"/>
            </a:xfrm>
            <a:custGeom>
              <a:avLst/>
              <a:gdLst/>
              <a:ahLst/>
              <a:cxnLst>
                <a:cxn ang="0">
                  <a:pos x="79" y="45"/>
                </a:cxn>
                <a:cxn ang="0">
                  <a:pos x="68" y="42"/>
                </a:cxn>
                <a:cxn ang="0">
                  <a:pos x="45" y="33"/>
                </a:cxn>
                <a:cxn ang="0">
                  <a:pos x="20" y="18"/>
                </a:cxn>
                <a:cxn ang="0">
                  <a:pos x="0" y="0"/>
                </a:cxn>
                <a:cxn ang="0">
                  <a:pos x="21" y="9"/>
                </a:cxn>
                <a:cxn ang="0">
                  <a:pos x="45" y="16"/>
                </a:cxn>
                <a:cxn ang="0">
                  <a:pos x="67" y="21"/>
                </a:cxn>
                <a:cxn ang="0">
                  <a:pos x="80" y="22"/>
                </a:cxn>
                <a:cxn ang="0">
                  <a:pos x="83" y="25"/>
                </a:cxn>
                <a:cxn ang="0">
                  <a:pos x="83" y="33"/>
                </a:cxn>
                <a:cxn ang="0">
                  <a:pos x="80" y="41"/>
                </a:cxn>
                <a:cxn ang="0">
                  <a:pos x="79" y="45"/>
                </a:cxn>
                <a:cxn ang="0">
                  <a:pos x="79" y="45"/>
                </a:cxn>
              </a:cxnLst>
              <a:rect l="0" t="0" r="r" b="b"/>
              <a:pathLst>
                <a:path w="83" h="45">
                  <a:moveTo>
                    <a:pt x="79" y="45"/>
                  </a:moveTo>
                  <a:lnTo>
                    <a:pt x="68" y="42"/>
                  </a:lnTo>
                  <a:lnTo>
                    <a:pt x="45" y="33"/>
                  </a:lnTo>
                  <a:lnTo>
                    <a:pt x="20" y="18"/>
                  </a:lnTo>
                  <a:lnTo>
                    <a:pt x="0" y="0"/>
                  </a:lnTo>
                  <a:lnTo>
                    <a:pt x="21" y="9"/>
                  </a:lnTo>
                  <a:lnTo>
                    <a:pt x="45" y="16"/>
                  </a:lnTo>
                  <a:lnTo>
                    <a:pt x="67" y="21"/>
                  </a:lnTo>
                  <a:lnTo>
                    <a:pt x="80" y="22"/>
                  </a:lnTo>
                  <a:lnTo>
                    <a:pt x="83" y="25"/>
                  </a:lnTo>
                  <a:lnTo>
                    <a:pt x="83" y="33"/>
                  </a:lnTo>
                  <a:lnTo>
                    <a:pt x="80" y="41"/>
                  </a:lnTo>
                  <a:lnTo>
                    <a:pt x="79" y="45"/>
                  </a:lnTo>
                  <a:lnTo>
                    <a:pt x="79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64" name="Freeform 628"/>
            <p:cNvSpPr>
              <a:spLocks/>
            </p:cNvSpPr>
            <p:nvPr/>
          </p:nvSpPr>
          <p:spPr bwMode="ltGray">
            <a:xfrm>
              <a:off x="1185" y="1923"/>
              <a:ext cx="55" cy="66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3" y="40"/>
                </a:cxn>
                <a:cxn ang="0">
                  <a:pos x="12" y="48"/>
                </a:cxn>
                <a:cxn ang="0">
                  <a:pos x="23" y="53"/>
                </a:cxn>
                <a:cxn ang="0">
                  <a:pos x="35" y="49"/>
                </a:cxn>
                <a:cxn ang="0">
                  <a:pos x="40" y="37"/>
                </a:cxn>
                <a:cxn ang="0">
                  <a:pos x="39" y="26"/>
                </a:cxn>
                <a:cxn ang="0">
                  <a:pos x="31" y="16"/>
                </a:cxn>
                <a:cxn ang="0">
                  <a:pos x="24" y="12"/>
                </a:cxn>
                <a:cxn ang="0">
                  <a:pos x="19" y="6"/>
                </a:cxn>
                <a:cxn ang="0">
                  <a:pos x="20" y="2"/>
                </a:cxn>
                <a:cxn ang="0">
                  <a:pos x="26" y="0"/>
                </a:cxn>
                <a:cxn ang="0">
                  <a:pos x="36" y="5"/>
                </a:cxn>
                <a:cxn ang="0">
                  <a:pos x="47" y="16"/>
                </a:cxn>
                <a:cxn ang="0">
                  <a:pos x="55" y="32"/>
                </a:cxn>
                <a:cxn ang="0">
                  <a:pos x="55" y="48"/>
                </a:cxn>
                <a:cxn ang="0">
                  <a:pos x="42" y="64"/>
                </a:cxn>
                <a:cxn ang="0">
                  <a:pos x="22" y="66"/>
                </a:cxn>
                <a:cxn ang="0">
                  <a:pos x="8" y="57"/>
                </a:cxn>
                <a:cxn ang="0">
                  <a:pos x="2" y="42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55" h="66">
                  <a:moveTo>
                    <a:pt x="0" y="37"/>
                  </a:moveTo>
                  <a:lnTo>
                    <a:pt x="3" y="40"/>
                  </a:lnTo>
                  <a:lnTo>
                    <a:pt x="12" y="48"/>
                  </a:lnTo>
                  <a:lnTo>
                    <a:pt x="23" y="53"/>
                  </a:lnTo>
                  <a:lnTo>
                    <a:pt x="35" y="49"/>
                  </a:lnTo>
                  <a:lnTo>
                    <a:pt x="40" y="37"/>
                  </a:lnTo>
                  <a:lnTo>
                    <a:pt x="39" y="26"/>
                  </a:lnTo>
                  <a:lnTo>
                    <a:pt x="31" y="16"/>
                  </a:lnTo>
                  <a:lnTo>
                    <a:pt x="24" y="12"/>
                  </a:lnTo>
                  <a:lnTo>
                    <a:pt x="19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6" y="5"/>
                  </a:lnTo>
                  <a:lnTo>
                    <a:pt x="47" y="16"/>
                  </a:lnTo>
                  <a:lnTo>
                    <a:pt x="55" y="32"/>
                  </a:lnTo>
                  <a:lnTo>
                    <a:pt x="55" y="48"/>
                  </a:lnTo>
                  <a:lnTo>
                    <a:pt x="42" y="64"/>
                  </a:lnTo>
                  <a:lnTo>
                    <a:pt x="22" y="66"/>
                  </a:lnTo>
                  <a:lnTo>
                    <a:pt x="8" y="57"/>
                  </a:lnTo>
                  <a:lnTo>
                    <a:pt x="2" y="42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65" name="Freeform 629"/>
            <p:cNvSpPr>
              <a:spLocks/>
            </p:cNvSpPr>
            <p:nvPr/>
          </p:nvSpPr>
          <p:spPr bwMode="ltGray">
            <a:xfrm>
              <a:off x="1288" y="1987"/>
              <a:ext cx="28" cy="107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" y="9"/>
                </a:cxn>
                <a:cxn ang="0">
                  <a:pos x="5" y="20"/>
                </a:cxn>
                <a:cxn ang="0">
                  <a:pos x="8" y="36"/>
                </a:cxn>
                <a:cxn ang="0">
                  <a:pos x="12" y="58"/>
                </a:cxn>
                <a:cxn ang="0">
                  <a:pos x="15" y="79"/>
                </a:cxn>
                <a:cxn ang="0">
                  <a:pos x="16" y="95"/>
                </a:cxn>
                <a:cxn ang="0">
                  <a:pos x="16" y="103"/>
                </a:cxn>
                <a:cxn ang="0">
                  <a:pos x="17" y="107"/>
                </a:cxn>
                <a:cxn ang="0">
                  <a:pos x="19" y="102"/>
                </a:cxn>
                <a:cxn ang="0">
                  <a:pos x="23" y="90"/>
                </a:cxn>
                <a:cxn ang="0">
                  <a:pos x="27" y="73"/>
                </a:cxn>
                <a:cxn ang="0">
                  <a:pos x="28" y="52"/>
                </a:cxn>
                <a:cxn ang="0">
                  <a:pos x="24" y="32"/>
                </a:cxn>
                <a:cxn ang="0">
                  <a:pos x="20" y="14"/>
                </a:cxn>
                <a:cxn ang="0">
                  <a:pos x="15" y="5"/>
                </a:cxn>
                <a:cxn ang="0">
                  <a:pos x="9" y="0"/>
                </a:cxn>
                <a:cxn ang="0">
                  <a:pos x="4" y="0"/>
                </a:cxn>
                <a:cxn ang="0">
                  <a:pos x="1" y="1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28" h="107">
                  <a:moveTo>
                    <a:pt x="0" y="6"/>
                  </a:moveTo>
                  <a:lnTo>
                    <a:pt x="1" y="9"/>
                  </a:lnTo>
                  <a:lnTo>
                    <a:pt x="5" y="20"/>
                  </a:lnTo>
                  <a:lnTo>
                    <a:pt x="8" y="36"/>
                  </a:lnTo>
                  <a:lnTo>
                    <a:pt x="12" y="58"/>
                  </a:lnTo>
                  <a:lnTo>
                    <a:pt x="15" y="79"/>
                  </a:lnTo>
                  <a:lnTo>
                    <a:pt x="16" y="95"/>
                  </a:lnTo>
                  <a:lnTo>
                    <a:pt x="16" y="103"/>
                  </a:lnTo>
                  <a:lnTo>
                    <a:pt x="17" y="107"/>
                  </a:lnTo>
                  <a:lnTo>
                    <a:pt x="19" y="102"/>
                  </a:lnTo>
                  <a:lnTo>
                    <a:pt x="23" y="90"/>
                  </a:lnTo>
                  <a:lnTo>
                    <a:pt x="27" y="73"/>
                  </a:lnTo>
                  <a:lnTo>
                    <a:pt x="28" y="52"/>
                  </a:lnTo>
                  <a:lnTo>
                    <a:pt x="24" y="32"/>
                  </a:lnTo>
                  <a:lnTo>
                    <a:pt x="20" y="14"/>
                  </a:lnTo>
                  <a:lnTo>
                    <a:pt x="15" y="5"/>
                  </a:lnTo>
                  <a:lnTo>
                    <a:pt x="9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66" name="Freeform 630"/>
            <p:cNvSpPr>
              <a:spLocks/>
            </p:cNvSpPr>
            <p:nvPr/>
          </p:nvSpPr>
          <p:spPr bwMode="ltGray">
            <a:xfrm>
              <a:off x="1437" y="1894"/>
              <a:ext cx="36" cy="41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1" y="21"/>
                </a:cxn>
                <a:cxn ang="0">
                  <a:pos x="7" y="33"/>
                </a:cxn>
                <a:cxn ang="0">
                  <a:pos x="16" y="41"/>
                </a:cxn>
                <a:cxn ang="0">
                  <a:pos x="28" y="39"/>
                </a:cxn>
                <a:cxn ang="0">
                  <a:pos x="36" y="27"/>
                </a:cxn>
                <a:cxn ang="0">
                  <a:pos x="35" y="14"/>
                </a:cxn>
                <a:cxn ang="0">
                  <a:pos x="28" y="3"/>
                </a:cxn>
                <a:cxn ang="0">
                  <a:pos x="24" y="0"/>
                </a:cxn>
                <a:cxn ang="0">
                  <a:pos x="19" y="1"/>
                </a:cxn>
                <a:cxn ang="0">
                  <a:pos x="16" y="3"/>
                </a:cxn>
                <a:cxn ang="0">
                  <a:pos x="13" y="6"/>
                </a:cxn>
                <a:cxn ang="0">
                  <a:pos x="15" y="9"/>
                </a:cxn>
                <a:cxn ang="0">
                  <a:pos x="17" y="10"/>
                </a:cxn>
                <a:cxn ang="0">
                  <a:pos x="20" y="15"/>
                </a:cxn>
                <a:cxn ang="0">
                  <a:pos x="23" y="22"/>
                </a:cxn>
                <a:cxn ang="0">
                  <a:pos x="19" y="29"/>
                </a:cxn>
                <a:cxn ang="0">
                  <a:pos x="12" y="29"/>
                </a:cxn>
                <a:cxn ang="0">
                  <a:pos x="5" y="25"/>
                </a:cxn>
                <a:cxn ang="0">
                  <a:pos x="1" y="18"/>
                </a:cxn>
                <a:cxn ang="0">
                  <a:pos x="0" y="15"/>
                </a:cxn>
                <a:cxn ang="0">
                  <a:pos x="0" y="15"/>
                </a:cxn>
              </a:cxnLst>
              <a:rect l="0" t="0" r="r" b="b"/>
              <a:pathLst>
                <a:path w="36" h="41">
                  <a:moveTo>
                    <a:pt x="0" y="15"/>
                  </a:moveTo>
                  <a:lnTo>
                    <a:pt x="1" y="21"/>
                  </a:lnTo>
                  <a:lnTo>
                    <a:pt x="7" y="33"/>
                  </a:lnTo>
                  <a:lnTo>
                    <a:pt x="16" y="41"/>
                  </a:lnTo>
                  <a:lnTo>
                    <a:pt x="28" y="39"/>
                  </a:lnTo>
                  <a:lnTo>
                    <a:pt x="36" y="27"/>
                  </a:lnTo>
                  <a:lnTo>
                    <a:pt x="35" y="14"/>
                  </a:lnTo>
                  <a:lnTo>
                    <a:pt x="28" y="3"/>
                  </a:lnTo>
                  <a:lnTo>
                    <a:pt x="24" y="0"/>
                  </a:lnTo>
                  <a:lnTo>
                    <a:pt x="19" y="1"/>
                  </a:lnTo>
                  <a:lnTo>
                    <a:pt x="16" y="3"/>
                  </a:lnTo>
                  <a:lnTo>
                    <a:pt x="13" y="6"/>
                  </a:lnTo>
                  <a:lnTo>
                    <a:pt x="15" y="9"/>
                  </a:lnTo>
                  <a:lnTo>
                    <a:pt x="17" y="10"/>
                  </a:lnTo>
                  <a:lnTo>
                    <a:pt x="20" y="15"/>
                  </a:lnTo>
                  <a:lnTo>
                    <a:pt x="23" y="22"/>
                  </a:lnTo>
                  <a:lnTo>
                    <a:pt x="19" y="29"/>
                  </a:lnTo>
                  <a:lnTo>
                    <a:pt x="12" y="29"/>
                  </a:lnTo>
                  <a:lnTo>
                    <a:pt x="5" y="25"/>
                  </a:lnTo>
                  <a:lnTo>
                    <a:pt x="1" y="18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67" name="Freeform 631"/>
            <p:cNvSpPr>
              <a:spLocks/>
            </p:cNvSpPr>
            <p:nvPr/>
          </p:nvSpPr>
          <p:spPr bwMode="ltGray">
            <a:xfrm>
              <a:off x="1392" y="1878"/>
              <a:ext cx="69" cy="102"/>
            </a:xfrm>
            <a:custGeom>
              <a:avLst/>
              <a:gdLst/>
              <a:ahLst/>
              <a:cxnLst>
                <a:cxn ang="0">
                  <a:pos x="58" y="22"/>
                </a:cxn>
                <a:cxn ang="0">
                  <a:pos x="54" y="18"/>
                </a:cxn>
                <a:cxn ang="0">
                  <a:pos x="46" y="14"/>
                </a:cxn>
                <a:cxn ang="0">
                  <a:pos x="37" y="13"/>
                </a:cxn>
                <a:cxn ang="0">
                  <a:pos x="28" y="21"/>
                </a:cxn>
                <a:cxn ang="0">
                  <a:pos x="26" y="33"/>
                </a:cxn>
                <a:cxn ang="0">
                  <a:pos x="36" y="46"/>
                </a:cxn>
                <a:cxn ang="0">
                  <a:pos x="46" y="61"/>
                </a:cxn>
                <a:cxn ang="0">
                  <a:pos x="52" y="79"/>
                </a:cxn>
                <a:cxn ang="0">
                  <a:pos x="44" y="95"/>
                </a:cxn>
                <a:cxn ang="0">
                  <a:pos x="26" y="102"/>
                </a:cxn>
                <a:cxn ang="0">
                  <a:pos x="9" y="98"/>
                </a:cxn>
                <a:cxn ang="0">
                  <a:pos x="0" y="83"/>
                </a:cxn>
                <a:cxn ang="0">
                  <a:pos x="1" y="69"/>
                </a:cxn>
                <a:cxn ang="0">
                  <a:pos x="10" y="61"/>
                </a:cxn>
                <a:cxn ang="0">
                  <a:pos x="20" y="59"/>
                </a:cxn>
                <a:cxn ang="0">
                  <a:pos x="25" y="61"/>
                </a:cxn>
                <a:cxn ang="0">
                  <a:pos x="22" y="61"/>
                </a:cxn>
                <a:cxn ang="0">
                  <a:pos x="17" y="67"/>
                </a:cxn>
                <a:cxn ang="0">
                  <a:pos x="13" y="74"/>
                </a:cxn>
                <a:cxn ang="0">
                  <a:pos x="16" y="83"/>
                </a:cxn>
                <a:cxn ang="0">
                  <a:pos x="24" y="86"/>
                </a:cxn>
                <a:cxn ang="0">
                  <a:pos x="32" y="79"/>
                </a:cxn>
                <a:cxn ang="0">
                  <a:pos x="37" y="70"/>
                </a:cxn>
                <a:cxn ang="0">
                  <a:pos x="33" y="61"/>
                </a:cxn>
                <a:cxn ang="0">
                  <a:pos x="22" y="51"/>
                </a:cxn>
                <a:cxn ang="0">
                  <a:pos x="14" y="42"/>
                </a:cxn>
                <a:cxn ang="0">
                  <a:pos x="9" y="29"/>
                </a:cxn>
                <a:cxn ang="0">
                  <a:pos x="12" y="13"/>
                </a:cxn>
                <a:cxn ang="0">
                  <a:pos x="25" y="1"/>
                </a:cxn>
                <a:cxn ang="0">
                  <a:pos x="45" y="0"/>
                </a:cxn>
                <a:cxn ang="0">
                  <a:pos x="61" y="5"/>
                </a:cxn>
                <a:cxn ang="0">
                  <a:pos x="69" y="16"/>
                </a:cxn>
                <a:cxn ang="0">
                  <a:pos x="66" y="23"/>
                </a:cxn>
                <a:cxn ang="0">
                  <a:pos x="62" y="25"/>
                </a:cxn>
                <a:cxn ang="0">
                  <a:pos x="60" y="23"/>
                </a:cxn>
                <a:cxn ang="0">
                  <a:pos x="58" y="22"/>
                </a:cxn>
                <a:cxn ang="0">
                  <a:pos x="58" y="22"/>
                </a:cxn>
              </a:cxnLst>
              <a:rect l="0" t="0" r="r" b="b"/>
              <a:pathLst>
                <a:path w="69" h="102">
                  <a:moveTo>
                    <a:pt x="58" y="22"/>
                  </a:moveTo>
                  <a:lnTo>
                    <a:pt x="54" y="18"/>
                  </a:lnTo>
                  <a:lnTo>
                    <a:pt x="46" y="14"/>
                  </a:lnTo>
                  <a:lnTo>
                    <a:pt x="37" y="13"/>
                  </a:lnTo>
                  <a:lnTo>
                    <a:pt x="28" y="21"/>
                  </a:lnTo>
                  <a:lnTo>
                    <a:pt x="26" y="33"/>
                  </a:lnTo>
                  <a:lnTo>
                    <a:pt x="36" y="46"/>
                  </a:lnTo>
                  <a:lnTo>
                    <a:pt x="46" y="61"/>
                  </a:lnTo>
                  <a:lnTo>
                    <a:pt x="52" y="79"/>
                  </a:lnTo>
                  <a:lnTo>
                    <a:pt x="44" y="95"/>
                  </a:lnTo>
                  <a:lnTo>
                    <a:pt x="26" y="102"/>
                  </a:lnTo>
                  <a:lnTo>
                    <a:pt x="9" y="98"/>
                  </a:lnTo>
                  <a:lnTo>
                    <a:pt x="0" y="83"/>
                  </a:lnTo>
                  <a:lnTo>
                    <a:pt x="1" y="69"/>
                  </a:lnTo>
                  <a:lnTo>
                    <a:pt x="10" y="61"/>
                  </a:lnTo>
                  <a:lnTo>
                    <a:pt x="20" y="59"/>
                  </a:lnTo>
                  <a:lnTo>
                    <a:pt x="25" y="61"/>
                  </a:lnTo>
                  <a:lnTo>
                    <a:pt x="22" y="61"/>
                  </a:lnTo>
                  <a:lnTo>
                    <a:pt x="17" y="67"/>
                  </a:lnTo>
                  <a:lnTo>
                    <a:pt x="13" y="74"/>
                  </a:lnTo>
                  <a:lnTo>
                    <a:pt x="16" y="83"/>
                  </a:lnTo>
                  <a:lnTo>
                    <a:pt x="24" y="86"/>
                  </a:lnTo>
                  <a:lnTo>
                    <a:pt x="32" y="79"/>
                  </a:lnTo>
                  <a:lnTo>
                    <a:pt x="37" y="70"/>
                  </a:lnTo>
                  <a:lnTo>
                    <a:pt x="33" y="61"/>
                  </a:lnTo>
                  <a:lnTo>
                    <a:pt x="22" y="51"/>
                  </a:lnTo>
                  <a:lnTo>
                    <a:pt x="14" y="42"/>
                  </a:lnTo>
                  <a:lnTo>
                    <a:pt x="9" y="29"/>
                  </a:lnTo>
                  <a:lnTo>
                    <a:pt x="12" y="13"/>
                  </a:lnTo>
                  <a:lnTo>
                    <a:pt x="25" y="1"/>
                  </a:lnTo>
                  <a:lnTo>
                    <a:pt x="45" y="0"/>
                  </a:lnTo>
                  <a:lnTo>
                    <a:pt x="61" y="5"/>
                  </a:lnTo>
                  <a:lnTo>
                    <a:pt x="69" y="16"/>
                  </a:lnTo>
                  <a:lnTo>
                    <a:pt x="66" y="23"/>
                  </a:lnTo>
                  <a:lnTo>
                    <a:pt x="62" y="25"/>
                  </a:lnTo>
                  <a:lnTo>
                    <a:pt x="60" y="23"/>
                  </a:lnTo>
                  <a:lnTo>
                    <a:pt x="58" y="22"/>
                  </a:lnTo>
                  <a:lnTo>
                    <a:pt x="58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68" name="Freeform 632"/>
            <p:cNvSpPr>
              <a:spLocks/>
            </p:cNvSpPr>
            <p:nvPr/>
          </p:nvSpPr>
          <p:spPr bwMode="ltGray">
            <a:xfrm>
              <a:off x="1438" y="1936"/>
              <a:ext cx="46" cy="31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3" y="17"/>
                </a:cxn>
                <a:cxn ang="0">
                  <a:pos x="8" y="21"/>
                </a:cxn>
                <a:cxn ang="0">
                  <a:pos x="16" y="23"/>
                </a:cxn>
                <a:cxn ang="0">
                  <a:pos x="26" y="21"/>
                </a:cxn>
                <a:cxn ang="0">
                  <a:pos x="31" y="15"/>
                </a:cxn>
                <a:cxn ang="0">
                  <a:pos x="34" y="9"/>
                </a:cxn>
                <a:cxn ang="0">
                  <a:pos x="34" y="3"/>
                </a:cxn>
                <a:cxn ang="0">
                  <a:pos x="34" y="1"/>
                </a:cxn>
                <a:cxn ang="0">
                  <a:pos x="46" y="0"/>
                </a:cxn>
                <a:cxn ang="0">
                  <a:pos x="46" y="4"/>
                </a:cxn>
                <a:cxn ang="0">
                  <a:pos x="46" y="13"/>
                </a:cxn>
                <a:cxn ang="0">
                  <a:pos x="40" y="24"/>
                </a:cxn>
                <a:cxn ang="0">
                  <a:pos x="30" y="31"/>
                </a:cxn>
                <a:cxn ang="0">
                  <a:pos x="16" y="31"/>
                </a:cxn>
                <a:cxn ang="0">
                  <a:pos x="8" y="25"/>
                </a:cxn>
                <a:cxn ang="0">
                  <a:pos x="2" y="19"/>
                </a:cxn>
                <a:cxn ang="0">
                  <a:pos x="0" y="16"/>
                </a:cxn>
                <a:cxn ang="0">
                  <a:pos x="0" y="16"/>
                </a:cxn>
              </a:cxnLst>
              <a:rect l="0" t="0" r="r" b="b"/>
              <a:pathLst>
                <a:path w="46" h="31">
                  <a:moveTo>
                    <a:pt x="0" y="16"/>
                  </a:moveTo>
                  <a:lnTo>
                    <a:pt x="3" y="17"/>
                  </a:lnTo>
                  <a:lnTo>
                    <a:pt x="8" y="21"/>
                  </a:lnTo>
                  <a:lnTo>
                    <a:pt x="16" y="23"/>
                  </a:lnTo>
                  <a:lnTo>
                    <a:pt x="26" y="21"/>
                  </a:lnTo>
                  <a:lnTo>
                    <a:pt x="31" y="15"/>
                  </a:lnTo>
                  <a:lnTo>
                    <a:pt x="34" y="9"/>
                  </a:lnTo>
                  <a:lnTo>
                    <a:pt x="34" y="3"/>
                  </a:lnTo>
                  <a:lnTo>
                    <a:pt x="34" y="1"/>
                  </a:lnTo>
                  <a:lnTo>
                    <a:pt x="46" y="0"/>
                  </a:lnTo>
                  <a:lnTo>
                    <a:pt x="46" y="4"/>
                  </a:lnTo>
                  <a:lnTo>
                    <a:pt x="46" y="13"/>
                  </a:lnTo>
                  <a:lnTo>
                    <a:pt x="40" y="24"/>
                  </a:lnTo>
                  <a:lnTo>
                    <a:pt x="30" y="31"/>
                  </a:lnTo>
                  <a:lnTo>
                    <a:pt x="16" y="31"/>
                  </a:lnTo>
                  <a:lnTo>
                    <a:pt x="8" y="25"/>
                  </a:lnTo>
                  <a:lnTo>
                    <a:pt x="2" y="19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69" name="Freeform 633"/>
            <p:cNvSpPr>
              <a:spLocks/>
            </p:cNvSpPr>
            <p:nvPr/>
          </p:nvSpPr>
          <p:spPr bwMode="ltGray">
            <a:xfrm>
              <a:off x="1383" y="1965"/>
              <a:ext cx="26" cy="119"/>
            </a:xfrm>
            <a:custGeom>
              <a:avLst/>
              <a:gdLst/>
              <a:ahLst/>
              <a:cxnLst>
                <a:cxn ang="0">
                  <a:pos x="26" y="4"/>
                </a:cxn>
                <a:cxn ang="0">
                  <a:pos x="23" y="7"/>
                </a:cxn>
                <a:cxn ang="0">
                  <a:pos x="21" y="16"/>
                </a:cxn>
                <a:cxn ang="0">
                  <a:pos x="15" y="32"/>
                </a:cxn>
                <a:cxn ang="0">
                  <a:pos x="14" y="55"/>
                </a:cxn>
                <a:cxn ang="0">
                  <a:pos x="12" y="79"/>
                </a:cxn>
                <a:cxn ang="0">
                  <a:pos x="12" y="99"/>
                </a:cxn>
                <a:cxn ang="0">
                  <a:pos x="10" y="113"/>
                </a:cxn>
                <a:cxn ang="0">
                  <a:pos x="10" y="119"/>
                </a:cxn>
                <a:cxn ang="0">
                  <a:pos x="9" y="113"/>
                </a:cxn>
                <a:cxn ang="0">
                  <a:pos x="4" y="99"/>
                </a:cxn>
                <a:cxn ang="0">
                  <a:pos x="1" y="78"/>
                </a:cxn>
                <a:cxn ang="0">
                  <a:pos x="0" y="51"/>
                </a:cxn>
                <a:cxn ang="0">
                  <a:pos x="2" y="26"/>
                </a:cxn>
                <a:cxn ang="0">
                  <a:pos x="6" y="10"/>
                </a:cxn>
                <a:cxn ang="0">
                  <a:pos x="10" y="2"/>
                </a:cxn>
                <a:cxn ang="0">
                  <a:pos x="12" y="0"/>
                </a:cxn>
                <a:cxn ang="0">
                  <a:pos x="26" y="4"/>
                </a:cxn>
                <a:cxn ang="0">
                  <a:pos x="26" y="4"/>
                </a:cxn>
              </a:cxnLst>
              <a:rect l="0" t="0" r="r" b="b"/>
              <a:pathLst>
                <a:path w="26" h="119">
                  <a:moveTo>
                    <a:pt x="26" y="4"/>
                  </a:moveTo>
                  <a:lnTo>
                    <a:pt x="23" y="7"/>
                  </a:lnTo>
                  <a:lnTo>
                    <a:pt x="21" y="16"/>
                  </a:lnTo>
                  <a:lnTo>
                    <a:pt x="15" y="32"/>
                  </a:lnTo>
                  <a:lnTo>
                    <a:pt x="14" y="55"/>
                  </a:lnTo>
                  <a:lnTo>
                    <a:pt x="12" y="79"/>
                  </a:lnTo>
                  <a:lnTo>
                    <a:pt x="12" y="99"/>
                  </a:lnTo>
                  <a:lnTo>
                    <a:pt x="10" y="113"/>
                  </a:lnTo>
                  <a:lnTo>
                    <a:pt x="10" y="119"/>
                  </a:lnTo>
                  <a:lnTo>
                    <a:pt x="9" y="113"/>
                  </a:lnTo>
                  <a:lnTo>
                    <a:pt x="4" y="99"/>
                  </a:lnTo>
                  <a:lnTo>
                    <a:pt x="1" y="78"/>
                  </a:lnTo>
                  <a:lnTo>
                    <a:pt x="0" y="51"/>
                  </a:lnTo>
                  <a:lnTo>
                    <a:pt x="2" y="26"/>
                  </a:lnTo>
                  <a:lnTo>
                    <a:pt x="6" y="10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26" y="4"/>
                  </a:lnTo>
                  <a:lnTo>
                    <a:pt x="26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70" name="Freeform 634"/>
            <p:cNvSpPr>
              <a:spLocks/>
            </p:cNvSpPr>
            <p:nvPr/>
          </p:nvSpPr>
          <p:spPr bwMode="ltGray">
            <a:xfrm>
              <a:off x="1501" y="1936"/>
              <a:ext cx="56" cy="96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4" y="8"/>
                </a:cxn>
                <a:cxn ang="0">
                  <a:pos x="12" y="15"/>
                </a:cxn>
                <a:cxn ang="0">
                  <a:pos x="24" y="27"/>
                </a:cxn>
                <a:cxn ang="0">
                  <a:pos x="35" y="45"/>
                </a:cxn>
                <a:cxn ang="0">
                  <a:pos x="43" y="64"/>
                </a:cxn>
                <a:cxn ang="0">
                  <a:pos x="51" y="80"/>
                </a:cxn>
                <a:cxn ang="0">
                  <a:pos x="55" y="92"/>
                </a:cxn>
                <a:cxn ang="0">
                  <a:pos x="56" y="96"/>
                </a:cxn>
                <a:cxn ang="0">
                  <a:pos x="56" y="89"/>
                </a:cxn>
                <a:cxn ang="0">
                  <a:pos x="55" y="75"/>
                </a:cxn>
                <a:cxn ang="0">
                  <a:pos x="51" y="55"/>
                </a:cxn>
                <a:cxn ang="0">
                  <a:pos x="43" y="32"/>
                </a:cxn>
                <a:cxn ang="0">
                  <a:pos x="31" y="15"/>
                </a:cxn>
                <a:cxn ang="0">
                  <a:pos x="23" y="5"/>
                </a:cxn>
                <a:cxn ang="0">
                  <a:pos x="16" y="0"/>
                </a:cxn>
                <a:cxn ang="0">
                  <a:pos x="11" y="0"/>
                </a:cxn>
                <a:cxn ang="0">
                  <a:pos x="7" y="1"/>
                </a:cxn>
                <a:cxn ang="0">
                  <a:pos x="3" y="3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56" h="96">
                  <a:moveTo>
                    <a:pt x="0" y="7"/>
                  </a:moveTo>
                  <a:lnTo>
                    <a:pt x="4" y="8"/>
                  </a:lnTo>
                  <a:lnTo>
                    <a:pt x="12" y="15"/>
                  </a:lnTo>
                  <a:lnTo>
                    <a:pt x="24" y="27"/>
                  </a:lnTo>
                  <a:lnTo>
                    <a:pt x="35" y="45"/>
                  </a:lnTo>
                  <a:lnTo>
                    <a:pt x="43" y="64"/>
                  </a:lnTo>
                  <a:lnTo>
                    <a:pt x="51" y="80"/>
                  </a:lnTo>
                  <a:lnTo>
                    <a:pt x="55" y="92"/>
                  </a:lnTo>
                  <a:lnTo>
                    <a:pt x="56" y="96"/>
                  </a:lnTo>
                  <a:lnTo>
                    <a:pt x="56" y="89"/>
                  </a:lnTo>
                  <a:lnTo>
                    <a:pt x="55" y="75"/>
                  </a:lnTo>
                  <a:lnTo>
                    <a:pt x="51" y="55"/>
                  </a:lnTo>
                  <a:lnTo>
                    <a:pt x="43" y="32"/>
                  </a:lnTo>
                  <a:lnTo>
                    <a:pt x="31" y="15"/>
                  </a:lnTo>
                  <a:lnTo>
                    <a:pt x="23" y="5"/>
                  </a:lnTo>
                  <a:lnTo>
                    <a:pt x="16" y="0"/>
                  </a:lnTo>
                  <a:lnTo>
                    <a:pt x="11" y="0"/>
                  </a:lnTo>
                  <a:lnTo>
                    <a:pt x="7" y="1"/>
                  </a:lnTo>
                  <a:lnTo>
                    <a:pt x="3" y="3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71" name="Freeform 635"/>
            <p:cNvSpPr>
              <a:spLocks/>
            </p:cNvSpPr>
            <p:nvPr/>
          </p:nvSpPr>
          <p:spPr bwMode="ltGray">
            <a:xfrm>
              <a:off x="1474" y="1904"/>
              <a:ext cx="42" cy="3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3" y="3"/>
                </a:cxn>
                <a:cxn ang="0">
                  <a:pos x="6" y="9"/>
                </a:cxn>
                <a:cxn ang="0">
                  <a:pos x="11" y="15"/>
                </a:cxn>
                <a:cxn ang="0">
                  <a:pos x="20" y="19"/>
                </a:cxn>
                <a:cxn ang="0">
                  <a:pos x="30" y="17"/>
                </a:cxn>
                <a:cxn ang="0">
                  <a:pos x="36" y="15"/>
                </a:cxn>
                <a:cxn ang="0">
                  <a:pos x="39" y="9"/>
                </a:cxn>
                <a:cxn ang="0">
                  <a:pos x="42" y="9"/>
                </a:cxn>
                <a:cxn ang="0">
                  <a:pos x="40" y="12"/>
                </a:cxn>
                <a:cxn ang="0">
                  <a:pos x="36" y="21"/>
                </a:cxn>
                <a:cxn ang="0">
                  <a:pos x="30" y="31"/>
                </a:cxn>
                <a:cxn ang="0">
                  <a:pos x="16" y="33"/>
                </a:cxn>
                <a:cxn ang="0">
                  <a:pos x="6" y="27"/>
                </a:cxn>
                <a:cxn ang="0">
                  <a:pos x="0" y="16"/>
                </a:cxn>
                <a:cxn ang="0">
                  <a:pos x="0" y="4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42" h="33">
                  <a:moveTo>
                    <a:pt x="2" y="0"/>
                  </a:moveTo>
                  <a:lnTo>
                    <a:pt x="3" y="3"/>
                  </a:lnTo>
                  <a:lnTo>
                    <a:pt x="6" y="9"/>
                  </a:lnTo>
                  <a:lnTo>
                    <a:pt x="11" y="15"/>
                  </a:lnTo>
                  <a:lnTo>
                    <a:pt x="20" y="19"/>
                  </a:lnTo>
                  <a:lnTo>
                    <a:pt x="30" y="17"/>
                  </a:lnTo>
                  <a:lnTo>
                    <a:pt x="36" y="15"/>
                  </a:lnTo>
                  <a:lnTo>
                    <a:pt x="39" y="9"/>
                  </a:lnTo>
                  <a:lnTo>
                    <a:pt x="42" y="9"/>
                  </a:lnTo>
                  <a:lnTo>
                    <a:pt x="40" y="12"/>
                  </a:lnTo>
                  <a:lnTo>
                    <a:pt x="36" y="21"/>
                  </a:lnTo>
                  <a:lnTo>
                    <a:pt x="30" y="31"/>
                  </a:lnTo>
                  <a:lnTo>
                    <a:pt x="16" y="33"/>
                  </a:lnTo>
                  <a:lnTo>
                    <a:pt x="6" y="27"/>
                  </a:lnTo>
                  <a:lnTo>
                    <a:pt x="0" y="16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72" name="Freeform 636"/>
            <p:cNvSpPr>
              <a:spLocks/>
            </p:cNvSpPr>
            <p:nvPr/>
          </p:nvSpPr>
          <p:spPr bwMode="ltGray">
            <a:xfrm>
              <a:off x="1165" y="2043"/>
              <a:ext cx="31" cy="77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2" y="6"/>
                </a:cxn>
                <a:cxn ang="0">
                  <a:pos x="6" y="13"/>
                </a:cxn>
                <a:cxn ang="0">
                  <a:pos x="10" y="21"/>
                </a:cxn>
                <a:cxn ang="0">
                  <a:pos x="15" y="34"/>
                </a:cxn>
                <a:cxn ang="0">
                  <a:pos x="19" y="49"/>
                </a:cxn>
                <a:cxn ang="0">
                  <a:pos x="24" y="62"/>
                </a:cxn>
                <a:cxn ang="0">
                  <a:pos x="27" y="73"/>
                </a:cxn>
                <a:cxn ang="0">
                  <a:pos x="30" y="77"/>
                </a:cxn>
                <a:cxn ang="0">
                  <a:pos x="30" y="73"/>
                </a:cxn>
                <a:cxn ang="0">
                  <a:pos x="31" y="59"/>
                </a:cxn>
                <a:cxn ang="0">
                  <a:pos x="30" y="43"/>
                </a:cxn>
                <a:cxn ang="0">
                  <a:pos x="26" y="25"/>
                </a:cxn>
                <a:cxn ang="0">
                  <a:pos x="20" y="10"/>
                </a:cxn>
                <a:cxn ang="0">
                  <a:pos x="18" y="3"/>
                </a:cxn>
                <a:cxn ang="0">
                  <a:pos x="15" y="1"/>
                </a:cxn>
                <a:cxn ang="0">
                  <a:pos x="12" y="1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2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31" h="77">
                  <a:moveTo>
                    <a:pt x="0" y="5"/>
                  </a:moveTo>
                  <a:lnTo>
                    <a:pt x="2" y="6"/>
                  </a:lnTo>
                  <a:lnTo>
                    <a:pt x="6" y="13"/>
                  </a:lnTo>
                  <a:lnTo>
                    <a:pt x="10" y="21"/>
                  </a:lnTo>
                  <a:lnTo>
                    <a:pt x="15" y="34"/>
                  </a:lnTo>
                  <a:lnTo>
                    <a:pt x="19" y="49"/>
                  </a:lnTo>
                  <a:lnTo>
                    <a:pt x="24" y="62"/>
                  </a:lnTo>
                  <a:lnTo>
                    <a:pt x="27" y="73"/>
                  </a:lnTo>
                  <a:lnTo>
                    <a:pt x="30" y="77"/>
                  </a:lnTo>
                  <a:lnTo>
                    <a:pt x="30" y="73"/>
                  </a:lnTo>
                  <a:lnTo>
                    <a:pt x="31" y="59"/>
                  </a:lnTo>
                  <a:lnTo>
                    <a:pt x="30" y="43"/>
                  </a:lnTo>
                  <a:lnTo>
                    <a:pt x="26" y="25"/>
                  </a:lnTo>
                  <a:lnTo>
                    <a:pt x="20" y="10"/>
                  </a:lnTo>
                  <a:lnTo>
                    <a:pt x="18" y="3"/>
                  </a:lnTo>
                  <a:lnTo>
                    <a:pt x="15" y="1"/>
                  </a:lnTo>
                  <a:lnTo>
                    <a:pt x="12" y="1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73" name="Freeform 637"/>
            <p:cNvSpPr>
              <a:spLocks/>
            </p:cNvSpPr>
            <p:nvPr/>
          </p:nvSpPr>
          <p:spPr bwMode="ltGray">
            <a:xfrm>
              <a:off x="1408" y="2065"/>
              <a:ext cx="116" cy="24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5" y="16"/>
                </a:cxn>
                <a:cxn ang="0">
                  <a:pos x="20" y="15"/>
                </a:cxn>
                <a:cxn ang="0">
                  <a:pos x="40" y="13"/>
                </a:cxn>
                <a:cxn ang="0">
                  <a:pos x="61" y="13"/>
                </a:cxn>
                <a:cxn ang="0">
                  <a:pos x="81" y="15"/>
                </a:cxn>
                <a:cxn ang="0">
                  <a:pos x="96" y="19"/>
                </a:cxn>
                <a:cxn ang="0">
                  <a:pos x="106" y="23"/>
                </a:cxn>
                <a:cxn ang="0">
                  <a:pos x="109" y="24"/>
                </a:cxn>
                <a:cxn ang="0">
                  <a:pos x="110" y="23"/>
                </a:cxn>
                <a:cxn ang="0">
                  <a:pos x="114" y="21"/>
                </a:cxn>
                <a:cxn ang="0">
                  <a:pos x="116" y="16"/>
                </a:cxn>
                <a:cxn ang="0">
                  <a:pos x="113" y="9"/>
                </a:cxn>
                <a:cxn ang="0">
                  <a:pos x="101" y="4"/>
                </a:cxn>
                <a:cxn ang="0">
                  <a:pos x="82" y="0"/>
                </a:cxn>
                <a:cxn ang="0">
                  <a:pos x="60" y="0"/>
                </a:cxn>
                <a:cxn ang="0">
                  <a:pos x="40" y="3"/>
                </a:cxn>
                <a:cxn ang="0">
                  <a:pos x="24" y="7"/>
                </a:cxn>
                <a:cxn ang="0">
                  <a:pos x="10" y="11"/>
                </a:cxn>
                <a:cxn ang="0">
                  <a:pos x="2" y="15"/>
                </a:cxn>
                <a:cxn ang="0">
                  <a:pos x="0" y="17"/>
                </a:cxn>
                <a:cxn ang="0">
                  <a:pos x="0" y="17"/>
                </a:cxn>
              </a:cxnLst>
              <a:rect l="0" t="0" r="r" b="b"/>
              <a:pathLst>
                <a:path w="116" h="24">
                  <a:moveTo>
                    <a:pt x="0" y="17"/>
                  </a:moveTo>
                  <a:lnTo>
                    <a:pt x="5" y="16"/>
                  </a:lnTo>
                  <a:lnTo>
                    <a:pt x="20" y="15"/>
                  </a:lnTo>
                  <a:lnTo>
                    <a:pt x="40" y="13"/>
                  </a:lnTo>
                  <a:lnTo>
                    <a:pt x="61" y="13"/>
                  </a:lnTo>
                  <a:lnTo>
                    <a:pt x="81" y="15"/>
                  </a:lnTo>
                  <a:lnTo>
                    <a:pt x="96" y="19"/>
                  </a:lnTo>
                  <a:lnTo>
                    <a:pt x="106" y="23"/>
                  </a:lnTo>
                  <a:lnTo>
                    <a:pt x="109" y="24"/>
                  </a:lnTo>
                  <a:lnTo>
                    <a:pt x="110" y="23"/>
                  </a:lnTo>
                  <a:lnTo>
                    <a:pt x="114" y="21"/>
                  </a:lnTo>
                  <a:lnTo>
                    <a:pt x="116" y="16"/>
                  </a:lnTo>
                  <a:lnTo>
                    <a:pt x="113" y="9"/>
                  </a:lnTo>
                  <a:lnTo>
                    <a:pt x="101" y="4"/>
                  </a:lnTo>
                  <a:lnTo>
                    <a:pt x="82" y="0"/>
                  </a:lnTo>
                  <a:lnTo>
                    <a:pt x="60" y="0"/>
                  </a:lnTo>
                  <a:lnTo>
                    <a:pt x="40" y="3"/>
                  </a:lnTo>
                  <a:lnTo>
                    <a:pt x="24" y="7"/>
                  </a:lnTo>
                  <a:lnTo>
                    <a:pt x="10" y="11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74" name="Freeform 638"/>
            <p:cNvSpPr>
              <a:spLocks/>
            </p:cNvSpPr>
            <p:nvPr/>
          </p:nvSpPr>
          <p:spPr bwMode="ltGray">
            <a:xfrm>
              <a:off x="1405" y="2101"/>
              <a:ext cx="112" cy="7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5"/>
                </a:cxn>
                <a:cxn ang="0">
                  <a:pos x="13" y="19"/>
                </a:cxn>
                <a:cxn ang="0">
                  <a:pos x="29" y="36"/>
                </a:cxn>
                <a:cxn ang="0">
                  <a:pos x="51" y="52"/>
                </a:cxn>
                <a:cxn ang="0">
                  <a:pos x="73" y="63"/>
                </a:cxn>
                <a:cxn ang="0">
                  <a:pos x="91" y="69"/>
                </a:cxn>
                <a:cxn ang="0">
                  <a:pos x="101" y="72"/>
                </a:cxn>
                <a:cxn ang="0">
                  <a:pos x="105" y="73"/>
                </a:cxn>
                <a:cxn ang="0">
                  <a:pos x="105" y="72"/>
                </a:cxn>
                <a:cxn ang="0">
                  <a:pos x="109" y="68"/>
                </a:cxn>
                <a:cxn ang="0">
                  <a:pos x="112" y="63"/>
                </a:cxn>
                <a:cxn ang="0">
                  <a:pos x="112" y="61"/>
                </a:cxn>
                <a:cxn ang="0">
                  <a:pos x="109" y="57"/>
                </a:cxn>
                <a:cxn ang="0">
                  <a:pos x="101" y="55"/>
                </a:cxn>
                <a:cxn ang="0">
                  <a:pos x="85" y="49"/>
                </a:cxn>
                <a:cxn ang="0">
                  <a:pos x="63" y="40"/>
                </a:cxn>
                <a:cxn ang="0">
                  <a:pos x="36" y="25"/>
                </a:cxn>
                <a:cxn ang="0">
                  <a:pos x="17" y="12"/>
                </a:cxn>
                <a:cxn ang="0">
                  <a:pos x="4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12" h="73">
                  <a:moveTo>
                    <a:pt x="0" y="0"/>
                  </a:moveTo>
                  <a:lnTo>
                    <a:pt x="4" y="5"/>
                  </a:lnTo>
                  <a:lnTo>
                    <a:pt x="13" y="19"/>
                  </a:lnTo>
                  <a:lnTo>
                    <a:pt x="29" y="36"/>
                  </a:lnTo>
                  <a:lnTo>
                    <a:pt x="51" y="52"/>
                  </a:lnTo>
                  <a:lnTo>
                    <a:pt x="73" y="63"/>
                  </a:lnTo>
                  <a:lnTo>
                    <a:pt x="91" y="69"/>
                  </a:lnTo>
                  <a:lnTo>
                    <a:pt x="101" y="72"/>
                  </a:lnTo>
                  <a:lnTo>
                    <a:pt x="105" y="73"/>
                  </a:lnTo>
                  <a:lnTo>
                    <a:pt x="105" y="72"/>
                  </a:lnTo>
                  <a:lnTo>
                    <a:pt x="109" y="68"/>
                  </a:lnTo>
                  <a:lnTo>
                    <a:pt x="112" y="63"/>
                  </a:lnTo>
                  <a:lnTo>
                    <a:pt x="112" y="61"/>
                  </a:lnTo>
                  <a:lnTo>
                    <a:pt x="109" y="57"/>
                  </a:lnTo>
                  <a:lnTo>
                    <a:pt x="101" y="55"/>
                  </a:lnTo>
                  <a:lnTo>
                    <a:pt x="85" y="49"/>
                  </a:lnTo>
                  <a:lnTo>
                    <a:pt x="63" y="40"/>
                  </a:lnTo>
                  <a:lnTo>
                    <a:pt x="36" y="25"/>
                  </a:lnTo>
                  <a:lnTo>
                    <a:pt x="17" y="12"/>
                  </a:lnTo>
                  <a:lnTo>
                    <a:pt x="4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75" name="Freeform 639"/>
            <p:cNvSpPr>
              <a:spLocks/>
            </p:cNvSpPr>
            <p:nvPr/>
          </p:nvSpPr>
          <p:spPr bwMode="ltGray">
            <a:xfrm>
              <a:off x="1500" y="2076"/>
              <a:ext cx="104" cy="61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2" y="12"/>
                </a:cxn>
                <a:cxn ang="0">
                  <a:pos x="9" y="30"/>
                </a:cxn>
                <a:cxn ang="0">
                  <a:pos x="18" y="49"/>
                </a:cxn>
                <a:cxn ang="0">
                  <a:pos x="32" y="61"/>
                </a:cxn>
                <a:cxn ang="0">
                  <a:pos x="49" y="57"/>
                </a:cxn>
                <a:cxn ang="0">
                  <a:pos x="73" y="45"/>
                </a:cxn>
                <a:cxn ang="0">
                  <a:pos x="94" y="32"/>
                </a:cxn>
                <a:cxn ang="0">
                  <a:pos x="104" y="26"/>
                </a:cxn>
                <a:cxn ang="0">
                  <a:pos x="94" y="29"/>
                </a:cxn>
                <a:cxn ang="0">
                  <a:pos x="74" y="36"/>
                </a:cxn>
                <a:cxn ang="0">
                  <a:pos x="52" y="42"/>
                </a:cxn>
                <a:cxn ang="0">
                  <a:pos x="37" y="44"/>
                </a:cxn>
                <a:cxn ang="0">
                  <a:pos x="26" y="36"/>
                </a:cxn>
                <a:cxn ang="0">
                  <a:pos x="16" y="21"/>
                </a:cxn>
                <a:cxn ang="0">
                  <a:pos x="6" y="6"/>
                </a:cxn>
                <a:cxn ang="0">
                  <a:pos x="2" y="0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4" h="61">
                  <a:moveTo>
                    <a:pt x="0" y="5"/>
                  </a:moveTo>
                  <a:lnTo>
                    <a:pt x="2" y="12"/>
                  </a:lnTo>
                  <a:lnTo>
                    <a:pt x="9" y="30"/>
                  </a:lnTo>
                  <a:lnTo>
                    <a:pt x="18" y="49"/>
                  </a:lnTo>
                  <a:lnTo>
                    <a:pt x="32" y="61"/>
                  </a:lnTo>
                  <a:lnTo>
                    <a:pt x="49" y="57"/>
                  </a:lnTo>
                  <a:lnTo>
                    <a:pt x="73" y="45"/>
                  </a:lnTo>
                  <a:lnTo>
                    <a:pt x="94" y="32"/>
                  </a:lnTo>
                  <a:lnTo>
                    <a:pt x="104" y="26"/>
                  </a:lnTo>
                  <a:lnTo>
                    <a:pt x="94" y="29"/>
                  </a:lnTo>
                  <a:lnTo>
                    <a:pt x="74" y="36"/>
                  </a:lnTo>
                  <a:lnTo>
                    <a:pt x="52" y="42"/>
                  </a:lnTo>
                  <a:lnTo>
                    <a:pt x="37" y="44"/>
                  </a:lnTo>
                  <a:lnTo>
                    <a:pt x="26" y="36"/>
                  </a:lnTo>
                  <a:lnTo>
                    <a:pt x="16" y="21"/>
                  </a:lnTo>
                  <a:lnTo>
                    <a:pt x="6" y="6"/>
                  </a:lnTo>
                  <a:lnTo>
                    <a:pt x="2" y="0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76" name="Freeform 640"/>
            <p:cNvSpPr>
              <a:spLocks/>
            </p:cNvSpPr>
            <p:nvPr/>
          </p:nvSpPr>
          <p:spPr bwMode="ltGray">
            <a:xfrm>
              <a:off x="1538" y="2060"/>
              <a:ext cx="32" cy="29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0" y="21"/>
                </a:cxn>
                <a:cxn ang="0">
                  <a:pos x="4" y="12"/>
                </a:cxn>
                <a:cxn ang="0">
                  <a:pos x="12" y="4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32" y="12"/>
                </a:cxn>
                <a:cxn ang="0">
                  <a:pos x="31" y="20"/>
                </a:cxn>
                <a:cxn ang="0">
                  <a:pos x="30" y="24"/>
                </a:cxn>
                <a:cxn ang="0">
                  <a:pos x="28" y="21"/>
                </a:cxn>
                <a:cxn ang="0">
                  <a:pos x="27" y="17"/>
                </a:cxn>
                <a:cxn ang="0">
                  <a:pos x="24" y="13"/>
                </a:cxn>
                <a:cxn ang="0">
                  <a:pos x="19" y="13"/>
                </a:cxn>
                <a:cxn ang="0">
                  <a:pos x="14" y="16"/>
                </a:cxn>
                <a:cxn ang="0">
                  <a:pos x="11" y="22"/>
                </a:cxn>
                <a:cxn ang="0">
                  <a:pos x="10" y="26"/>
                </a:cxn>
                <a:cxn ang="0">
                  <a:pos x="10" y="29"/>
                </a:cxn>
                <a:cxn ang="0">
                  <a:pos x="0" y="25"/>
                </a:cxn>
                <a:cxn ang="0">
                  <a:pos x="0" y="25"/>
                </a:cxn>
              </a:cxnLst>
              <a:rect l="0" t="0" r="r" b="b"/>
              <a:pathLst>
                <a:path w="32" h="29">
                  <a:moveTo>
                    <a:pt x="0" y="25"/>
                  </a:moveTo>
                  <a:lnTo>
                    <a:pt x="0" y="21"/>
                  </a:lnTo>
                  <a:lnTo>
                    <a:pt x="4" y="12"/>
                  </a:lnTo>
                  <a:lnTo>
                    <a:pt x="12" y="4"/>
                  </a:lnTo>
                  <a:lnTo>
                    <a:pt x="24" y="0"/>
                  </a:lnTo>
                  <a:lnTo>
                    <a:pt x="32" y="2"/>
                  </a:lnTo>
                  <a:lnTo>
                    <a:pt x="32" y="12"/>
                  </a:lnTo>
                  <a:lnTo>
                    <a:pt x="31" y="20"/>
                  </a:lnTo>
                  <a:lnTo>
                    <a:pt x="30" y="24"/>
                  </a:lnTo>
                  <a:lnTo>
                    <a:pt x="28" y="21"/>
                  </a:lnTo>
                  <a:lnTo>
                    <a:pt x="27" y="17"/>
                  </a:lnTo>
                  <a:lnTo>
                    <a:pt x="24" y="13"/>
                  </a:lnTo>
                  <a:lnTo>
                    <a:pt x="19" y="13"/>
                  </a:lnTo>
                  <a:lnTo>
                    <a:pt x="14" y="16"/>
                  </a:lnTo>
                  <a:lnTo>
                    <a:pt x="11" y="22"/>
                  </a:lnTo>
                  <a:lnTo>
                    <a:pt x="10" y="26"/>
                  </a:lnTo>
                  <a:lnTo>
                    <a:pt x="10" y="29"/>
                  </a:lnTo>
                  <a:lnTo>
                    <a:pt x="0" y="25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77" name="Freeform 641"/>
            <p:cNvSpPr>
              <a:spLocks/>
            </p:cNvSpPr>
            <p:nvPr/>
          </p:nvSpPr>
          <p:spPr bwMode="ltGray">
            <a:xfrm>
              <a:off x="1532" y="2027"/>
              <a:ext cx="40" cy="37"/>
            </a:xfrm>
            <a:custGeom>
              <a:avLst/>
              <a:gdLst/>
              <a:ahLst/>
              <a:cxnLst>
                <a:cxn ang="0">
                  <a:pos x="1" y="37"/>
                </a:cxn>
                <a:cxn ang="0">
                  <a:pos x="0" y="31"/>
                </a:cxn>
                <a:cxn ang="0">
                  <a:pos x="0" y="22"/>
                </a:cxn>
                <a:cxn ang="0">
                  <a:pos x="4" y="12"/>
                </a:cxn>
                <a:cxn ang="0">
                  <a:pos x="13" y="4"/>
                </a:cxn>
                <a:cxn ang="0">
                  <a:pos x="24" y="0"/>
                </a:cxn>
                <a:cxn ang="0">
                  <a:pos x="33" y="2"/>
                </a:cxn>
                <a:cxn ang="0">
                  <a:pos x="38" y="6"/>
                </a:cxn>
                <a:cxn ang="0">
                  <a:pos x="40" y="9"/>
                </a:cxn>
                <a:cxn ang="0">
                  <a:pos x="38" y="9"/>
                </a:cxn>
                <a:cxn ang="0">
                  <a:pos x="32" y="10"/>
                </a:cxn>
                <a:cxn ang="0">
                  <a:pos x="24" y="13"/>
                </a:cxn>
                <a:cxn ang="0">
                  <a:pos x="18" y="17"/>
                </a:cxn>
                <a:cxn ang="0">
                  <a:pos x="12" y="21"/>
                </a:cxn>
                <a:cxn ang="0">
                  <a:pos x="6" y="27"/>
                </a:cxn>
                <a:cxn ang="0">
                  <a:pos x="2" y="33"/>
                </a:cxn>
                <a:cxn ang="0">
                  <a:pos x="1" y="37"/>
                </a:cxn>
                <a:cxn ang="0">
                  <a:pos x="1" y="37"/>
                </a:cxn>
              </a:cxnLst>
              <a:rect l="0" t="0" r="r" b="b"/>
              <a:pathLst>
                <a:path w="40" h="37">
                  <a:moveTo>
                    <a:pt x="1" y="37"/>
                  </a:moveTo>
                  <a:lnTo>
                    <a:pt x="0" y="31"/>
                  </a:lnTo>
                  <a:lnTo>
                    <a:pt x="0" y="22"/>
                  </a:lnTo>
                  <a:lnTo>
                    <a:pt x="4" y="12"/>
                  </a:lnTo>
                  <a:lnTo>
                    <a:pt x="13" y="4"/>
                  </a:lnTo>
                  <a:lnTo>
                    <a:pt x="24" y="0"/>
                  </a:lnTo>
                  <a:lnTo>
                    <a:pt x="33" y="2"/>
                  </a:lnTo>
                  <a:lnTo>
                    <a:pt x="38" y="6"/>
                  </a:lnTo>
                  <a:lnTo>
                    <a:pt x="40" y="9"/>
                  </a:lnTo>
                  <a:lnTo>
                    <a:pt x="38" y="9"/>
                  </a:lnTo>
                  <a:lnTo>
                    <a:pt x="32" y="10"/>
                  </a:lnTo>
                  <a:lnTo>
                    <a:pt x="24" y="13"/>
                  </a:lnTo>
                  <a:lnTo>
                    <a:pt x="18" y="17"/>
                  </a:lnTo>
                  <a:lnTo>
                    <a:pt x="12" y="21"/>
                  </a:lnTo>
                  <a:lnTo>
                    <a:pt x="6" y="27"/>
                  </a:lnTo>
                  <a:lnTo>
                    <a:pt x="2" y="33"/>
                  </a:lnTo>
                  <a:lnTo>
                    <a:pt x="1" y="37"/>
                  </a:lnTo>
                  <a:lnTo>
                    <a:pt x="1" y="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78" name="Freeform 642"/>
            <p:cNvSpPr>
              <a:spLocks/>
            </p:cNvSpPr>
            <p:nvPr/>
          </p:nvSpPr>
          <p:spPr bwMode="ltGray">
            <a:xfrm>
              <a:off x="1505" y="2126"/>
              <a:ext cx="49" cy="50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1" y="35"/>
                </a:cxn>
                <a:cxn ang="0">
                  <a:pos x="7" y="26"/>
                </a:cxn>
                <a:cxn ang="0">
                  <a:pos x="15" y="12"/>
                </a:cxn>
                <a:cxn ang="0">
                  <a:pos x="27" y="4"/>
                </a:cxn>
                <a:cxn ang="0">
                  <a:pos x="37" y="0"/>
                </a:cxn>
                <a:cxn ang="0">
                  <a:pos x="44" y="0"/>
                </a:cxn>
                <a:cxn ang="0">
                  <a:pos x="48" y="0"/>
                </a:cxn>
                <a:cxn ang="0">
                  <a:pos x="49" y="2"/>
                </a:cxn>
                <a:cxn ang="0">
                  <a:pos x="47" y="3"/>
                </a:cxn>
                <a:cxn ang="0">
                  <a:pos x="39" y="8"/>
                </a:cxn>
                <a:cxn ang="0">
                  <a:pos x="31" y="15"/>
                </a:cxn>
                <a:cxn ang="0">
                  <a:pos x="21" y="24"/>
                </a:cxn>
                <a:cxn ang="0">
                  <a:pos x="16" y="34"/>
                </a:cxn>
                <a:cxn ang="0">
                  <a:pos x="12" y="42"/>
                </a:cxn>
                <a:cxn ang="0">
                  <a:pos x="11" y="47"/>
                </a:cxn>
                <a:cxn ang="0">
                  <a:pos x="11" y="50"/>
                </a:cxn>
                <a:cxn ang="0">
                  <a:pos x="0" y="40"/>
                </a:cxn>
                <a:cxn ang="0">
                  <a:pos x="0" y="40"/>
                </a:cxn>
              </a:cxnLst>
              <a:rect l="0" t="0" r="r" b="b"/>
              <a:pathLst>
                <a:path w="49" h="50">
                  <a:moveTo>
                    <a:pt x="0" y="40"/>
                  </a:moveTo>
                  <a:lnTo>
                    <a:pt x="1" y="35"/>
                  </a:lnTo>
                  <a:lnTo>
                    <a:pt x="7" y="26"/>
                  </a:lnTo>
                  <a:lnTo>
                    <a:pt x="15" y="12"/>
                  </a:lnTo>
                  <a:lnTo>
                    <a:pt x="27" y="4"/>
                  </a:lnTo>
                  <a:lnTo>
                    <a:pt x="37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49" y="2"/>
                  </a:lnTo>
                  <a:lnTo>
                    <a:pt x="47" y="3"/>
                  </a:lnTo>
                  <a:lnTo>
                    <a:pt x="39" y="8"/>
                  </a:lnTo>
                  <a:lnTo>
                    <a:pt x="31" y="15"/>
                  </a:lnTo>
                  <a:lnTo>
                    <a:pt x="21" y="24"/>
                  </a:lnTo>
                  <a:lnTo>
                    <a:pt x="16" y="34"/>
                  </a:lnTo>
                  <a:lnTo>
                    <a:pt x="12" y="42"/>
                  </a:lnTo>
                  <a:lnTo>
                    <a:pt x="11" y="47"/>
                  </a:lnTo>
                  <a:lnTo>
                    <a:pt x="11" y="50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79" name="Freeform 643"/>
            <p:cNvSpPr>
              <a:spLocks/>
            </p:cNvSpPr>
            <p:nvPr/>
          </p:nvSpPr>
          <p:spPr bwMode="ltGray">
            <a:xfrm>
              <a:off x="1514" y="2173"/>
              <a:ext cx="54" cy="136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5"/>
                </a:cxn>
                <a:cxn ang="0">
                  <a:pos x="0" y="20"/>
                </a:cxn>
                <a:cxn ang="0">
                  <a:pos x="3" y="41"/>
                </a:cxn>
                <a:cxn ang="0">
                  <a:pos x="10" y="69"/>
                </a:cxn>
                <a:cxn ang="0">
                  <a:pos x="20" y="96"/>
                </a:cxn>
                <a:cxn ang="0">
                  <a:pos x="31" y="117"/>
                </a:cxn>
                <a:cxn ang="0">
                  <a:pos x="40" y="130"/>
                </a:cxn>
                <a:cxn ang="0">
                  <a:pos x="44" y="136"/>
                </a:cxn>
                <a:cxn ang="0">
                  <a:pos x="54" y="121"/>
                </a:cxn>
                <a:cxn ang="0">
                  <a:pos x="51" y="117"/>
                </a:cxn>
                <a:cxn ang="0">
                  <a:pos x="44" y="106"/>
                </a:cxn>
                <a:cxn ang="0">
                  <a:pos x="34" y="89"/>
                </a:cxn>
                <a:cxn ang="0">
                  <a:pos x="24" y="65"/>
                </a:cxn>
                <a:cxn ang="0">
                  <a:pos x="15" y="38"/>
                </a:cxn>
                <a:cxn ang="0">
                  <a:pos x="7" y="18"/>
                </a:cxn>
                <a:cxn ang="0">
                  <a:pos x="3" y="5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54" h="136">
                  <a:moveTo>
                    <a:pt x="2" y="0"/>
                  </a:moveTo>
                  <a:lnTo>
                    <a:pt x="0" y="5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10" y="69"/>
                  </a:lnTo>
                  <a:lnTo>
                    <a:pt x="20" y="96"/>
                  </a:lnTo>
                  <a:lnTo>
                    <a:pt x="31" y="117"/>
                  </a:lnTo>
                  <a:lnTo>
                    <a:pt x="40" y="130"/>
                  </a:lnTo>
                  <a:lnTo>
                    <a:pt x="44" y="136"/>
                  </a:lnTo>
                  <a:lnTo>
                    <a:pt x="54" y="121"/>
                  </a:lnTo>
                  <a:lnTo>
                    <a:pt x="51" y="117"/>
                  </a:lnTo>
                  <a:lnTo>
                    <a:pt x="44" y="106"/>
                  </a:lnTo>
                  <a:lnTo>
                    <a:pt x="34" y="89"/>
                  </a:lnTo>
                  <a:lnTo>
                    <a:pt x="24" y="65"/>
                  </a:lnTo>
                  <a:lnTo>
                    <a:pt x="15" y="38"/>
                  </a:lnTo>
                  <a:lnTo>
                    <a:pt x="7" y="18"/>
                  </a:lnTo>
                  <a:lnTo>
                    <a:pt x="3" y="5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80" name="Freeform 644"/>
            <p:cNvSpPr>
              <a:spLocks/>
            </p:cNvSpPr>
            <p:nvPr/>
          </p:nvSpPr>
          <p:spPr bwMode="ltGray">
            <a:xfrm>
              <a:off x="1558" y="2130"/>
              <a:ext cx="43" cy="18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7" y="10"/>
                </a:cxn>
                <a:cxn ang="0">
                  <a:pos x="27" y="32"/>
                </a:cxn>
                <a:cxn ang="0">
                  <a:pos x="26" y="60"/>
                </a:cxn>
                <a:cxn ang="0">
                  <a:pos x="22" y="89"/>
                </a:cxn>
                <a:cxn ang="0">
                  <a:pos x="15" y="117"/>
                </a:cxn>
                <a:cxn ang="0">
                  <a:pos x="8" y="148"/>
                </a:cxn>
                <a:cxn ang="0">
                  <a:pos x="2" y="169"/>
                </a:cxn>
                <a:cxn ang="0">
                  <a:pos x="0" y="180"/>
                </a:cxn>
                <a:cxn ang="0">
                  <a:pos x="4" y="176"/>
                </a:cxn>
                <a:cxn ang="0">
                  <a:pos x="12" y="163"/>
                </a:cxn>
                <a:cxn ang="0">
                  <a:pos x="24" y="139"/>
                </a:cxn>
                <a:cxn ang="0">
                  <a:pos x="35" y="97"/>
                </a:cxn>
                <a:cxn ang="0">
                  <a:pos x="40" y="55"/>
                </a:cxn>
                <a:cxn ang="0">
                  <a:pos x="43" y="26"/>
                </a:cxn>
                <a:cxn ang="0">
                  <a:pos x="40" y="7"/>
                </a:cxn>
                <a:cxn ang="0">
                  <a:pos x="38" y="0"/>
                </a:cxn>
                <a:cxn ang="0">
                  <a:pos x="34" y="0"/>
                </a:cxn>
                <a:cxn ang="0">
                  <a:pos x="31" y="0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28" y="0"/>
                </a:cxn>
              </a:cxnLst>
              <a:rect l="0" t="0" r="r" b="b"/>
              <a:pathLst>
                <a:path w="43" h="180">
                  <a:moveTo>
                    <a:pt x="28" y="0"/>
                  </a:moveTo>
                  <a:lnTo>
                    <a:pt x="27" y="10"/>
                  </a:lnTo>
                  <a:lnTo>
                    <a:pt x="27" y="32"/>
                  </a:lnTo>
                  <a:lnTo>
                    <a:pt x="26" y="60"/>
                  </a:lnTo>
                  <a:lnTo>
                    <a:pt x="22" y="89"/>
                  </a:lnTo>
                  <a:lnTo>
                    <a:pt x="15" y="117"/>
                  </a:lnTo>
                  <a:lnTo>
                    <a:pt x="8" y="148"/>
                  </a:lnTo>
                  <a:lnTo>
                    <a:pt x="2" y="169"/>
                  </a:lnTo>
                  <a:lnTo>
                    <a:pt x="0" y="180"/>
                  </a:lnTo>
                  <a:lnTo>
                    <a:pt x="4" y="176"/>
                  </a:lnTo>
                  <a:lnTo>
                    <a:pt x="12" y="163"/>
                  </a:lnTo>
                  <a:lnTo>
                    <a:pt x="24" y="139"/>
                  </a:lnTo>
                  <a:lnTo>
                    <a:pt x="35" y="97"/>
                  </a:lnTo>
                  <a:lnTo>
                    <a:pt x="40" y="55"/>
                  </a:lnTo>
                  <a:lnTo>
                    <a:pt x="43" y="26"/>
                  </a:lnTo>
                  <a:lnTo>
                    <a:pt x="40" y="7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31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81" name="Freeform 645"/>
            <p:cNvSpPr>
              <a:spLocks/>
            </p:cNvSpPr>
            <p:nvPr/>
          </p:nvSpPr>
          <p:spPr bwMode="ltGray">
            <a:xfrm>
              <a:off x="1554" y="2153"/>
              <a:ext cx="16" cy="1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8"/>
                </a:cxn>
                <a:cxn ang="0">
                  <a:pos x="7" y="100"/>
                </a:cxn>
                <a:cxn ang="0">
                  <a:pos x="11" y="82"/>
                </a:cxn>
                <a:cxn ang="0">
                  <a:pos x="15" y="58"/>
                </a:cxn>
                <a:cxn ang="0">
                  <a:pos x="16" y="35"/>
                </a:cxn>
                <a:cxn ang="0">
                  <a:pos x="11" y="16"/>
                </a:cxn>
                <a:cxn ang="0">
                  <a:pos x="7" y="5"/>
                </a:cxn>
                <a:cxn ang="0">
                  <a:pos x="2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6" h="108">
                  <a:moveTo>
                    <a:pt x="0" y="0"/>
                  </a:moveTo>
                  <a:lnTo>
                    <a:pt x="6" y="108"/>
                  </a:lnTo>
                  <a:lnTo>
                    <a:pt x="7" y="100"/>
                  </a:lnTo>
                  <a:lnTo>
                    <a:pt x="11" y="82"/>
                  </a:lnTo>
                  <a:lnTo>
                    <a:pt x="15" y="58"/>
                  </a:lnTo>
                  <a:lnTo>
                    <a:pt x="16" y="35"/>
                  </a:lnTo>
                  <a:lnTo>
                    <a:pt x="11" y="16"/>
                  </a:lnTo>
                  <a:lnTo>
                    <a:pt x="7" y="5"/>
                  </a:lnTo>
                  <a:lnTo>
                    <a:pt x="2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82" name="Freeform 646"/>
            <p:cNvSpPr>
              <a:spLocks/>
            </p:cNvSpPr>
            <p:nvPr/>
          </p:nvSpPr>
          <p:spPr bwMode="ltGray">
            <a:xfrm>
              <a:off x="1552" y="2310"/>
              <a:ext cx="33" cy="3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13"/>
                </a:cxn>
                <a:cxn ang="0">
                  <a:pos x="1" y="25"/>
                </a:cxn>
                <a:cxn ang="0">
                  <a:pos x="8" y="34"/>
                </a:cxn>
                <a:cxn ang="0">
                  <a:pos x="21" y="38"/>
                </a:cxn>
                <a:cxn ang="0">
                  <a:pos x="32" y="30"/>
                </a:cxn>
                <a:cxn ang="0">
                  <a:pos x="33" y="17"/>
                </a:cxn>
                <a:cxn ang="0">
                  <a:pos x="28" y="5"/>
                </a:cxn>
                <a:cxn ang="0">
                  <a:pos x="26" y="0"/>
                </a:cxn>
                <a:cxn ang="0">
                  <a:pos x="25" y="4"/>
                </a:cxn>
                <a:cxn ang="0">
                  <a:pos x="24" y="11"/>
                </a:cxn>
                <a:cxn ang="0">
                  <a:pos x="21" y="16"/>
                </a:cxn>
                <a:cxn ang="0">
                  <a:pos x="17" y="19"/>
                </a:cxn>
                <a:cxn ang="0">
                  <a:pos x="13" y="16"/>
                </a:cxn>
                <a:cxn ang="0">
                  <a:pos x="12" y="12"/>
                </a:cxn>
                <a:cxn ang="0">
                  <a:pos x="10" y="8"/>
                </a:cxn>
                <a:cxn ang="0">
                  <a:pos x="12" y="7"/>
                </a:cxn>
                <a:cxn ang="0">
                  <a:pos x="0" y="9"/>
                </a:cxn>
                <a:cxn ang="0">
                  <a:pos x="0" y="9"/>
                </a:cxn>
              </a:cxnLst>
              <a:rect l="0" t="0" r="r" b="b"/>
              <a:pathLst>
                <a:path w="33" h="38">
                  <a:moveTo>
                    <a:pt x="0" y="9"/>
                  </a:moveTo>
                  <a:lnTo>
                    <a:pt x="0" y="13"/>
                  </a:lnTo>
                  <a:lnTo>
                    <a:pt x="1" y="25"/>
                  </a:lnTo>
                  <a:lnTo>
                    <a:pt x="8" y="34"/>
                  </a:lnTo>
                  <a:lnTo>
                    <a:pt x="21" y="38"/>
                  </a:lnTo>
                  <a:lnTo>
                    <a:pt x="32" y="30"/>
                  </a:lnTo>
                  <a:lnTo>
                    <a:pt x="33" y="17"/>
                  </a:lnTo>
                  <a:lnTo>
                    <a:pt x="28" y="5"/>
                  </a:lnTo>
                  <a:lnTo>
                    <a:pt x="26" y="0"/>
                  </a:lnTo>
                  <a:lnTo>
                    <a:pt x="25" y="4"/>
                  </a:lnTo>
                  <a:lnTo>
                    <a:pt x="24" y="11"/>
                  </a:lnTo>
                  <a:lnTo>
                    <a:pt x="21" y="16"/>
                  </a:lnTo>
                  <a:lnTo>
                    <a:pt x="17" y="19"/>
                  </a:lnTo>
                  <a:lnTo>
                    <a:pt x="13" y="16"/>
                  </a:lnTo>
                  <a:lnTo>
                    <a:pt x="12" y="12"/>
                  </a:lnTo>
                  <a:lnTo>
                    <a:pt x="10" y="8"/>
                  </a:lnTo>
                  <a:lnTo>
                    <a:pt x="12" y="7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83" name="Freeform 647"/>
            <p:cNvSpPr>
              <a:spLocks/>
            </p:cNvSpPr>
            <p:nvPr/>
          </p:nvSpPr>
          <p:spPr bwMode="ltGray">
            <a:xfrm>
              <a:off x="1601" y="1944"/>
              <a:ext cx="39" cy="142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1" y="13"/>
                </a:cxn>
                <a:cxn ang="0">
                  <a:pos x="0" y="29"/>
                </a:cxn>
                <a:cxn ang="0">
                  <a:pos x="1" y="52"/>
                </a:cxn>
                <a:cxn ang="0">
                  <a:pos x="8" y="81"/>
                </a:cxn>
                <a:cxn ang="0">
                  <a:pos x="16" y="108"/>
                </a:cxn>
                <a:cxn ang="0">
                  <a:pos x="27" y="126"/>
                </a:cxn>
                <a:cxn ang="0">
                  <a:pos x="35" y="138"/>
                </a:cxn>
                <a:cxn ang="0">
                  <a:pos x="39" y="142"/>
                </a:cxn>
                <a:cxn ang="0">
                  <a:pos x="36" y="134"/>
                </a:cxn>
                <a:cxn ang="0">
                  <a:pos x="32" y="114"/>
                </a:cxn>
                <a:cxn ang="0">
                  <a:pos x="24" y="88"/>
                </a:cxn>
                <a:cxn ang="0">
                  <a:pos x="20" y="60"/>
                </a:cxn>
                <a:cxn ang="0">
                  <a:pos x="16" y="37"/>
                </a:cxn>
                <a:cxn ang="0">
                  <a:pos x="15" y="17"/>
                </a:cxn>
                <a:cxn ang="0">
                  <a:pos x="15" y="4"/>
                </a:cxn>
                <a:cxn ang="0">
                  <a:pos x="16" y="0"/>
                </a:cxn>
                <a:cxn ang="0">
                  <a:pos x="3" y="8"/>
                </a:cxn>
                <a:cxn ang="0">
                  <a:pos x="3" y="8"/>
                </a:cxn>
              </a:cxnLst>
              <a:rect l="0" t="0" r="r" b="b"/>
              <a:pathLst>
                <a:path w="39" h="142">
                  <a:moveTo>
                    <a:pt x="3" y="8"/>
                  </a:moveTo>
                  <a:lnTo>
                    <a:pt x="1" y="13"/>
                  </a:lnTo>
                  <a:lnTo>
                    <a:pt x="0" y="29"/>
                  </a:lnTo>
                  <a:lnTo>
                    <a:pt x="1" y="52"/>
                  </a:lnTo>
                  <a:lnTo>
                    <a:pt x="8" y="81"/>
                  </a:lnTo>
                  <a:lnTo>
                    <a:pt x="16" y="108"/>
                  </a:lnTo>
                  <a:lnTo>
                    <a:pt x="27" y="126"/>
                  </a:lnTo>
                  <a:lnTo>
                    <a:pt x="35" y="138"/>
                  </a:lnTo>
                  <a:lnTo>
                    <a:pt x="39" y="142"/>
                  </a:lnTo>
                  <a:lnTo>
                    <a:pt x="36" y="134"/>
                  </a:lnTo>
                  <a:lnTo>
                    <a:pt x="32" y="114"/>
                  </a:lnTo>
                  <a:lnTo>
                    <a:pt x="24" y="88"/>
                  </a:lnTo>
                  <a:lnTo>
                    <a:pt x="20" y="60"/>
                  </a:lnTo>
                  <a:lnTo>
                    <a:pt x="16" y="37"/>
                  </a:lnTo>
                  <a:lnTo>
                    <a:pt x="15" y="17"/>
                  </a:lnTo>
                  <a:lnTo>
                    <a:pt x="15" y="4"/>
                  </a:lnTo>
                  <a:lnTo>
                    <a:pt x="16" y="0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84" name="Freeform 648"/>
            <p:cNvSpPr>
              <a:spLocks/>
            </p:cNvSpPr>
            <p:nvPr/>
          </p:nvSpPr>
          <p:spPr bwMode="ltGray">
            <a:xfrm>
              <a:off x="1670" y="2039"/>
              <a:ext cx="92" cy="33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3" y="19"/>
                </a:cxn>
                <a:cxn ang="0">
                  <a:pos x="12" y="11"/>
                </a:cxn>
                <a:cxn ang="0">
                  <a:pos x="27" y="2"/>
                </a:cxn>
                <a:cxn ang="0">
                  <a:pos x="48" y="0"/>
                </a:cxn>
                <a:cxn ang="0">
                  <a:pos x="68" y="4"/>
                </a:cxn>
                <a:cxn ang="0">
                  <a:pos x="83" y="11"/>
                </a:cxn>
                <a:cxn ang="0">
                  <a:pos x="89" y="18"/>
                </a:cxn>
                <a:cxn ang="0">
                  <a:pos x="92" y="22"/>
                </a:cxn>
                <a:cxn ang="0">
                  <a:pos x="83" y="33"/>
                </a:cxn>
                <a:cxn ang="0">
                  <a:pos x="80" y="29"/>
                </a:cxn>
                <a:cxn ang="0">
                  <a:pos x="72" y="23"/>
                </a:cxn>
                <a:cxn ang="0">
                  <a:pos x="59" y="18"/>
                </a:cxn>
                <a:cxn ang="0">
                  <a:pos x="43" y="17"/>
                </a:cxn>
                <a:cxn ang="0">
                  <a:pos x="25" y="17"/>
                </a:cxn>
                <a:cxn ang="0">
                  <a:pos x="12" y="19"/>
                </a:cxn>
                <a:cxn ang="0">
                  <a:pos x="4" y="22"/>
                </a:cxn>
                <a:cxn ang="0">
                  <a:pos x="0" y="23"/>
                </a:cxn>
                <a:cxn ang="0">
                  <a:pos x="0" y="23"/>
                </a:cxn>
              </a:cxnLst>
              <a:rect l="0" t="0" r="r" b="b"/>
              <a:pathLst>
                <a:path w="92" h="33">
                  <a:moveTo>
                    <a:pt x="0" y="23"/>
                  </a:moveTo>
                  <a:lnTo>
                    <a:pt x="3" y="19"/>
                  </a:lnTo>
                  <a:lnTo>
                    <a:pt x="12" y="11"/>
                  </a:lnTo>
                  <a:lnTo>
                    <a:pt x="27" y="2"/>
                  </a:lnTo>
                  <a:lnTo>
                    <a:pt x="48" y="0"/>
                  </a:lnTo>
                  <a:lnTo>
                    <a:pt x="68" y="4"/>
                  </a:lnTo>
                  <a:lnTo>
                    <a:pt x="83" y="11"/>
                  </a:lnTo>
                  <a:lnTo>
                    <a:pt x="89" y="18"/>
                  </a:lnTo>
                  <a:lnTo>
                    <a:pt x="92" y="22"/>
                  </a:lnTo>
                  <a:lnTo>
                    <a:pt x="83" y="33"/>
                  </a:lnTo>
                  <a:lnTo>
                    <a:pt x="80" y="29"/>
                  </a:lnTo>
                  <a:lnTo>
                    <a:pt x="72" y="23"/>
                  </a:lnTo>
                  <a:lnTo>
                    <a:pt x="59" y="18"/>
                  </a:lnTo>
                  <a:lnTo>
                    <a:pt x="43" y="17"/>
                  </a:lnTo>
                  <a:lnTo>
                    <a:pt x="25" y="17"/>
                  </a:lnTo>
                  <a:lnTo>
                    <a:pt x="12" y="19"/>
                  </a:lnTo>
                  <a:lnTo>
                    <a:pt x="4" y="22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85" name="Freeform 649"/>
            <p:cNvSpPr>
              <a:spLocks/>
            </p:cNvSpPr>
            <p:nvPr/>
          </p:nvSpPr>
          <p:spPr bwMode="ltGray">
            <a:xfrm>
              <a:off x="1660" y="2100"/>
              <a:ext cx="78" cy="3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2"/>
                </a:cxn>
                <a:cxn ang="0">
                  <a:pos x="12" y="9"/>
                </a:cxn>
                <a:cxn ang="0">
                  <a:pos x="23" y="17"/>
                </a:cxn>
                <a:cxn ang="0">
                  <a:pos x="37" y="24"/>
                </a:cxn>
                <a:cxn ang="0">
                  <a:pos x="50" y="26"/>
                </a:cxn>
                <a:cxn ang="0">
                  <a:pos x="61" y="29"/>
                </a:cxn>
                <a:cxn ang="0">
                  <a:pos x="69" y="30"/>
                </a:cxn>
                <a:cxn ang="0">
                  <a:pos x="71" y="30"/>
                </a:cxn>
                <a:cxn ang="0">
                  <a:pos x="78" y="14"/>
                </a:cxn>
                <a:cxn ang="0">
                  <a:pos x="77" y="14"/>
                </a:cxn>
                <a:cxn ang="0">
                  <a:pos x="70" y="16"/>
                </a:cxn>
                <a:cxn ang="0">
                  <a:pos x="61" y="14"/>
                </a:cxn>
                <a:cxn ang="0">
                  <a:pos x="43" y="12"/>
                </a:cxn>
                <a:cxn ang="0">
                  <a:pos x="25" y="6"/>
                </a:cxn>
                <a:cxn ang="0">
                  <a:pos x="12" y="4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8" h="30">
                  <a:moveTo>
                    <a:pt x="0" y="0"/>
                  </a:moveTo>
                  <a:lnTo>
                    <a:pt x="2" y="2"/>
                  </a:lnTo>
                  <a:lnTo>
                    <a:pt x="12" y="9"/>
                  </a:lnTo>
                  <a:lnTo>
                    <a:pt x="23" y="17"/>
                  </a:lnTo>
                  <a:lnTo>
                    <a:pt x="37" y="24"/>
                  </a:lnTo>
                  <a:lnTo>
                    <a:pt x="50" y="26"/>
                  </a:lnTo>
                  <a:lnTo>
                    <a:pt x="61" y="29"/>
                  </a:lnTo>
                  <a:lnTo>
                    <a:pt x="69" y="30"/>
                  </a:lnTo>
                  <a:lnTo>
                    <a:pt x="71" y="30"/>
                  </a:lnTo>
                  <a:lnTo>
                    <a:pt x="78" y="14"/>
                  </a:lnTo>
                  <a:lnTo>
                    <a:pt x="77" y="14"/>
                  </a:lnTo>
                  <a:lnTo>
                    <a:pt x="70" y="16"/>
                  </a:lnTo>
                  <a:lnTo>
                    <a:pt x="61" y="14"/>
                  </a:lnTo>
                  <a:lnTo>
                    <a:pt x="43" y="12"/>
                  </a:lnTo>
                  <a:lnTo>
                    <a:pt x="25" y="6"/>
                  </a:lnTo>
                  <a:lnTo>
                    <a:pt x="12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86" name="Freeform 650"/>
            <p:cNvSpPr>
              <a:spLocks/>
            </p:cNvSpPr>
            <p:nvPr/>
          </p:nvSpPr>
          <p:spPr bwMode="ltGray">
            <a:xfrm>
              <a:off x="1750" y="2056"/>
              <a:ext cx="45" cy="38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3" y="9"/>
                </a:cxn>
                <a:cxn ang="0">
                  <a:pos x="11" y="4"/>
                </a:cxn>
                <a:cxn ang="0">
                  <a:pos x="23" y="0"/>
                </a:cxn>
                <a:cxn ang="0">
                  <a:pos x="33" y="2"/>
                </a:cxn>
                <a:cxn ang="0">
                  <a:pos x="41" y="10"/>
                </a:cxn>
                <a:cxn ang="0">
                  <a:pos x="45" y="22"/>
                </a:cxn>
                <a:cxn ang="0">
                  <a:pos x="44" y="30"/>
                </a:cxn>
                <a:cxn ang="0">
                  <a:pos x="44" y="34"/>
                </a:cxn>
                <a:cxn ang="0">
                  <a:pos x="28" y="38"/>
                </a:cxn>
                <a:cxn ang="0">
                  <a:pos x="29" y="34"/>
                </a:cxn>
                <a:cxn ang="0">
                  <a:pos x="29" y="28"/>
                </a:cxn>
                <a:cxn ang="0">
                  <a:pos x="28" y="20"/>
                </a:cxn>
                <a:cxn ang="0">
                  <a:pos x="24" y="16"/>
                </a:cxn>
                <a:cxn ang="0">
                  <a:pos x="16" y="13"/>
                </a:cxn>
                <a:cxn ang="0">
                  <a:pos x="8" y="12"/>
                </a:cxn>
                <a:cxn ang="0">
                  <a:pos x="1" y="12"/>
                </a:cxn>
                <a:cxn ang="0">
                  <a:pos x="0" y="13"/>
                </a:cxn>
                <a:cxn ang="0">
                  <a:pos x="0" y="13"/>
                </a:cxn>
              </a:cxnLst>
              <a:rect l="0" t="0" r="r" b="b"/>
              <a:pathLst>
                <a:path w="45" h="38">
                  <a:moveTo>
                    <a:pt x="0" y="13"/>
                  </a:moveTo>
                  <a:lnTo>
                    <a:pt x="3" y="9"/>
                  </a:lnTo>
                  <a:lnTo>
                    <a:pt x="11" y="4"/>
                  </a:lnTo>
                  <a:lnTo>
                    <a:pt x="23" y="0"/>
                  </a:lnTo>
                  <a:lnTo>
                    <a:pt x="33" y="2"/>
                  </a:lnTo>
                  <a:lnTo>
                    <a:pt x="41" y="10"/>
                  </a:lnTo>
                  <a:lnTo>
                    <a:pt x="45" y="22"/>
                  </a:lnTo>
                  <a:lnTo>
                    <a:pt x="44" y="30"/>
                  </a:lnTo>
                  <a:lnTo>
                    <a:pt x="44" y="34"/>
                  </a:lnTo>
                  <a:lnTo>
                    <a:pt x="28" y="38"/>
                  </a:lnTo>
                  <a:lnTo>
                    <a:pt x="29" y="34"/>
                  </a:lnTo>
                  <a:lnTo>
                    <a:pt x="29" y="28"/>
                  </a:lnTo>
                  <a:lnTo>
                    <a:pt x="28" y="20"/>
                  </a:lnTo>
                  <a:lnTo>
                    <a:pt x="24" y="16"/>
                  </a:lnTo>
                  <a:lnTo>
                    <a:pt x="16" y="13"/>
                  </a:lnTo>
                  <a:lnTo>
                    <a:pt x="8" y="12"/>
                  </a:lnTo>
                  <a:lnTo>
                    <a:pt x="1" y="12"/>
                  </a:lnTo>
                  <a:lnTo>
                    <a:pt x="0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87" name="Freeform 651"/>
            <p:cNvSpPr>
              <a:spLocks/>
            </p:cNvSpPr>
            <p:nvPr/>
          </p:nvSpPr>
          <p:spPr bwMode="ltGray">
            <a:xfrm>
              <a:off x="1706" y="2084"/>
              <a:ext cx="43" cy="158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39" y="4"/>
                </a:cxn>
                <a:cxn ang="0">
                  <a:pos x="32" y="16"/>
                </a:cxn>
                <a:cxn ang="0">
                  <a:pos x="21" y="37"/>
                </a:cxn>
                <a:cxn ang="0">
                  <a:pos x="12" y="68"/>
                </a:cxn>
                <a:cxn ang="0">
                  <a:pos x="5" y="100"/>
                </a:cxn>
                <a:cxn ang="0">
                  <a:pos x="1" y="129"/>
                </a:cxn>
                <a:cxn ang="0">
                  <a:pos x="0" y="150"/>
                </a:cxn>
                <a:cxn ang="0">
                  <a:pos x="0" y="158"/>
                </a:cxn>
                <a:cxn ang="0">
                  <a:pos x="16" y="158"/>
                </a:cxn>
                <a:cxn ang="0">
                  <a:pos x="16" y="147"/>
                </a:cxn>
                <a:cxn ang="0">
                  <a:pos x="19" y="122"/>
                </a:cxn>
                <a:cxn ang="0">
                  <a:pos x="23" y="90"/>
                </a:cxn>
                <a:cxn ang="0">
                  <a:pos x="28" y="60"/>
                </a:cxn>
                <a:cxn ang="0">
                  <a:pos x="33" y="34"/>
                </a:cxn>
                <a:cxn ang="0">
                  <a:pos x="39" y="16"/>
                </a:cxn>
                <a:cxn ang="0">
                  <a:pos x="41" y="4"/>
                </a:cxn>
                <a:cxn ang="0">
                  <a:pos x="43" y="0"/>
                </a:cxn>
                <a:cxn ang="0">
                  <a:pos x="43" y="0"/>
                </a:cxn>
              </a:cxnLst>
              <a:rect l="0" t="0" r="r" b="b"/>
              <a:pathLst>
                <a:path w="43" h="158">
                  <a:moveTo>
                    <a:pt x="43" y="0"/>
                  </a:moveTo>
                  <a:lnTo>
                    <a:pt x="39" y="4"/>
                  </a:lnTo>
                  <a:lnTo>
                    <a:pt x="32" y="16"/>
                  </a:lnTo>
                  <a:lnTo>
                    <a:pt x="21" y="37"/>
                  </a:lnTo>
                  <a:lnTo>
                    <a:pt x="12" y="68"/>
                  </a:lnTo>
                  <a:lnTo>
                    <a:pt x="5" y="100"/>
                  </a:lnTo>
                  <a:lnTo>
                    <a:pt x="1" y="129"/>
                  </a:lnTo>
                  <a:lnTo>
                    <a:pt x="0" y="150"/>
                  </a:lnTo>
                  <a:lnTo>
                    <a:pt x="0" y="158"/>
                  </a:lnTo>
                  <a:lnTo>
                    <a:pt x="16" y="158"/>
                  </a:lnTo>
                  <a:lnTo>
                    <a:pt x="16" y="147"/>
                  </a:lnTo>
                  <a:lnTo>
                    <a:pt x="19" y="122"/>
                  </a:lnTo>
                  <a:lnTo>
                    <a:pt x="23" y="90"/>
                  </a:lnTo>
                  <a:lnTo>
                    <a:pt x="28" y="60"/>
                  </a:lnTo>
                  <a:lnTo>
                    <a:pt x="33" y="34"/>
                  </a:lnTo>
                  <a:lnTo>
                    <a:pt x="39" y="16"/>
                  </a:lnTo>
                  <a:lnTo>
                    <a:pt x="41" y="4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88" name="Freeform 652"/>
            <p:cNvSpPr>
              <a:spLocks/>
            </p:cNvSpPr>
            <p:nvPr/>
          </p:nvSpPr>
          <p:spPr bwMode="ltGray">
            <a:xfrm>
              <a:off x="1707" y="2234"/>
              <a:ext cx="60" cy="21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4" y="9"/>
                </a:cxn>
                <a:cxn ang="0">
                  <a:pos x="16" y="15"/>
                </a:cxn>
                <a:cxn ang="0">
                  <a:pos x="31" y="20"/>
                </a:cxn>
                <a:cxn ang="0">
                  <a:pos x="46" y="21"/>
                </a:cxn>
                <a:cxn ang="0">
                  <a:pos x="54" y="17"/>
                </a:cxn>
                <a:cxn ang="0">
                  <a:pos x="59" y="9"/>
                </a:cxn>
                <a:cxn ang="0">
                  <a:pos x="60" y="3"/>
                </a:cxn>
                <a:cxn ang="0">
                  <a:pos x="60" y="0"/>
                </a:cxn>
                <a:cxn ang="0">
                  <a:pos x="58" y="0"/>
                </a:cxn>
                <a:cxn ang="0">
                  <a:pos x="52" y="1"/>
                </a:cxn>
                <a:cxn ang="0">
                  <a:pos x="43" y="3"/>
                </a:cxn>
                <a:cxn ang="0">
                  <a:pos x="31" y="5"/>
                </a:cxn>
                <a:cxn ang="0">
                  <a:pos x="18" y="5"/>
                </a:cxn>
                <a:cxn ang="0">
                  <a:pos x="8" y="7"/>
                </a:cxn>
                <a:cxn ang="0">
                  <a:pos x="3" y="7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60" h="21">
                  <a:moveTo>
                    <a:pt x="0" y="7"/>
                  </a:moveTo>
                  <a:lnTo>
                    <a:pt x="4" y="9"/>
                  </a:lnTo>
                  <a:lnTo>
                    <a:pt x="16" y="15"/>
                  </a:lnTo>
                  <a:lnTo>
                    <a:pt x="31" y="20"/>
                  </a:lnTo>
                  <a:lnTo>
                    <a:pt x="46" y="21"/>
                  </a:lnTo>
                  <a:lnTo>
                    <a:pt x="54" y="17"/>
                  </a:lnTo>
                  <a:lnTo>
                    <a:pt x="59" y="9"/>
                  </a:lnTo>
                  <a:lnTo>
                    <a:pt x="60" y="3"/>
                  </a:lnTo>
                  <a:lnTo>
                    <a:pt x="60" y="0"/>
                  </a:lnTo>
                  <a:lnTo>
                    <a:pt x="58" y="0"/>
                  </a:lnTo>
                  <a:lnTo>
                    <a:pt x="52" y="1"/>
                  </a:lnTo>
                  <a:lnTo>
                    <a:pt x="43" y="3"/>
                  </a:lnTo>
                  <a:lnTo>
                    <a:pt x="31" y="5"/>
                  </a:lnTo>
                  <a:lnTo>
                    <a:pt x="18" y="5"/>
                  </a:lnTo>
                  <a:lnTo>
                    <a:pt x="8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89" name="Freeform 653"/>
            <p:cNvSpPr>
              <a:spLocks/>
            </p:cNvSpPr>
            <p:nvPr/>
          </p:nvSpPr>
          <p:spPr bwMode="ltGray">
            <a:xfrm>
              <a:off x="1765" y="2101"/>
              <a:ext cx="36" cy="150"/>
            </a:xfrm>
            <a:custGeom>
              <a:avLst/>
              <a:gdLst/>
              <a:ahLst/>
              <a:cxnLst>
                <a:cxn ang="0">
                  <a:pos x="18" y="1"/>
                </a:cxn>
                <a:cxn ang="0">
                  <a:pos x="17" y="8"/>
                </a:cxn>
                <a:cxn ang="0">
                  <a:pos x="13" y="24"/>
                </a:cxn>
                <a:cxn ang="0">
                  <a:pos x="8" y="47"/>
                </a:cxn>
                <a:cxn ang="0">
                  <a:pos x="2" y="76"/>
                </a:cxn>
                <a:cxn ang="0">
                  <a:pos x="0" y="104"/>
                </a:cxn>
                <a:cxn ang="0">
                  <a:pos x="0" y="128"/>
                </a:cxn>
                <a:cxn ang="0">
                  <a:pos x="0" y="144"/>
                </a:cxn>
                <a:cxn ang="0">
                  <a:pos x="0" y="150"/>
                </a:cxn>
                <a:cxn ang="0">
                  <a:pos x="1" y="141"/>
                </a:cxn>
                <a:cxn ang="0">
                  <a:pos x="5" y="120"/>
                </a:cxn>
                <a:cxn ang="0">
                  <a:pos x="12" y="90"/>
                </a:cxn>
                <a:cxn ang="0">
                  <a:pos x="18" y="60"/>
                </a:cxn>
                <a:cxn ang="0">
                  <a:pos x="26" y="35"/>
                </a:cxn>
                <a:cxn ang="0">
                  <a:pos x="33" y="17"/>
                </a:cxn>
                <a:cxn ang="0">
                  <a:pos x="36" y="7"/>
                </a:cxn>
                <a:cxn ang="0">
                  <a:pos x="34" y="1"/>
                </a:cxn>
                <a:cxn ang="0">
                  <a:pos x="29" y="0"/>
                </a:cxn>
                <a:cxn ang="0">
                  <a:pos x="25" y="0"/>
                </a:cxn>
                <a:cxn ang="0">
                  <a:pos x="20" y="1"/>
                </a:cxn>
                <a:cxn ang="0">
                  <a:pos x="18" y="1"/>
                </a:cxn>
                <a:cxn ang="0">
                  <a:pos x="18" y="1"/>
                </a:cxn>
              </a:cxnLst>
              <a:rect l="0" t="0" r="r" b="b"/>
              <a:pathLst>
                <a:path w="36" h="150">
                  <a:moveTo>
                    <a:pt x="18" y="1"/>
                  </a:moveTo>
                  <a:lnTo>
                    <a:pt x="17" y="8"/>
                  </a:lnTo>
                  <a:lnTo>
                    <a:pt x="13" y="24"/>
                  </a:lnTo>
                  <a:lnTo>
                    <a:pt x="8" y="47"/>
                  </a:lnTo>
                  <a:lnTo>
                    <a:pt x="2" y="76"/>
                  </a:lnTo>
                  <a:lnTo>
                    <a:pt x="0" y="104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0" y="150"/>
                  </a:lnTo>
                  <a:lnTo>
                    <a:pt x="1" y="141"/>
                  </a:lnTo>
                  <a:lnTo>
                    <a:pt x="5" y="120"/>
                  </a:lnTo>
                  <a:lnTo>
                    <a:pt x="12" y="90"/>
                  </a:lnTo>
                  <a:lnTo>
                    <a:pt x="18" y="60"/>
                  </a:lnTo>
                  <a:lnTo>
                    <a:pt x="26" y="35"/>
                  </a:lnTo>
                  <a:lnTo>
                    <a:pt x="33" y="17"/>
                  </a:lnTo>
                  <a:lnTo>
                    <a:pt x="36" y="7"/>
                  </a:lnTo>
                  <a:lnTo>
                    <a:pt x="34" y="1"/>
                  </a:lnTo>
                  <a:lnTo>
                    <a:pt x="29" y="0"/>
                  </a:lnTo>
                  <a:lnTo>
                    <a:pt x="25" y="0"/>
                  </a:lnTo>
                  <a:lnTo>
                    <a:pt x="20" y="1"/>
                  </a:lnTo>
                  <a:lnTo>
                    <a:pt x="18" y="1"/>
                  </a:lnTo>
                  <a:lnTo>
                    <a:pt x="18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90" name="Freeform 654"/>
            <p:cNvSpPr>
              <a:spLocks/>
            </p:cNvSpPr>
            <p:nvPr/>
          </p:nvSpPr>
          <p:spPr bwMode="ltGray">
            <a:xfrm>
              <a:off x="1762" y="2116"/>
              <a:ext cx="72" cy="155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5" y="4"/>
                </a:cxn>
                <a:cxn ang="0">
                  <a:pos x="35" y="18"/>
                </a:cxn>
                <a:cxn ang="0">
                  <a:pos x="35" y="40"/>
                </a:cxn>
                <a:cxn ang="0">
                  <a:pos x="37" y="69"/>
                </a:cxn>
                <a:cxn ang="0">
                  <a:pos x="41" y="97"/>
                </a:cxn>
                <a:cxn ang="0">
                  <a:pos x="45" y="115"/>
                </a:cxn>
                <a:cxn ang="0">
                  <a:pos x="49" y="127"/>
                </a:cxn>
                <a:cxn ang="0">
                  <a:pos x="51" y="131"/>
                </a:cxn>
                <a:cxn ang="0">
                  <a:pos x="48" y="133"/>
                </a:cxn>
                <a:cxn ang="0">
                  <a:pos x="44" y="137"/>
                </a:cxn>
                <a:cxn ang="0">
                  <a:pos x="37" y="139"/>
                </a:cxn>
                <a:cxn ang="0">
                  <a:pos x="27" y="141"/>
                </a:cxn>
                <a:cxn ang="0">
                  <a:pos x="15" y="141"/>
                </a:cxn>
                <a:cxn ang="0">
                  <a:pos x="7" y="141"/>
                </a:cxn>
                <a:cxn ang="0">
                  <a:pos x="1" y="139"/>
                </a:cxn>
                <a:cxn ang="0">
                  <a:pos x="0" y="139"/>
                </a:cxn>
                <a:cxn ang="0">
                  <a:pos x="1" y="141"/>
                </a:cxn>
                <a:cxn ang="0">
                  <a:pos x="5" y="146"/>
                </a:cxn>
                <a:cxn ang="0">
                  <a:pos x="15" y="150"/>
                </a:cxn>
                <a:cxn ang="0">
                  <a:pos x="31" y="155"/>
                </a:cxn>
                <a:cxn ang="0">
                  <a:pos x="47" y="154"/>
                </a:cxn>
                <a:cxn ang="0">
                  <a:pos x="60" y="147"/>
                </a:cxn>
                <a:cxn ang="0">
                  <a:pos x="68" y="141"/>
                </a:cxn>
                <a:cxn ang="0">
                  <a:pos x="72" y="138"/>
                </a:cxn>
                <a:cxn ang="0">
                  <a:pos x="69" y="130"/>
                </a:cxn>
                <a:cxn ang="0">
                  <a:pos x="64" y="113"/>
                </a:cxn>
                <a:cxn ang="0">
                  <a:pos x="56" y="90"/>
                </a:cxn>
                <a:cxn ang="0">
                  <a:pos x="51" y="68"/>
                </a:cxn>
                <a:cxn ang="0">
                  <a:pos x="45" y="45"/>
                </a:cxn>
                <a:cxn ang="0">
                  <a:pos x="40" y="24"/>
                </a:cxn>
                <a:cxn ang="0">
                  <a:pos x="37" y="6"/>
                </a:cxn>
                <a:cxn ang="0">
                  <a:pos x="36" y="0"/>
                </a:cxn>
                <a:cxn ang="0">
                  <a:pos x="36" y="0"/>
                </a:cxn>
              </a:cxnLst>
              <a:rect l="0" t="0" r="r" b="b"/>
              <a:pathLst>
                <a:path w="72" h="155">
                  <a:moveTo>
                    <a:pt x="36" y="0"/>
                  </a:moveTo>
                  <a:lnTo>
                    <a:pt x="35" y="4"/>
                  </a:lnTo>
                  <a:lnTo>
                    <a:pt x="35" y="18"/>
                  </a:lnTo>
                  <a:lnTo>
                    <a:pt x="35" y="40"/>
                  </a:lnTo>
                  <a:lnTo>
                    <a:pt x="37" y="69"/>
                  </a:lnTo>
                  <a:lnTo>
                    <a:pt x="41" y="97"/>
                  </a:lnTo>
                  <a:lnTo>
                    <a:pt x="45" y="115"/>
                  </a:lnTo>
                  <a:lnTo>
                    <a:pt x="49" y="127"/>
                  </a:lnTo>
                  <a:lnTo>
                    <a:pt x="51" y="131"/>
                  </a:lnTo>
                  <a:lnTo>
                    <a:pt x="48" y="133"/>
                  </a:lnTo>
                  <a:lnTo>
                    <a:pt x="44" y="137"/>
                  </a:lnTo>
                  <a:lnTo>
                    <a:pt x="37" y="139"/>
                  </a:lnTo>
                  <a:lnTo>
                    <a:pt x="27" y="141"/>
                  </a:lnTo>
                  <a:lnTo>
                    <a:pt x="15" y="141"/>
                  </a:lnTo>
                  <a:lnTo>
                    <a:pt x="7" y="141"/>
                  </a:lnTo>
                  <a:lnTo>
                    <a:pt x="1" y="139"/>
                  </a:lnTo>
                  <a:lnTo>
                    <a:pt x="0" y="139"/>
                  </a:lnTo>
                  <a:lnTo>
                    <a:pt x="1" y="141"/>
                  </a:lnTo>
                  <a:lnTo>
                    <a:pt x="5" y="146"/>
                  </a:lnTo>
                  <a:lnTo>
                    <a:pt x="15" y="150"/>
                  </a:lnTo>
                  <a:lnTo>
                    <a:pt x="31" y="155"/>
                  </a:lnTo>
                  <a:lnTo>
                    <a:pt x="47" y="154"/>
                  </a:lnTo>
                  <a:lnTo>
                    <a:pt x="60" y="147"/>
                  </a:lnTo>
                  <a:lnTo>
                    <a:pt x="68" y="141"/>
                  </a:lnTo>
                  <a:lnTo>
                    <a:pt x="72" y="138"/>
                  </a:lnTo>
                  <a:lnTo>
                    <a:pt x="69" y="130"/>
                  </a:lnTo>
                  <a:lnTo>
                    <a:pt x="64" y="113"/>
                  </a:lnTo>
                  <a:lnTo>
                    <a:pt x="56" y="90"/>
                  </a:lnTo>
                  <a:lnTo>
                    <a:pt x="51" y="68"/>
                  </a:lnTo>
                  <a:lnTo>
                    <a:pt x="45" y="45"/>
                  </a:lnTo>
                  <a:lnTo>
                    <a:pt x="40" y="24"/>
                  </a:lnTo>
                  <a:lnTo>
                    <a:pt x="37" y="6"/>
                  </a:lnTo>
                  <a:lnTo>
                    <a:pt x="36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91" name="Freeform 655"/>
            <p:cNvSpPr>
              <a:spLocks/>
            </p:cNvSpPr>
            <p:nvPr/>
          </p:nvSpPr>
          <p:spPr bwMode="ltGray">
            <a:xfrm>
              <a:off x="1719" y="2257"/>
              <a:ext cx="43" cy="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7" y="6"/>
                </a:cxn>
                <a:cxn ang="0">
                  <a:pos x="2" y="18"/>
                </a:cxn>
                <a:cxn ang="0">
                  <a:pos x="0" y="33"/>
                </a:cxn>
                <a:cxn ang="0">
                  <a:pos x="7" y="45"/>
                </a:cxn>
                <a:cxn ang="0">
                  <a:pos x="20" y="44"/>
                </a:cxn>
                <a:cxn ang="0">
                  <a:pos x="31" y="34"/>
                </a:cxn>
                <a:cxn ang="0">
                  <a:pos x="39" y="22"/>
                </a:cxn>
                <a:cxn ang="0">
                  <a:pos x="43" y="17"/>
                </a:cxn>
                <a:cxn ang="0">
                  <a:pos x="39" y="20"/>
                </a:cxn>
                <a:cxn ang="0">
                  <a:pos x="31" y="25"/>
                </a:cxn>
                <a:cxn ang="0">
                  <a:pos x="22" y="29"/>
                </a:cxn>
                <a:cxn ang="0">
                  <a:pos x="16" y="25"/>
                </a:cxn>
                <a:cxn ang="0">
                  <a:pos x="16" y="17"/>
                </a:cxn>
                <a:cxn ang="0">
                  <a:pos x="19" y="12"/>
                </a:cxn>
                <a:cxn ang="0">
                  <a:pos x="22" y="6"/>
                </a:cxn>
                <a:cxn ang="0">
                  <a:pos x="24" y="6"/>
                </a:cxn>
                <a:cxn ang="0">
                  <a:pos x="11" y="0"/>
                </a:cxn>
                <a:cxn ang="0">
                  <a:pos x="11" y="0"/>
                </a:cxn>
              </a:cxnLst>
              <a:rect l="0" t="0" r="r" b="b"/>
              <a:pathLst>
                <a:path w="43" h="45">
                  <a:moveTo>
                    <a:pt x="11" y="0"/>
                  </a:moveTo>
                  <a:lnTo>
                    <a:pt x="7" y="6"/>
                  </a:lnTo>
                  <a:lnTo>
                    <a:pt x="2" y="18"/>
                  </a:lnTo>
                  <a:lnTo>
                    <a:pt x="0" y="33"/>
                  </a:lnTo>
                  <a:lnTo>
                    <a:pt x="7" y="45"/>
                  </a:lnTo>
                  <a:lnTo>
                    <a:pt x="20" y="44"/>
                  </a:lnTo>
                  <a:lnTo>
                    <a:pt x="31" y="34"/>
                  </a:lnTo>
                  <a:lnTo>
                    <a:pt x="39" y="22"/>
                  </a:lnTo>
                  <a:lnTo>
                    <a:pt x="43" y="17"/>
                  </a:lnTo>
                  <a:lnTo>
                    <a:pt x="39" y="20"/>
                  </a:lnTo>
                  <a:lnTo>
                    <a:pt x="31" y="25"/>
                  </a:lnTo>
                  <a:lnTo>
                    <a:pt x="22" y="29"/>
                  </a:lnTo>
                  <a:lnTo>
                    <a:pt x="16" y="25"/>
                  </a:lnTo>
                  <a:lnTo>
                    <a:pt x="16" y="17"/>
                  </a:lnTo>
                  <a:lnTo>
                    <a:pt x="19" y="12"/>
                  </a:lnTo>
                  <a:lnTo>
                    <a:pt x="22" y="6"/>
                  </a:lnTo>
                  <a:lnTo>
                    <a:pt x="24" y="6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92" name="Freeform 656"/>
            <p:cNvSpPr>
              <a:spLocks/>
            </p:cNvSpPr>
            <p:nvPr/>
          </p:nvSpPr>
          <p:spPr bwMode="ltGray">
            <a:xfrm>
              <a:off x="1794" y="2262"/>
              <a:ext cx="41" cy="28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5" y="11"/>
                </a:cxn>
                <a:cxn ang="0">
                  <a:pos x="17" y="21"/>
                </a:cxn>
                <a:cxn ang="0">
                  <a:pos x="31" y="28"/>
                </a:cxn>
                <a:cxn ang="0">
                  <a:pos x="41" y="27"/>
                </a:cxn>
                <a:cxn ang="0">
                  <a:pos x="41" y="17"/>
                </a:cxn>
                <a:cxn ang="0">
                  <a:pos x="35" y="9"/>
                </a:cxn>
                <a:cxn ang="0">
                  <a:pos x="25" y="1"/>
                </a:cxn>
                <a:cxn ang="0">
                  <a:pos x="23" y="0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41" h="28">
                  <a:moveTo>
                    <a:pt x="0" y="7"/>
                  </a:moveTo>
                  <a:lnTo>
                    <a:pt x="5" y="11"/>
                  </a:lnTo>
                  <a:lnTo>
                    <a:pt x="17" y="21"/>
                  </a:lnTo>
                  <a:lnTo>
                    <a:pt x="31" y="28"/>
                  </a:lnTo>
                  <a:lnTo>
                    <a:pt x="41" y="27"/>
                  </a:lnTo>
                  <a:lnTo>
                    <a:pt x="41" y="17"/>
                  </a:lnTo>
                  <a:lnTo>
                    <a:pt x="35" y="9"/>
                  </a:lnTo>
                  <a:lnTo>
                    <a:pt x="25" y="1"/>
                  </a:lnTo>
                  <a:lnTo>
                    <a:pt x="23" y="0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93" name="Freeform 657"/>
            <p:cNvSpPr>
              <a:spLocks/>
            </p:cNvSpPr>
            <p:nvPr/>
          </p:nvSpPr>
          <p:spPr bwMode="ltGray">
            <a:xfrm>
              <a:off x="1605" y="1899"/>
              <a:ext cx="168" cy="58"/>
            </a:xfrm>
            <a:custGeom>
              <a:avLst/>
              <a:gdLst/>
              <a:ahLst/>
              <a:cxnLst>
                <a:cxn ang="0">
                  <a:pos x="0" y="58"/>
                </a:cxn>
                <a:cxn ang="0">
                  <a:pos x="7" y="50"/>
                </a:cxn>
                <a:cxn ang="0">
                  <a:pos x="25" y="38"/>
                </a:cxn>
                <a:cxn ang="0">
                  <a:pos x="51" y="25"/>
                </a:cxn>
                <a:cxn ang="0">
                  <a:pos x="81" y="16"/>
                </a:cxn>
                <a:cxn ang="0">
                  <a:pos x="110" y="10"/>
                </a:cxn>
                <a:cxn ang="0">
                  <a:pos x="140" y="9"/>
                </a:cxn>
                <a:cxn ang="0">
                  <a:pos x="160" y="8"/>
                </a:cxn>
                <a:cxn ang="0">
                  <a:pos x="168" y="8"/>
                </a:cxn>
                <a:cxn ang="0">
                  <a:pos x="161" y="5"/>
                </a:cxn>
                <a:cxn ang="0">
                  <a:pos x="142" y="2"/>
                </a:cxn>
                <a:cxn ang="0">
                  <a:pos x="113" y="0"/>
                </a:cxn>
                <a:cxn ang="0">
                  <a:pos x="76" y="4"/>
                </a:cxn>
                <a:cxn ang="0">
                  <a:pos x="41" y="12"/>
                </a:cxn>
                <a:cxn ang="0">
                  <a:pos x="19" y="24"/>
                </a:cxn>
                <a:cxn ang="0">
                  <a:pos x="5" y="34"/>
                </a:cxn>
                <a:cxn ang="0">
                  <a:pos x="3" y="40"/>
                </a:cxn>
                <a:cxn ang="0">
                  <a:pos x="0" y="58"/>
                </a:cxn>
                <a:cxn ang="0">
                  <a:pos x="0" y="58"/>
                </a:cxn>
              </a:cxnLst>
              <a:rect l="0" t="0" r="r" b="b"/>
              <a:pathLst>
                <a:path w="168" h="58">
                  <a:moveTo>
                    <a:pt x="0" y="58"/>
                  </a:moveTo>
                  <a:lnTo>
                    <a:pt x="7" y="50"/>
                  </a:lnTo>
                  <a:lnTo>
                    <a:pt x="25" y="38"/>
                  </a:lnTo>
                  <a:lnTo>
                    <a:pt x="51" y="25"/>
                  </a:lnTo>
                  <a:lnTo>
                    <a:pt x="81" y="16"/>
                  </a:lnTo>
                  <a:lnTo>
                    <a:pt x="110" y="10"/>
                  </a:lnTo>
                  <a:lnTo>
                    <a:pt x="140" y="9"/>
                  </a:lnTo>
                  <a:lnTo>
                    <a:pt x="160" y="8"/>
                  </a:lnTo>
                  <a:lnTo>
                    <a:pt x="168" y="8"/>
                  </a:lnTo>
                  <a:lnTo>
                    <a:pt x="161" y="5"/>
                  </a:lnTo>
                  <a:lnTo>
                    <a:pt x="142" y="2"/>
                  </a:lnTo>
                  <a:lnTo>
                    <a:pt x="113" y="0"/>
                  </a:lnTo>
                  <a:lnTo>
                    <a:pt x="76" y="4"/>
                  </a:lnTo>
                  <a:lnTo>
                    <a:pt x="41" y="12"/>
                  </a:lnTo>
                  <a:lnTo>
                    <a:pt x="19" y="24"/>
                  </a:lnTo>
                  <a:lnTo>
                    <a:pt x="5" y="34"/>
                  </a:lnTo>
                  <a:lnTo>
                    <a:pt x="3" y="40"/>
                  </a:lnTo>
                  <a:lnTo>
                    <a:pt x="0" y="58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94" name="Freeform 658"/>
            <p:cNvSpPr>
              <a:spLocks/>
            </p:cNvSpPr>
            <p:nvPr/>
          </p:nvSpPr>
          <p:spPr bwMode="ltGray">
            <a:xfrm>
              <a:off x="1664" y="1860"/>
              <a:ext cx="51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4" y="31"/>
                </a:cxn>
                <a:cxn ang="0">
                  <a:pos x="15" y="43"/>
                </a:cxn>
                <a:cxn ang="0">
                  <a:pos x="30" y="52"/>
                </a:cxn>
                <a:cxn ang="0">
                  <a:pos x="46" y="48"/>
                </a:cxn>
                <a:cxn ang="0">
                  <a:pos x="51" y="34"/>
                </a:cxn>
                <a:cxn ang="0">
                  <a:pos x="47" y="18"/>
                </a:cxn>
                <a:cxn ang="0">
                  <a:pos x="41" y="6"/>
                </a:cxn>
                <a:cxn ang="0">
                  <a:pos x="38" y="0"/>
                </a:cxn>
                <a:cxn ang="0">
                  <a:pos x="27" y="6"/>
                </a:cxn>
                <a:cxn ang="0">
                  <a:pos x="30" y="10"/>
                </a:cxn>
                <a:cxn ang="0">
                  <a:pos x="34" y="19"/>
                </a:cxn>
                <a:cxn ang="0">
                  <a:pos x="37" y="30"/>
                </a:cxn>
                <a:cxn ang="0">
                  <a:pos x="34" y="37"/>
                </a:cxn>
                <a:cxn ang="0">
                  <a:pos x="23" y="39"/>
                </a:cxn>
                <a:cxn ang="0">
                  <a:pos x="13" y="34"/>
                </a:cxn>
                <a:cxn ang="0">
                  <a:pos x="4" y="27"/>
                </a:cxn>
                <a:cxn ang="0">
                  <a:pos x="0" y="26"/>
                </a:cxn>
                <a:cxn ang="0">
                  <a:pos x="0" y="26"/>
                </a:cxn>
              </a:cxnLst>
              <a:rect l="0" t="0" r="r" b="b"/>
              <a:pathLst>
                <a:path w="51" h="52">
                  <a:moveTo>
                    <a:pt x="0" y="26"/>
                  </a:moveTo>
                  <a:lnTo>
                    <a:pt x="4" y="31"/>
                  </a:lnTo>
                  <a:lnTo>
                    <a:pt x="15" y="43"/>
                  </a:lnTo>
                  <a:lnTo>
                    <a:pt x="30" y="52"/>
                  </a:lnTo>
                  <a:lnTo>
                    <a:pt x="46" y="48"/>
                  </a:lnTo>
                  <a:lnTo>
                    <a:pt x="51" y="34"/>
                  </a:lnTo>
                  <a:lnTo>
                    <a:pt x="47" y="18"/>
                  </a:lnTo>
                  <a:lnTo>
                    <a:pt x="41" y="6"/>
                  </a:lnTo>
                  <a:lnTo>
                    <a:pt x="38" y="0"/>
                  </a:lnTo>
                  <a:lnTo>
                    <a:pt x="27" y="6"/>
                  </a:lnTo>
                  <a:lnTo>
                    <a:pt x="30" y="10"/>
                  </a:lnTo>
                  <a:lnTo>
                    <a:pt x="34" y="19"/>
                  </a:lnTo>
                  <a:lnTo>
                    <a:pt x="37" y="30"/>
                  </a:lnTo>
                  <a:lnTo>
                    <a:pt x="34" y="37"/>
                  </a:lnTo>
                  <a:lnTo>
                    <a:pt x="23" y="39"/>
                  </a:lnTo>
                  <a:lnTo>
                    <a:pt x="13" y="34"/>
                  </a:lnTo>
                  <a:lnTo>
                    <a:pt x="4" y="27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95" name="Freeform 659"/>
            <p:cNvSpPr>
              <a:spLocks/>
            </p:cNvSpPr>
            <p:nvPr/>
          </p:nvSpPr>
          <p:spPr bwMode="ltGray">
            <a:xfrm>
              <a:off x="1666" y="1850"/>
              <a:ext cx="35" cy="34"/>
            </a:xfrm>
            <a:custGeom>
              <a:avLst/>
              <a:gdLst/>
              <a:ahLst/>
              <a:cxnLst>
                <a:cxn ang="0">
                  <a:pos x="6" y="34"/>
                </a:cxn>
                <a:cxn ang="0">
                  <a:pos x="6" y="32"/>
                </a:cxn>
                <a:cxn ang="0">
                  <a:pos x="6" y="25"/>
                </a:cxn>
                <a:cxn ang="0">
                  <a:pos x="7" y="20"/>
                </a:cxn>
                <a:cxn ang="0">
                  <a:pos x="11" y="14"/>
                </a:cxn>
                <a:cxn ang="0">
                  <a:pos x="16" y="12"/>
                </a:cxn>
                <a:cxn ang="0">
                  <a:pos x="21" y="14"/>
                </a:cxn>
                <a:cxn ang="0">
                  <a:pos x="27" y="17"/>
                </a:cxn>
                <a:cxn ang="0">
                  <a:pos x="28" y="18"/>
                </a:cxn>
                <a:cxn ang="0">
                  <a:pos x="35" y="9"/>
                </a:cxn>
                <a:cxn ang="0">
                  <a:pos x="31" y="6"/>
                </a:cxn>
                <a:cxn ang="0">
                  <a:pos x="24" y="2"/>
                </a:cxn>
                <a:cxn ang="0">
                  <a:pos x="15" y="0"/>
                </a:cxn>
                <a:cxn ang="0">
                  <a:pos x="6" y="4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3" y="30"/>
                </a:cxn>
                <a:cxn ang="0">
                  <a:pos x="6" y="34"/>
                </a:cxn>
                <a:cxn ang="0">
                  <a:pos x="6" y="34"/>
                </a:cxn>
              </a:cxnLst>
              <a:rect l="0" t="0" r="r" b="b"/>
              <a:pathLst>
                <a:path w="35" h="34">
                  <a:moveTo>
                    <a:pt x="6" y="34"/>
                  </a:moveTo>
                  <a:lnTo>
                    <a:pt x="6" y="32"/>
                  </a:lnTo>
                  <a:lnTo>
                    <a:pt x="6" y="25"/>
                  </a:lnTo>
                  <a:lnTo>
                    <a:pt x="7" y="20"/>
                  </a:lnTo>
                  <a:lnTo>
                    <a:pt x="11" y="14"/>
                  </a:lnTo>
                  <a:lnTo>
                    <a:pt x="16" y="12"/>
                  </a:lnTo>
                  <a:lnTo>
                    <a:pt x="21" y="14"/>
                  </a:lnTo>
                  <a:lnTo>
                    <a:pt x="27" y="17"/>
                  </a:lnTo>
                  <a:lnTo>
                    <a:pt x="28" y="18"/>
                  </a:lnTo>
                  <a:lnTo>
                    <a:pt x="35" y="9"/>
                  </a:lnTo>
                  <a:lnTo>
                    <a:pt x="31" y="6"/>
                  </a:lnTo>
                  <a:lnTo>
                    <a:pt x="24" y="2"/>
                  </a:lnTo>
                  <a:lnTo>
                    <a:pt x="15" y="0"/>
                  </a:lnTo>
                  <a:lnTo>
                    <a:pt x="6" y="4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3" y="30"/>
                  </a:lnTo>
                  <a:lnTo>
                    <a:pt x="6" y="34"/>
                  </a:lnTo>
                  <a:lnTo>
                    <a:pt x="6" y="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96" name="Freeform 660"/>
            <p:cNvSpPr>
              <a:spLocks/>
            </p:cNvSpPr>
            <p:nvPr/>
          </p:nvSpPr>
          <p:spPr bwMode="ltGray">
            <a:xfrm>
              <a:off x="1646" y="1847"/>
              <a:ext cx="29" cy="44"/>
            </a:xfrm>
            <a:custGeom>
              <a:avLst/>
              <a:gdLst/>
              <a:ahLst/>
              <a:cxnLst>
                <a:cxn ang="0">
                  <a:pos x="22" y="44"/>
                </a:cxn>
                <a:cxn ang="0">
                  <a:pos x="19" y="44"/>
                </a:cxn>
                <a:cxn ang="0">
                  <a:pos x="11" y="41"/>
                </a:cxn>
                <a:cxn ang="0">
                  <a:pos x="3" y="35"/>
                </a:cxn>
                <a:cxn ang="0">
                  <a:pos x="0" y="20"/>
                </a:cxn>
                <a:cxn ang="0">
                  <a:pos x="3" y="7"/>
                </a:cxn>
                <a:cxn ang="0">
                  <a:pos x="14" y="1"/>
                </a:cxn>
                <a:cxn ang="0">
                  <a:pos x="24" y="0"/>
                </a:cxn>
                <a:cxn ang="0">
                  <a:pos x="29" y="1"/>
                </a:cxn>
                <a:cxn ang="0">
                  <a:pos x="26" y="3"/>
                </a:cxn>
                <a:cxn ang="0">
                  <a:pos x="20" y="7"/>
                </a:cxn>
                <a:cxn ang="0">
                  <a:pos x="15" y="13"/>
                </a:cxn>
                <a:cxn ang="0">
                  <a:pos x="14" y="23"/>
                </a:cxn>
                <a:cxn ang="0">
                  <a:pos x="15" y="31"/>
                </a:cxn>
                <a:cxn ang="0">
                  <a:pos x="18" y="37"/>
                </a:cxn>
                <a:cxn ang="0">
                  <a:pos x="22" y="41"/>
                </a:cxn>
                <a:cxn ang="0">
                  <a:pos x="22" y="44"/>
                </a:cxn>
                <a:cxn ang="0">
                  <a:pos x="22" y="44"/>
                </a:cxn>
              </a:cxnLst>
              <a:rect l="0" t="0" r="r" b="b"/>
              <a:pathLst>
                <a:path w="29" h="44">
                  <a:moveTo>
                    <a:pt x="22" y="44"/>
                  </a:moveTo>
                  <a:lnTo>
                    <a:pt x="19" y="44"/>
                  </a:lnTo>
                  <a:lnTo>
                    <a:pt x="11" y="41"/>
                  </a:lnTo>
                  <a:lnTo>
                    <a:pt x="3" y="35"/>
                  </a:lnTo>
                  <a:lnTo>
                    <a:pt x="0" y="20"/>
                  </a:lnTo>
                  <a:lnTo>
                    <a:pt x="3" y="7"/>
                  </a:lnTo>
                  <a:lnTo>
                    <a:pt x="14" y="1"/>
                  </a:lnTo>
                  <a:lnTo>
                    <a:pt x="24" y="0"/>
                  </a:lnTo>
                  <a:lnTo>
                    <a:pt x="29" y="1"/>
                  </a:lnTo>
                  <a:lnTo>
                    <a:pt x="26" y="3"/>
                  </a:lnTo>
                  <a:lnTo>
                    <a:pt x="20" y="7"/>
                  </a:lnTo>
                  <a:lnTo>
                    <a:pt x="15" y="13"/>
                  </a:lnTo>
                  <a:lnTo>
                    <a:pt x="14" y="23"/>
                  </a:lnTo>
                  <a:lnTo>
                    <a:pt x="15" y="31"/>
                  </a:lnTo>
                  <a:lnTo>
                    <a:pt x="18" y="37"/>
                  </a:lnTo>
                  <a:lnTo>
                    <a:pt x="22" y="41"/>
                  </a:lnTo>
                  <a:lnTo>
                    <a:pt x="22" y="44"/>
                  </a:lnTo>
                  <a:lnTo>
                    <a:pt x="22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97" name="Freeform 661"/>
            <p:cNvSpPr>
              <a:spLocks/>
            </p:cNvSpPr>
            <p:nvPr/>
          </p:nvSpPr>
          <p:spPr bwMode="ltGray">
            <a:xfrm>
              <a:off x="1765" y="1909"/>
              <a:ext cx="33" cy="11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20" y="6"/>
                </a:cxn>
                <a:cxn ang="0">
                  <a:pos x="25" y="20"/>
                </a:cxn>
                <a:cxn ang="0">
                  <a:pos x="29" y="42"/>
                </a:cxn>
                <a:cxn ang="0">
                  <a:pos x="33" y="67"/>
                </a:cxn>
                <a:cxn ang="0">
                  <a:pos x="33" y="90"/>
                </a:cxn>
                <a:cxn ang="0">
                  <a:pos x="32" y="104"/>
                </a:cxn>
                <a:cxn ang="0">
                  <a:pos x="30" y="114"/>
                </a:cxn>
                <a:cxn ang="0">
                  <a:pos x="29" y="118"/>
                </a:cxn>
                <a:cxn ang="0">
                  <a:pos x="28" y="110"/>
                </a:cxn>
                <a:cxn ang="0">
                  <a:pos x="26" y="92"/>
                </a:cxn>
                <a:cxn ang="0">
                  <a:pos x="22" y="71"/>
                </a:cxn>
                <a:cxn ang="0">
                  <a:pos x="18" y="48"/>
                </a:cxn>
                <a:cxn ang="0">
                  <a:pos x="10" y="30"/>
                </a:cxn>
                <a:cxn ang="0">
                  <a:pos x="5" y="15"/>
                </a:cxn>
                <a:cxn ang="0">
                  <a:pos x="1" y="4"/>
                </a:cxn>
                <a:cxn ang="0">
                  <a:pos x="0" y="2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33" h="118">
                  <a:moveTo>
                    <a:pt x="18" y="0"/>
                  </a:moveTo>
                  <a:lnTo>
                    <a:pt x="20" y="6"/>
                  </a:lnTo>
                  <a:lnTo>
                    <a:pt x="25" y="20"/>
                  </a:lnTo>
                  <a:lnTo>
                    <a:pt x="29" y="42"/>
                  </a:lnTo>
                  <a:lnTo>
                    <a:pt x="33" y="67"/>
                  </a:lnTo>
                  <a:lnTo>
                    <a:pt x="33" y="90"/>
                  </a:lnTo>
                  <a:lnTo>
                    <a:pt x="32" y="104"/>
                  </a:lnTo>
                  <a:lnTo>
                    <a:pt x="30" y="114"/>
                  </a:lnTo>
                  <a:lnTo>
                    <a:pt x="29" y="118"/>
                  </a:lnTo>
                  <a:lnTo>
                    <a:pt x="28" y="110"/>
                  </a:lnTo>
                  <a:lnTo>
                    <a:pt x="26" y="92"/>
                  </a:lnTo>
                  <a:lnTo>
                    <a:pt x="22" y="71"/>
                  </a:lnTo>
                  <a:lnTo>
                    <a:pt x="18" y="48"/>
                  </a:lnTo>
                  <a:lnTo>
                    <a:pt x="10" y="30"/>
                  </a:lnTo>
                  <a:lnTo>
                    <a:pt x="5" y="15"/>
                  </a:lnTo>
                  <a:lnTo>
                    <a:pt x="1" y="4"/>
                  </a:lnTo>
                  <a:lnTo>
                    <a:pt x="0" y="2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98" name="Freeform 662"/>
            <p:cNvSpPr>
              <a:spLocks/>
            </p:cNvSpPr>
            <p:nvPr/>
          </p:nvSpPr>
          <p:spPr bwMode="ltGray">
            <a:xfrm>
              <a:off x="1738" y="2028"/>
              <a:ext cx="103" cy="58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7" y="17"/>
                </a:cxn>
                <a:cxn ang="0">
                  <a:pos x="27" y="9"/>
                </a:cxn>
                <a:cxn ang="0">
                  <a:pos x="48" y="3"/>
                </a:cxn>
                <a:cxn ang="0">
                  <a:pos x="57" y="0"/>
                </a:cxn>
                <a:cxn ang="0">
                  <a:pos x="103" y="53"/>
                </a:cxn>
                <a:cxn ang="0">
                  <a:pos x="52" y="58"/>
                </a:cxn>
                <a:cxn ang="0">
                  <a:pos x="51" y="50"/>
                </a:cxn>
                <a:cxn ang="0">
                  <a:pos x="77" y="44"/>
                </a:cxn>
                <a:cxn ang="0">
                  <a:pos x="55" y="16"/>
                </a:cxn>
                <a:cxn ang="0">
                  <a:pos x="47" y="17"/>
                </a:cxn>
                <a:cxn ang="0">
                  <a:pos x="29" y="21"/>
                </a:cxn>
                <a:cxn ang="0">
                  <a:pos x="11" y="24"/>
                </a:cxn>
                <a:cxn ang="0">
                  <a:pos x="0" y="22"/>
                </a:cxn>
                <a:cxn ang="0">
                  <a:pos x="0" y="22"/>
                </a:cxn>
              </a:cxnLst>
              <a:rect l="0" t="0" r="r" b="b"/>
              <a:pathLst>
                <a:path w="103" h="58">
                  <a:moveTo>
                    <a:pt x="0" y="22"/>
                  </a:moveTo>
                  <a:lnTo>
                    <a:pt x="7" y="17"/>
                  </a:lnTo>
                  <a:lnTo>
                    <a:pt x="27" y="9"/>
                  </a:lnTo>
                  <a:lnTo>
                    <a:pt x="48" y="3"/>
                  </a:lnTo>
                  <a:lnTo>
                    <a:pt x="57" y="0"/>
                  </a:lnTo>
                  <a:lnTo>
                    <a:pt x="103" y="53"/>
                  </a:lnTo>
                  <a:lnTo>
                    <a:pt x="52" y="58"/>
                  </a:lnTo>
                  <a:lnTo>
                    <a:pt x="51" y="50"/>
                  </a:lnTo>
                  <a:lnTo>
                    <a:pt x="77" y="44"/>
                  </a:lnTo>
                  <a:lnTo>
                    <a:pt x="55" y="16"/>
                  </a:lnTo>
                  <a:lnTo>
                    <a:pt x="47" y="17"/>
                  </a:lnTo>
                  <a:lnTo>
                    <a:pt x="29" y="21"/>
                  </a:lnTo>
                  <a:lnTo>
                    <a:pt x="11" y="24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799" name="Freeform 663"/>
            <p:cNvSpPr>
              <a:spLocks/>
            </p:cNvSpPr>
            <p:nvPr/>
          </p:nvSpPr>
          <p:spPr bwMode="ltGray">
            <a:xfrm>
              <a:off x="1697" y="2078"/>
              <a:ext cx="62" cy="31"/>
            </a:xfrm>
            <a:custGeom>
              <a:avLst/>
              <a:gdLst/>
              <a:ahLst/>
              <a:cxnLst>
                <a:cxn ang="0">
                  <a:pos x="62" y="12"/>
                </a:cxn>
                <a:cxn ang="0">
                  <a:pos x="16" y="31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5" y="2"/>
                </a:cxn>
                <a:cxn ang="0">
                  <a:pos x="9" y="3"/>
                </a:cxn>
                <a:cxn ang="0">
                  <a:pos x="12" y="6"/>
                </a:cxn>
                <a:cxn ang="0">
                  <a:pos x="13" y="7"/>
                </a:cxn>
                <a:cxn ang="0">
                  <a:pos x="16" y="10"/>
                </a:cxn>
                <a:cxn ang="0">
                  <a:pos x="18" y="11"/>
                </a:cxn>
                <a:cxn ang="0">
                  <a:pos x="20" y="12"/>
                </a:cxn>
                <a:cxn ang="0">
                  <a:pos x="22" y="12"/>
                </a:cxn>
                <a:cxn ang="0">
                  <a:pos x="29" y="11"/>
                </a:cxn>
                <a:cxn ang="0">
                  <a:pos x="37" y="10"/>
                </a:cxn>
                <a:cxn ang="0">
                  <a:pos x="42" y="10"/>
                </a:cxn>
                <a:cxn ang="0">
                  <a:pos x="48" y="10"/>
                </a:cxn>
                <a:cxn ang="0">
                  <a:pos x="54" y="11"/>
                </a:cxn>
                <a:cxn ang="0">
                  <a:pos x="60" y="12"/>
                </a:cxn>
                <a:cxn ang="0">
                  <a:pos x="62" y="12"/>
                </a:cxn>
                <a:cxn ang="0">
                  <a:pos x="62" y="12"/>
                </a:cxn>
              </a:cxnLst>
              <a:rect l="0" t="0" r="r" b="b"/>
              <a:pathLst>
                <a:path w="62" h="31">
                  <a:moveTo>
                    <a:pt x="62" y="12"/>
                  </a:moveTo>
                  <a:lnTo>
                    <a:pt x="16" y="31"/>
                  </a:lnTo>
                  <a:lnTo>
                    <a:pt x="0" y="0"/>
                  </a:lnTo>
                  <a:lnTo>
                    <a:pt x="1" y="0"/>
                  </a:lnTo>
                  <a:lnTo>
                    <a:pt x="5" y="2"/>
                  </a:lnTo>
                  <a:lnTo>
                    <a:pt x="9" y="3"/>
                  </a:lnTo>
                  <a:lnTo>
                    <a:pt x="12" y="6"/>
                  </a:lnTo>
                  <a:lnTo>
                    <a:pt x="13" y="7"/>
                  </a:lnTo>
                  <a:lnTo>
                    <a:pt x="16" y="10"/>
                  </a:lnTo>
                  <a:lnTo>
                    <a:pt x="18" y="11"/>
                  </a:lnTo>
                  <a:lnTo>
                    <a:pt x="20" y="12"/>
                  </a:lnTo>
                  <a:lnTo>
                    <a:pt x="22" y="12"/>
                  </a:lnTo>
                  <a:lnTo>
                    <a:pt x="29" y="11"/>
                  </a:lnTo>
                  <a:lnTo>
                    <a:pt x="37" y="10"/>
                  </a:lnTo>
                  <a:lnTo>
                    <a:pt x="42" y="10"/>
                  </a:lnTo>
                  <a:lnTo>
                    <a:pt x="48" y="10"/>
                  </a:lnTo>
                  <a:lnTo>
                    <a:pt x="54" y="11"/>
                  </a:lnTo>
                  <a:lnTo>
                    <a:pt x="60" y="12"/>
                  </a:lnTo>
                  <a:lnTo>
                    <a:pt x="62" y="12"/>
                  </a:lnTo>
                  <a:lnTo>
                    <a:pt x="6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00" name="Freeform 664"/>
            <p:cNvSpPr>
              <a:spLocks/>
            </p:cNvSpPr>
            <p:nvPr/>
          </p:nvSpPr>
          <p:spPr bwMode="ltGray">
            <a:xfrm>
              <a:off x="1739" y="1936"/>
              <a:ext cx="26" cy="1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5"/>
                </a:cxn>
                <a:cxn ang="0">
                  <a:pos x="7" y="19"/>
                </a:cxn>
                <a:cxn ang="0">
                  <a:pos x="11" y="36"/>
                </a:cxn>
                <a:cxn ang="0">
                  <a:pos x="15" y="55"/>
                </a:cxn>
                <a:cxn ang="0">
                  <a:pos x="18" y="72"/>
                </a:cxn>
                <a:cxn ang="0">
                  <a:pos x="20" y="85"/>
                </a:cxn>
                <a:cxn ang="0">
                  <a:pos x="22" y="96"/>
                </a:cxn>
                <a:cxn ang="0">
                  <a:pos x="23" y="100"/>
                </a:cxn>
                <a:cxn ang="0">
                  <a:pos x="23" y="95"/>
                </a:cxn>
                <a:cxn ang="0">
                  <a:pos x="26" y="80"/>
                </a:cxn>
                <a:cxn ang="0">
                  <a:pos x="26" y="60"/>
                </a:cxn>
                <a:cxn ang="0">
                  <a:pos x="26" y="39"/>
                </a:cxn>
                <a:cxn ang="0">
                  <a:pos x="22" y="21"/>
                </a:cxn>
                <a:cxn ang="0">
                  <a:pos x="19" y="12"/>
                </a:cxn>
                <a:cxn ang="0">
                  <a:pos x="16" y="7"/>
                </a:cxn>
                <a:cxn ang="0">
                  <a:pos x="15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6" h="100">
                  <a:moveTo>
                    <a:pt x="0" y="0"/>
                  </a:moveTo>
                  <a:lnTo>
                    <a:pt x="2" y="5"/>
                  </a:lnTo>
                  <a:lnTo>
                    <a:pt x="7" y="19"/>
                  </a:lnTo>
                  <a:lnTo>
                    <a:pt x="11" y="36"/>
                  </a:lnTo>
                  <a:lnTo>
                    <a:pt x="15" y="55"/>
                  </a:lnTo>
                  <a:lnTo>
                    <a:pt x="18" y="72"/>
                  </a:lnTo>
                  <a:lnTo>
                    <a:pt x="20" y="85"/>
                  </a:lnTo>
                  <a:lnTo>
                    <a:pt x="22" y="96"/>
                  </a:lnTo>
                  <a:lnTo>
                    <a:pt x="23" y="100"/>
                  </a:lnTo>
                  <a:lnTo>
                    <a:pt x="23" y="95"/>
                  </a:lnTo>
                  <a:lnTo>
                    <a:pt x="26" y="80"/>
                  </a:lnTo>
                  <a:lnTo>
                    <a:pt x="26" y="60"/>
                  </a:lnTo>
                  <a:lnTo>
                    <a:pt x="26" y="39"/>
                  </a:lnTo>
                  <a:lnTo>
                    <a:pt x="22" y="21"/>
                  </a:lnTo>
                  <a:lnTo>
                    <a:pt x="19" y="12"/>
                  </a:lnTo>
                  <a:lnTo>
                    <a:pt x="16" y="7"/>
                  </a:lnTo>
                  <a:lnTo>
                    <a:pt x="15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01" name="Freeform 665"/>
            <p:cNvSpPr>
              <a:spLocks/>
            </p:cNvSpPr>
            <p:nvPr/>
          </p:nvSpPr>
          <p:spPr bwMode="ltGray">
            <a:xfrm>
              <a:off x="1826" y="1824"/>
              <a:ext cx="51" cy="62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4" y="44"/>
                </a:cxn>
                <a:cxn ang="0">
                  <a:pos x="13" y="55"/>
                </a:cxn>
                <a:cxn ang="0">
                  <a:pos x="27" y="62"/>
                </a:cxn>
                <a:cxn ang="0">
                  <a:pos x="44" y="56"/>
                </a:cxn>
                <a:cxn ang="0">
                  <a:pos x="51" y="40"/>
                </a:cxn>
                <a:cxn ang="0">
                  <a:pos x="45" y="23"/>
                </a:cxn>
                <a:cxn ang="0">
                  <a:pos x="36" y="7"/>
                </a:cxn>
                <a:cxn ang="0">
                  <a:pos x="32" y="0"/>
                </a:cxn>
                <a:cxn ang="0">
                  <a:pos x="19" y="12"/>
                </a:cxn>
                <a:cxn ang="0">
                  <a:pos x="23" y="16"/>
                </a:cxn>
                <a:cxn ang="0">
                  <a:pos x="31" y="26"/>
                </a:cxn>
                <a:cxn ang="0">
                  <a:pos x="37" y="36"/>
                </a:cxn>
                <a:cxn ang="0">
                  <a:pos x="37" y="47"/>
                </a:cxn>
                <a:cxn ang="0">
                  <a:pos x="27" y="50"/>
                </a:cxn>
                <a:cxn ang="0">
                  <a:pos x="15" y="47"/>
                </a:cxn>
                <a:cxn ang="0">
                  <a:pos x="4" y="43"/>
                </a:cxn>
                <a:cxn ang="0">
                  <a:pos x="0" y="40"/>
                </a:cxn>
                <a:cxn ang="0">
                  <a:pos x="0" y="40"/>
                </a:cxn>
              </a:cxnLst>
              <a:rect l="0" t="0" r="r" b="b"/>
              <a:pathLst>
                <a:path w="51" h="62">
                  <a:moveTo>
                    <a:pt x="0" y="40"/>
                  </a:moveTo>
                  <a:lnTo>
                    <a:pt x="4" y="44"/>
                  </a:lnTo>
                  <a:lnTo>
                    <a:pt x="13" y="55"/>
                  </a:lnTo>
                  <a:lnTo>
                    <a:pt x="27" y="62"/>
                  </a:lnTo>
                  <a:lnTo>
                    <a:pt x="44" y="56"/>
                  </a:lnTo>
                  <a:lnTo>
                    <a:pt x="51" y="40"/>
                  </a:lnTo>
                  <a:lnTo>
                    <a:pt x="45" y="23"/>
                  </a:lnTo>
                  <a:lnTo>
                    <a:pt x="36" y="7"/>
                  </a:lnTo>
                  <a:lnTo>
                    <a:pt x="32" y="0"/>
                  </a:lnTo>
                  <a:lnTo>
                    <a:pt x="19" y="12"/>
                  </a:lnTo>
                  <a:lnTo>
                    <a:pt x="23" y="16"/>
                  </a:lnTo>
                  <a:lnTo>
                    <a:pt x="31" y="26"/>
                  </a:lnTo>
                  <a:lnTo>
                    <a:pt x="37" y="36"/>
                  </a:lnTo>
                  <a:lnTo>
                    <a:pt x="37" y="47"/>
                  </a:lnTo>
                  <a:lnTo>
                    <a:pt x="27" y="50"/>
                  </a:lnTo>
                  <a:lnTo>
                    <a:pt x="15" y="47"/>
                  </a:lnTo>
                  <a:lnTo>
                    <a:pt x="4" y="43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02" name="Freeform 666"/>
            <p:cNvSpPr>
              <a:spLocks/>
            </p:cNvSpPr>
            <p:nvPr/>
          </p:nvSpPr>
          <p:spPr bwMode="ltGray">
            <a:xfrm>
              <a:off x="1793" y="1878"/>
              <a:ext cx="61" cy="31"/>
            </a:xfrm>
            <a:custGeom>
              <a:avLst/>
              <a:gdLst/>
              <a:ahLst/>
              <a:cxnLst>
                <a:cxn ang="0">
                  <a:pos x="61" y="9"/>
                </a:cxn>
                <a:cxn ang="0">
                  <a:pos x="48" y="13"/>
                </a:cxn>
                <a:cxn ang="0">
                  <a:pos x="33" y="17"/>
                </a:cxn>
                <a:cxn ang="0">
                  <a:pos x="17" y="23"/>
                </a:cxn>
                <a:cxn ang="0">
                  <a:pos x="0" y="31"/>
                </a:cxn>
                <a:cxn ang="0">
                  <a:pos x="2" y="27"/>
                </a:cxn>
                <a:cxn ang="0">
                  <a:pos x="10" y="18"/>
                </a:cxn>
                <a:cxn ang="0">
                  <a:pos x="22" y="8"/>
                </a:cxn>
                <a:cxn ang="0">
                  <a:pos x="38" y="1"/>
                </a:cxn>
                <a:cxn ang="0">
                  <a:pos x="52" y="0"/>
                </a:cxn>
                <a:cxn ang="0">
                  <a:pos x="58" y="4"/>
                </a:cxn>
                <a:cxn ang="0">
                  <a:pos x="61" y="8"/>
                </a:cxn>
                <a:cxn ang="0">
                  <a:pos x="61" y="9"/>
                </a:cxn>
                <a:cxn ang="0">
                  <a:pos x="61" y="9"/>
                </a:cxn>
              </a:cxnLst>
              <a:rect l="0" t="0" r="r" b="b"/>
              <a:pathLst>
                <a:path w="61" h="31">
                  <a:moveTo>
                    <a:pt x="61" y="9"/>
                  </a:moveTo>
                  <a:lnTo>
                    <a:pt x="48" y="13"/>
                  </a:lnTo>
                  <a:lnTo>
                    <a:pt x="33" y="17"/>
                  </a:lnTo>
                  <a:lnTo>
                    <a:pt x="17" y="23"/>
                  </a:lnTo>
                  <a:lnTo>
                    <a:pt x="0" y="31"/>
                  </a:lnTo>
                  <a:lnTo>
                    <a:pt x="2" y="27"/>
                  </a:lnTo>
                  <a:lnTo>
                    <a:pt x="10" y="18"/>
                  </a:lnTo>
                  <a:lnTo>
                    <a:pt x="22" y="8"/>
                  </a:lnTo>
                  <a:lnTo>
                    <a:pt x="38" y="1"/>
                  </a:lnTo>
                  <a:lnTo>
                    <a:pt x="52" y="0"/>
                  </a:lnTo>
                  <a:lnTo>
                    <a:pt x="58" y="4"/>
                  </a:lnTo>
                  <a:lnTo>
                    <a:pt x="61" y="8"/>
                  </a:lnTo>
                  <a:lnTo>
                    <a:pt x="61" y="9"/>
                  </a:lnTo>
                  <a:lnTo>
                    <a:pt x="61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03" name="Freeform 667"/>
            <p:cNvSpPr>
              <a:spLocks/>
            </p:cNvSpPr>
            <p:nvPr/>
          </p:nvSpPr>
          <p:spPr bwMode="ltGray">
            <a:xfrm>
              <a:off x="1875" y="1864"/>
              <a:ext cx="58" cy="15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3" y="11"/>
                </a:cxn>
                <a:cxn ang="0">
                  <a:pos x="11" y="7"/>
                </a:cxn>
                <a:cxn ang="0">
                  <a:pos x="23" y="2"/>
                </a:cxn>
                <a:cxn ang="0">
                  <a:pos x="36" y="0"/>
                </a:cxn>
                <a:cxn ang="0">
                  <a:pos x="46" y="2"/>
                </a:cxn>
                <a:cxn ang="0">
                  <a:pos x="52" y="7"/>
                </a:cxn>
                <a:cxn ang="0">
                  <a:pos x="56" y="12"/>
                </a:cxn>
                <a:cxn ang="0">
                  <a:pos x="58" y="15"/>
                </a:cxn>
                <a:cxn ang="0">
                  <a:pos x="54" y="14"/>
                </a:cxn>
                <a:cxn ang="0">
                  <a:pos x="47" y="14"/>
                </a:cxn>
                <a:cxn ang="0">
                  <a:pos x="39" y="12"/>
                </a:cxn>
                <a:cxn ang="0">
                  <a:pos x="34" y="12"/>
                </a:cxn>
                <a:cxn ang="0">
                  <a:pos x="26" y="12"/>
                </a:cxn>
                <a:cxn ang="0">
                  <a:pos x="15" y="14"/>
                </a:cxn>
                <a:cxn ang="0">
                  <a:pos x="4" y="14"/>
                </a:cxn>
                <a:cxn ang="0">
                  <a:pos x="0" y="15"/>
                </a:cxn>
                <a:cxn ang="0">
                  <a:pos x="0" y="15"/>
                </a:cxn>
              </a:cxnLst>
              <a:rect l="0" t="0" r="r" b="b"/>
              <a:pathLst>
                <a:path w="58" h="15">
                  <a:moveTo>
                    <a:pt x="0" y="15"/>
                  </a:moveTo>
                  <a:lnTo>
                    <a:pt x="3" y="11"/>
                  </a:lnTo>
                  <a:lnTo>
                    <a:pt x="11" y="7"/>
                  </a:lnTo>
                  <a:lnTo>
                    <a:pt x="23" y="2"/>
                  </a:lnTo>
                  <a:lnTo>
                    <a:pt x="36" y="0"/>
                  </a:lnTo>
                  <a:lnTo>
                    <a:pt x="46" y="2"/>
                  </a:lnTo>
                  <a:lnTo>
                    <a:pt x="52" y="7"/>
                  </a:lnTo>
                  <a:lnTo>
                    <a:pt x="56" y="12"/>
                  </a:lnTo>
                  <a:lnTo>
                    <a:pt x="58" y="15"/>
                  </a:lnTo>
                  <a:lnTo>
                    <a:pt x="54" y="14"/>
                  </a:lnTo>
                  <a:lnTo>
                    <a:pt x="47" y="14"/>
                  </a:lnTo>
                  <a:lnTo>
                    <a:pt x="39" y="12"/>
                  </a:lnTo>
                  <a:lnTo>
                    <a:pt x="34" y="12"/>
                  </a:lnTo>
                  <a:lnTo>
                    <a:pt x="26" y="12"/>
                  </a:lnTo>
                  <a:lnTo>
                    <a:pt x="15" y="14"/>
                  </a:lnTo>
                  <a:lnTo>
                    <a:pt x="4" y="14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04" name="Freeform 668"/>
            <p:cNvSpPr>
              <a:spLocks/>
            </p:cNvSpPr>
            <p:nvPr/>
          </p:nvSpPr>
          <p:spPr bwMode="ltGray">
            <a:xfrm>
              <a:off x="1851" y="2077"/>
              <a:ext cx="70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1"/>
                </a:cxn>
                <a:cxn ang="0">
                  <a:pos x="6" y="7"/>
                </a:cxn>
                <a:cxn ang="0">
                  <a:pos x="14" y="13"/>
                </a:cxn>
                <a:cxn ang="0">
                  <a:pos x="27" y="20"/>
                </a:cxn>
                <a:cxn ang="0">
                  <a:pos x="42" y="23"/>
                </a:cxn>
                <a:cxn ang="0">
                  <a:pos x="56" y="25"/>
                </a:cxn>
                <a:cxn ang="0">
                  <a:pos x="66" y="27"/>
                </a:cxn>
                <a:cxn ang="0">
                  <a:pos x="70" y="27"/>
                </a:cxn>
                <a:cxn ang="0">
                  <a:pos x="68" y="5"/>
                </a:cxn>
                <a:cxn ang="0">
                  <a:pos x="66" y="5"/>
                </a:cxn>
                <a:cxn ang="0">
                  <a:pos x="60" y="7"/>
                </a:cxn>
                <a:cxn ang="0">
                  <a:pos x="51" y="8"/>
                </a:cxn>
                <a:cxn ang="0">
                  <a:pos x="39" y="8"/>
                </a:cxn>
                <a:cxn ang="0">
                  <a:pos x="26" y="5"/>
                </a:cxn>
                <a:cxn ang="0">
                  <a:pos x="14" y="4"/>
                </a:cxn>
                <a:cxn ang="0">
                  <a:pos x="4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0" h="27">
                  <a:moveTo>
                    <a:pt x="0" y="0"/>
                  </a:moveTo>
                  <a:lnTo>
                    <a:pt x="2" y="1"/>
                  </a:lnTo>
                  <a:lnTo>
                    <a:pt x="6" y="7"/>
                  </a:lnTo>
                  <a:lnTo>
                    <a:pt x="14" y="13"/>
                  </a:lnTo>
                  <a:lnTo>
                    <a:pt x="27" y="20"/>
                  </a:lnTo>
                  <a:lnTo>
                    <a:pt x="42" y="23"/>
                  </a:lnTo>
                  <a:lnTo>
                    <a:pt x="56" y="25"/>
                  </a:lnTo>
                  <a:lnTo>
                    <a:pt x="66" y="27"/>
                  </a:lnTo>
                  <a:lnTo>
                    <a:pt x="70" y="27"/>
                  </a:lnTo>
                  <a:lnTo>
                    <a:pt x="68" y="5"/>
                  </a:lnTo>
                  <a:lnTo>
                    <a:pt x="66" y="5"/>
                  </a:lnTo>
                  <a:lnTo>
                    <a:pt x="60" y="7"/>
                  </a:lnTo>
                  <a:lnTo>
                    <a:pt x="51" y="8"/>
                  </a:lnTo>
                  <a:lnTo>
                    <a:pt x="39" y="8"/>
                  </a:lnTo>
                  <a:lnTo>
                    <a:pt x="26" y="5"/>
                  </a:lnTo>
                  <a:lnTo>
                    <a:pt x="14" y="4"/>
                  </a:lnTo>
                  <a:lnTo>
                    <a:pt x="4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05" name="Freeform 669"/>
            <p:cNvSpPr>
              <a:spLocks/>
            </p:cNvSpPr>
            <p:nvPr/>
          </p:nvSpPr>
          <p:spPr bwMode="ltGray">
            <a:xfrm>
              <a:off x="1095" y="2053"/>
              <a:ext cx="172" cy="20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32" y="8"/>
                </a:cxn>
                <a:cxn ang="0">
                  <a:pos x="21" y="35"/>
                </a:cxn>
                <a:cxn ang="0">
                  <a:pos x="15" y="76"/>
                </a:cxn>
                <a:cxn ang="0">
                  <a:pos x="17" y="132"/>
                </a:cxn>
                <a:cxn ang="0">
                  <a:pos x="48" y="174"/>
                </a:cxn>
                <a:cxn ang="0">
                  <a:pos x="100" y="192"/>
                </a:cxn>
                <a:cxn ang="0">
                  <a:pos x="149" y="193"/>
                </a:cxn>
                <a:cxn ang="0">
                  <a:pos x="172" y="190"/>
                </a:cxn>
                <a:cxn ang="0">
                  <a:pos x="149" y="197"/>
                </a:cxn>
                <a:cxn ang="0">
                  <a:pos x="101" y="206"/>
                </a:cxn>
                <a:cxn ang="0">
                  <a:pos x="45" y="197"/>
                </a:cxn>
                <a:cxn ang="0">
                  <a:pos x="8" y="150"/>
                </a:cxn>
                <a:cxn ang="0">
                  <a:pos x="0" y="87"/>
                </a:cxn>
                <a:cxn ang="0">
                  <a:pos x="12" y="40"/>
                </a:cxn>
                <a:cxn ang="0">
                  <a:pos x="28" y="9"/>
                </a:cxn>
                <a:cxn ang="0">
                  <a:pos x="37" y="0"/>
                </a:cxn>
                <a:cxn ang="0">
                  <a:pos x="37" y="0"/>
                </a:cxn>
              </a:cxnLst>
              <a:rect l="0" t="0" r="r" b="b"/>
              <a:pathLst>
                <a:path w="172" h="206">
                  <a:moveTo>
                    <a:pt x="37" y="0"/>
                  </a:moveTo>
                  <a:lnTo>
                    <a:pt x="32" y="8"/>
                  </a:lnTo>
                  <a:lnTo>
                    <a:pt x="21" y="35"/>
                  </a:lnTo>
                  <a:lnTo>
                    <a:pt x="15" y="76"/>
                  </a:lnTo>
                  <a:lnTo>
                    <a:pt x="17" y="132"/>
                  </a:lnTo>
                  <a:lnTo>
                    <a:pt x="48" y="174"/>
                  </a:lnTo>
                  <a:lnTo>
                    <a:pt x="100" y="192"/>
                  </a:lnTo>
                  <a:lnTo>
                    <a:pt x="149" y="193"/>
                  </a:lnTo>
                  <a:lnTo>
                    <a:pt x="172" y="190"/>
                  </a:lnTo>
                  <a:lnTo>
                    <a:pt x="149" y="197"/>
                  </a:lnTo>
                  <a:lnTo>
                    <a:pt x="101" y="206"/>
                  </a:lnTo>
                  <a:lnTo>
                    <a:pt x="45" y="197"/>
                  </a:lnTo>
                  <a:lnTo>
                    <a:pt x="8" y="150"/>
                  </a:lnTo>
                  <a:lnTo>
                    <a:pt x="0" y="87"/>
                  </a:lnTo>
                  <a:lnTo>
                    <a:pt x="12" y="40"/>
                  </a:lnTo>
                  <a:lnTo>
                    <a:pt x="28" y="9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06" name="Freeform 670"/>
            <p:cNvSpPr>
              <a:spLocks/>
            </p:cNvSpPr>
            <p:nvPr/>
          </p:nvSpPr>
          <p:spPr bwMode="ltGray">
            <a:xfrm>
              <a:off x="1343" y="1981"/>
              <a:ext cx="139" cy="210"/>
            </a:xfrm>
            <a:custGeom>
              <a:avLst/>
              <a:gdLst/>
              <a:ahLst/>
              <a:cxnLst>
                <a:cxn ang="0">
                  <a:pos x="52" y="2"/>
                </a:cxn>
                <a:cxn ang="0">
                  <a:pos x="46" y="0"/>
                </a:cxn>
                <a:cxn ang="0">
                  <a:pos x="36" y="0"/>
                </a:cxn>
                <a:cxn ang="0">
                  <a:pos x="21" y="7"/>
                </a:cxn>
                <a:cxn ang="0">
                  <a:pos x="9" y="26"/>
                </a:cxn>
                <a:cxn ang="0">
                  <a:pos x="0" y="63"/>
                </a:cxn>
                <a:cxn ang="0">
                  <a:pos x="0" y="113"/>
                </a:cxn>
                <a:cxn ang="0">
                  <a:pos x="13" y="164"/>
                </a:cxn>
                <a:cxn ang="0">
                  <a:pos x="42" y="199"/>
                </a:cxn>
                <a:cxn ang="0">
                  <a:pos x="78" y="209"/>
                </a:cxn>
                <a:cxn ang="0">
                  <a:pos x="110" y="210"/>
                </a:cxn>
                <a:cxn ang="0">
                  <a:pos x="131" y="207"/>
                </a:cxn>
                <a:cxn ang="0">
                  <a:pos x="139" y="204"/>
                </a:cxn>
                <a:cxn ang="0">
                  <a:pos x="127" y="204"/>
                </a:cxn>
                <a:cxn ang="0">
                  <a:pos x="99" y="201"/>
                </a:cxn>
                <a:cxn ang="0">
                  <a:pos x="66" y="192"/>
                </a:cxn>
                <a:cxn ang="0">
                  <a:pos x="40" y="172"/>
                </a:cxn>
                <a:cxn ang="0">
                  <a:pos x="22" y="136"/>
                </a:cxn>
                <a:cxn ang="0">
                  <a:pos x="16" y="93"/>
                </a:cxn>
                <a:cxn ang="0">
                  <a:pos x="16" y="56"/>
                </a:cxn>
                <a:cxn ang="0">
                  <a:pos x="20" y="31"/>
                </a:cxn>
                <a:cxn ang="0">
                  <a:pos x="26" y="18"/>
                </a:cxn>
                <a:cxn ang="0">
                  <a:pos x="38" y="8"/>
                </a:cxn>
                <a:cxn ang="0">
                  <a:pos x="48" y="3"/>
                </a:cxn>
                <a:cxn ang="0">
                  <a:pos x="52" y="2"/>
                </a:cxn>
                <a:cxn ang="0">
                  <a:pos x="52" y="2"/>
                </a:cxn>
              </a:cxnLst>
              <a:rect l="0" t="0" r="r" b="b"/>
              <a:pathLst>
                <a:path w="139" h="210">
                  <a:moveTo>
                    <a:pt x="52" y="2"/>
                  </a:moveTo>
                  <a:lnTo>
                    <a:pt x="46" y="0"/>
                  </a:lnTo>
                  <a:lnTo>
                    <a:pt x="36" y="0"/>
                  </a:lnTo>
                  <a:lnTo>
                    <a:pt x="21" y="7"/>
                  </a:lnTo>
                  <a:lnTo>
                    <a:pt x="9" y="26"/>
                  </a:lnTo>
                  <a:lnTo>
                    <a:pt x="0" y="63"/>
                  </a:lnTo>
                  <a:lnTo>
                    <a:pt x="0" y="113"/>
                  </a:lnTo>
                  <a:lnTo>
                    <a:pt x="13" y="164"/>
                  </a:lnTo>
                  <a:lnTo>
                    <a:pt x="42" y="199"/>
                  </a:lnTo>
                  <a:lnTo>
                    <a:pt x="78" y="209"/>
                  </a:lnTo>
                  <a:lnTo>
                    <a:pt x="110" y="210"/>
                  </a:lnTo>
                  <a:lnTo>
                    <a:pt x="131" y="207"/>
                  </a:lnTo>
                  <a:lnTo>
                    <a:pt x="139" y="204"/>
                  </a:lnTo>
                  <a:lnTo>
                    <a:pt x="127" y="204"/>
                  </a:lnTo>
                  <a:lnTo>
                    <a:pt x="99" y="201"/>
                  </a:lnTo>
                  <a:lnTo>
                    <a:pt x="66" y="192"/>
                  </a:lnTo>
                  <a:lnTo>
                    <a:pt x="40" y="172"/>
                  </a:lnTo>
                  <a:lnTo>
                    <a:pt x="22" y="136"/>
                  </a:lnTo>
                  <a:lnTo>
                    <a:pt x="16" y="93"/>
                  </a:lnTo>
                  <a:lnTo>
                    <a:pt x="16" y="56"/>
                  </a:lnTo>
                  <a:lnTo>
                    <a:pt x="20" y="31"/>
                  </a:lnTo>
                  <a:lnTo>
                    <a:pt x="26" y="18"/>
                  </a:lnTo>
                  <a:lnTo>
                    <a:pt x="38" y="8"/>
                  </a:lnTo>
                  <a:lnTo>
                    <a:pt x="48" y="3"/>
                  </a:lnTo>
                  <a:lnTo>
                    <a:pt x="52" y="2"/>
                  </a:lnTo>
                  <a:lnTo>
                    <a:pt x="52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07" name="Freeform 671"/>
            <p:cNvSpPr>
              <a:spLocks/>
            </p:cNvSpPr>
            <p:nvPr/>
          </p:nvSpPr>
          <p:spPr bwMode="ltGray">
            <a:xfrm>
              <a:off x="1577" y="1932"/>
              <a:ext cx="45" cy="111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40" y="0"/>
                </a:cxn>
                <a:cxn ang="0">
                  <a:pos x="27" y="7"/>
                </a:cxn>
                <a:cxn ang="0">
                  <a:pos x="12" y="19"/>
                </a:cxn>
                <a:cxn ang="0">
                  <a:pos x="3" y="43"/>
                </a:cxn>
                <a:cxn ang="0">
                  <a:pos x="0" y="69"/>
                </a:cxn>
                <a:cxn ang="0">
                  <a:pos x="3" y="92"/>
                </a:cxn>
                <a:cxn ang="0">
                  <a:pos x="8" y="105"/>
                </a:cxn>
                <a:cxn ang="0">
                  <a:pos x="12" y="111"/>
                </a:cxn>
                <a:cxn ang="0">
                  <a:pos x="11" y="103"/>
                </a:cxn>
                <a:cxn ang="0">
                  <a:pos x="11" y="87"/>
                </a:cxn>
                <a:cxn ang="0">
                  <a:pos x="11" y="65"/>
                </a:cxn>
                <a:cxn ang="0">
                  <a:pos x="15" y="45"/>
                </a:cxn>
                <a:cxn ang="0">
                  <a:pos x="20" y="32"/>
                </a:cxn>
                <a:cxn ang="0">
                  <a:pos x="29" y="24"/>
                </a:cxn>
                <a:cxn ang="0">
                  <a:pos x="35" y="20"/>
                </a:cxn>
                <a:cxn ang="0">
                  <a:pos x="37" y="20"/>
                </a:cxn>
                <a:cxn ang="0">
                  <a:pos x="45" y="0"/>
                </a:cxn>
                <a:cxn ang="0">
                  <a:pos x="45" y="0"/>
                </a:cxn>
              </a:cxnLst>
              <a:rect l="0" t="0" r="r" b="b"/>
              <a:pathLst>
                <a:path w="45" h="111">
                  <a:moveTo>
                    <a:pt x="45" y="0"/>
                  </a:moveTo>
                  <a:lnTo>
                    <a:pt x="40" y="0"/>
                  </a:lnTo>
                  <a:lnTo>
                    <a:pt x="27" y="7"/>
                  </a:lnTo>
                  <a:lnTo>
                    <a:pt x="12" y="19"/>
                  </a:lnTo>
                  <a:lnTo>
                    <a:pt x="3" y="43"/>
                  </a:lnTo>
                  <a:lnTo>
                    <a:pt x="0" y="69"/>
                  </a:lnTo>
                  <a:lnTo>
                    <a:pt x="3" y="92"/>
                  </a:lnTo>
                  <a:lnTo>
                    <a:pt x="8" y="105"/>
                  </a:lnTo>
                  <a:lnTo>
                    <a:pt x="12" y="111"/>
                  </a:lnTo>
                  <a:lnTo>
                    <a:pt x="11" y="103"/>
                  </a:lnTo>
                  <a:lnTo>
                    <a:pt x="11" y="87"/>
                  </a:lnTo>
                  <a:lnTo>
                    <a:pt x="11" y="65"/>
                  </a:lnTo>
                  <a:lnTo>
                    <a:pt x="15" y="45"/>
                  </a:lnTo>
                  <a:lnTo>
                    <a:pt x="20" y="32"/>
                  </a:lnTo>
                  <a:lnTo>
                    <a:pt x="29" y="24"/>
                  </a:lnTo>
                  <a:lnTo>
                    <a:pt x="35" y="20"/>
                  </a:lnTo>
                  <a:lnTo>
                    <a:pt x="37" y="20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08" name="Freeform 672"/>
            <p:cNvSpPr>
              <a:spLocks/>
            </p:cNvSpPr>
            <p:nvPr/>
          </p:nvSpPr>
          <p:spPr bwMode="ltGray">
            <a:xfrm>
              <a:off x="1625" y="2129"/>
              <a:ext cx="86" cy="31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5" y="1"/>
                </a:cxn>
                <a:cxn ang="0">
                  <a:pos x="15" y="7"/>
                </a:cxn>
                <a:cxn ang="0">
                  <a:pos x="28" y="11"/>
                </a:cxn>
                <a:cxn ang="0">
                  <a:pos x="47" y="13"/>
                </a:cxn>
                <a:cxn ang="0">
                  <a:pos x="64" y="15"/>
                </a:cxn>
                <a:cxn ang="0">
                  <a:pos x="77" y="13"/>
                </a:cxn>
                <a:cxn ang="0">
                  <a:pos x="84" y="12"/>
                </a:cxn>
                <a:cxn ang="0">
                  <a:pos x="86" y="12"/>
                </a:cxn>
                <a:cxn ang="0">
                  <a:pos x="84" y="15"/>
                </a:cxn>
                <a:cxn ang="0">
                  <a:pos x="74" y="21"/>
                </a:cxn>
                <a:cxn ang="0">
                  <a:pos x="60" y="28"/>
                </a:cxn>
                <a:cxn ang="0">
                  <a:pos x="43" y="31"/>
                </a:cxn>
                <a:cxn ang="0">
                  <a:pos x="25" y="29"/>
                </a:cxn>
                <a:cxn ang="0">
                  <a:pos x="13" y="25"/>
                </a:cxn>
                <a:cxn ang="0">
                  <a:pos x="5" y="20"/>
                </a:cxn>
                <a:cxn ang="0">
                  <a:pos x="1" y="15"/>
                </a:cxn>
                <a:cxn ang="0">
                  <a:pos x="0" y="9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86" h="31">
                  <a:moveTo>
                    <a:pt x="1" y="0"/>
                  </a:moveTo>
                  <a:lnTo>
                    <a:pt x="5" y="1"/>
                  </a:lnTo>
                  <a:lnTo>
                    <a:pt x="15" y="7"/>
                  </a:lnTo>
                  <a:lnTo>
                    <a:pt x="28" y="11"/>
                  </a:lnTo>
                  <a:lnTo>
                    <a:pt x="47" y="13"/>
                  </a:lnTo>
                  <a:lnTo>
                    <a:pt x="64" y="15"/>
                  </a:lnTo>
                  <a:lnTo>
                    <a:pt x="77" y="13"/>
                  </a:lnTo>
                  <a:lnTo>
                    <a:pt x="84" y="12"/>
                  </a:lnTo>
                  <a:lnTo>
                    <a:pt x="86" y="12"/>
                  </a:lnTo>
                  <a:lnTo>
                    <a:pt x="84" y="15"/>
                  </a:lnTo>
                  <a:lnTo>
                    <a:pt x="74" y="21"/>
                  </a:lnTo>
                  <a:lnTo>
                    <a:pt x="60" y="28"/>
                  </a:lnTo>
                  <a:lnTo>
                    <a:pt x="43" y="31"/>
                  </a:lnTo>
                  <a:lnTo>
                    <a:pt x="25" y="29"/>
                  </a:lnTo>
                  <a:lnTo>
                    <a:pt x="13" y="25"/>
                  </a:lnTo>
                  <a:lnTo>
                    <a:pt x="5" y="20"/>
                  </a:lnTo>
                  <a:lnTo>
                    <a:pt x="1" y="15"/>
                  </a:lnTo>
                  <a:lnTo>
                    <a:pt x="0" y="9"/>
                  </a:lnTo>
                  <a:lnTo>
                    <a:pt x="0" y="4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09" name="Freeform 673"/>
            <p:cNvSpPr>
              <a:spLocks/>
            </p:cNvSpPr>
            <p:nvPr/>
          </p:nvSpPr>
          <p:spPr bwMode="ltGray">
            <a:xfrm>
              <a:off x="1817" y="2089"/>
              <a:ext cx="97" cy="44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" y="17"/>
                </a:cxn>
                <a:cxn ang="0">
                  <a:pos x="6" y="25"/>
                </a:cxn>
                <a:cxn ang="0">
                  <a:pos x="16" y="32"/>
                </a:cxn>
                <a:cxn ang="0">
                  <a:pos x="33" y="40"/>
                </a:cxn>
                <a:cxn ang="0">
                  <a:pos x="54" y="44"/>
                </a:cxn>
                <a:cxn ang="0">
                  <a:pos x="76" y="44"/>
                </a:cxn>
                <a:cxn ang="0">
                  <a:pos x="90" y="41"/>
                </a:cxn>
                <a:cxn ang="0">
                  <a:pos x="97" y="40"/>
                </a:cxn>
                <a:cxn ang="0">
                  <a:pos x="90" y="39"/>
                </a:cxn>
                <a:cxn ang="0">
                  <a:pos x="77" y="37"/>
                </a:cxn>
                <a:cxn ang="0">
                  <a:pos x="57" y="33"/>
                </a:cxn>
                <a:cxn ang="0">
                  <a:pos x="36" y="25"/>
                </a:cxn>
                <a:cxn ang="0">
                  <a:pos x="21" y="15"/>
                </a:cxn>
                <a:cxn ang="0">
                  <a:pos x="14" y="9"/>
                </a:cxn>
                <a:cxn ang="0">
                  <a:pos x="12" y="4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1" y="3"/>
                </a:cxn>
                <a:cxn ang="0">
                  <a:pos x="0" y="7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97" h="44">
                  <a:moveTo>
                    <a:pt x="0" y="12"/>
                  </a:moveTo>
                  <a:lnTo>
                    <a:pt x="1" y="17"/>
                  </a:lnTo>
                  <a:lnTo>
                    <a:pt x="6" y="25"/>
                  </a:lnTo>
                  <a:lnTo>
                    <a:pt x="16" y="32"/>
                  </a:lnTo>
                  <a:lnTo>
                    <a:pt x="33" y="40"/>
                  </a:lnTo>
                  <a:lnTo>
                    <a:pt x="54" y="44"/>
                  </a:lnTo>
                  <a:lnTo>
                    <a:pt x="76" y="44"/>
                  </a:lnTo>
                  <a:lnTo>
                    <a:pt x="90" y="41"/>
                  </a:lnTo>
                  <a:lnTo>
                    <a:pt x="97" y="40"/>
                  </a:lnTo>
                  <a:lnTo>
                    <a:pt x="90" y="39"/>
                  </a:lnTo>
                  <a:lnTo>
                    <a:pt x="77" y="37"/>
                  </a:lnTo>
                  <a:lnTo>
                    <a:pt x="57" y="33"/>
                  </a:lnTo>
                  <a:lnTo>
                    <a:pt x="36" y="25"/>
                  </a:lnTo>
                  <a:lnTo>
                    <a:pt x="21" y="15"/>
                  </a:lnTo>
                  <a:lnTo>
                    <a:pt x="14" y="9"/>
                  </a:lnTo>
                  <a:lnTo>
                    <a:pt x="12" y="4"/>
                  </a:lnTo>
                  <a:lnTo>
                    <a:pt x="9" y="1"/>
                  </a:lnTo>
                  <a:lnTo>
                    <a:pt x="5" y="0"/>
                  </a:lnTo>
                  <a:lnTo>
                    <a:pt x="1" y="3"/>
                  </a:lnTo>
                  <a:lnTo>
                    <a:pt x="0" y="7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10" name="Freeform 674"/>
            <p:cNvSpPr>
              <a:spLocks/>
            </p:cNvSpPr>
            <p:nvPr/>
          </p:nvSpPr>
          <p:spPr bwMode="ltGray">
            <a:xfrm>
              <a:off x="1133" y="2233"/>
              <a:ext cx="24" cy="1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8"/>
                </a:cxn>
                <a:cxn ang="0">
                  <a:pos x="4" y="26"/>
                </a:cxn>
                <a:cxn ang="0">
                  <a:pos x="7" y="50"/>
                </a:cxn>
                <a:cxn ang="0">
                  <a:pos x="8" y="72"/>
                </a:cxn>
                <a:cxn ang="0">
                  <a:pos x="7" y="93"/>
                </a:cxn>
                <a:cxn ang="0">
                  <a:pos x="7" y="118"/>
                </a:cxn>
                <a:cxn ang="0">
                  <a:pos x="4" y="141"/>
                </a:cxn>
                <a:cxn ang="0">
                  <a:pos x="4" y="151"/>
                </a:cxn>
                <a:cxn ang="0">
                  <a:pos x="7" y="145"/>
                </a:cxn>
                <a:cxn ang="0">
                  <a:pos x="12" y="129"/>
                </a:cxn>
                <a:cxn ang="0">
                  <a:pos x="19" y="106"/>
                </a:cxn>
                <a:cxn ang="0">
                  <a:pos x="24" y="77"/>
                </a:cxn>
                <a:cxn ang="0">
                  <a:pos x="24" y="46"/>
                </a:cxn>
                <a:cxn ang="0">
                  <a:pos x="22" y="24"/>
                </a:cxn>
                <a:cxn ang="0">
                  <a:pos x="18" y="9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" h="151">
                  <a:moveTo>
                    <a:pt x="0" y="0"/>
                  </a:moveTo>
                  <a:lnTo>
                    <a:pt x="2" y="8"/>
                  </a:lnTo>
                  <a:lnTo>
                    <a:pt x="4" y="26"/>
                  </a:lnTo>
                  <a:lnTo>
                    <a:pt x="7" y="50"/>
                  </a:lnTo>
                  <a:lnTo>
                    <a:pt x="8" y="72"/>
                  </a:lnTo>
                  <a:lnTo>
                    <a:pt x="7" y="93"/>
                  </a:lnTo>
                  <a:lnTo>
                    <a:pt x="7" y="118"/>
                  </a:lnTo>
                  <a:lnTo>
                    <a:pt x="4" y="141"/>
                  </a:lnTo>
                  <a:lnTo>
                    <a:pt x="4" y="151"/>
                  </a:lnTo>
                  <a:lnTo>
                    <a:pt x="7" y="145"/>
                  </a:lnTo>
                  <a:lnTo>
                    <a:pt x="12" y="129"/>
                  </a:lnTo>
                  <a:lnTo>
                    <a:pt x="19" y="106"/>
                  </a:lnTo>
                  <a:lnTo>
                    <a:pt x="24" y="77"/>
                  </a:lnTo>
                  <a:lnTo>
                    <a:pt x="24" y="46"/>
                  </a:lnTo>
                  <a:lnTo>
                    <a:pt x="22" y="24"/>
                  </a:lnTo>
                  <a:lnTo>
                    <a:pt x="18" y="9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11" name="Freeform 675"/>
            <p:cNvSpPr>
              <a:spLocks/>
            </p:cNvSpPr>
            <p:nvPr/>
          </p:nvSpPr>
          <p:spPr bwMode="ltGray">
            <a:xfrm>
              <a:off x="1125" y="2376"/>
              <a:ext cx="34" cy="22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1" y="0"/>
                </a:cxn>
                <a:cxn ang="0">
                  <a:pos x="4" y="3"/>
                </a:cxn>
                <a:cxn ang="0">
                  <a:pos x="0" y="8"/>
                </a:cxn>
                <a:cxn ang="0">
                  <a:pos x="2" y="18"/>
                </a:cxn>
                <a:cxn ang="0">
                  <a:pos x="10" y="22"/>
                </a:cxn>
                <a:cxn ang="0">
                  <a:pos x="20" y="20"/>
                </a:cxn>
                <a:cxn ang="0">
                  <a:pos x="30" y="14"/>
                </a:cxn>
                <a:cxn ang="0">
                  <a:pos x="34" y="8"/>
                </a:cxn>
                <a:cxn ang="0">
                  <a:pos x="30" y="6"/>
                </a:cxn>
                <a:cxn ang="0">
                  <a:pos x="24" y="6"/>
                </a:cxn>
                <a:cxn ang="0">
                  <a:pos x="20" y="7"/>
                </a:cxn>
                <a:cxn ang="0">
                  <a:pos x="19" y="8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34" h="22">
                  <a:moveTo>
                    <a:pt x="14" y="0"/>
                  </a:moveTo>
                  <a:lnTo>
                    <a:pt x="11" y="0"/>
                  </a:lnTo>
                  <a:lnTo>
                    <a:pt x="4" y="3"/>
                  </a:lnTo>
                  <a:lnTo>
                    <a:pt x="0" y="8"/>
                  </a:lnTo>
                  <a:lnTo>
                    <a:pt x="2" y="18"/>
                  </a:lnTo>
                  <a:lnTo>
                    <a:pt x="10" y="22"/>
                  </a:lnTo>
                  <a:lnTo>
                    <a:pt x="20" y="20"/>
                  </a:lnTo>
                  <a:lnTo>
                    <a:pt x="30" y="14"/>
                  </a:lnTo>
                  <a:lnTo>
                    <a:pt x="34" y="8"/>
                  </a:lnTo>
                  <a:lnTo>
                    <a:pt x="30" y="6"/>
                  </a:lnTo>
                  <a:lnTo>
                    <a:pt x="24" y="6"/>
                  </a:lnTo>
                  <a:lnTo>
                    <a:pt x="20" y="7"/>
                  </a:lnTo>
                  <a:lnTo>
                    <a:pt x="19" y="8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12" name="Freeform 676"/>
            <p:cNvSpPr>
              <a:spLocks/>
            </p:cNvSpPr>
            <p:nvPr/>
          </p:nvSpPr>
          <p:spPr bwMode="ltGray">
            <a:xfrm>
              <a:off x="1393" y="2180"/>
              <a:ext cx="24" cy="150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6" y="4"/>
                </a:cxn>
                <a:cxn ang="0">
                  <a:pos x="20" y="17"/>
                </a:cxn>
                <a:cxn ang="0">
                  <a:pos x="23" y="39"/>
                </a:cxn>
                <a:cxn ang="0">
                  <a:pos x="24" y="70"/>
                </a:cxn>
                <a:cxn ang="0">
                  <a:pos x="21" y="101"/>
                </a:cxn>
                <a:cxn ang="0">
                  <a:pos x="20" y="126"/>
                </a:cxn>
                <a:cxn ang="0">
                  <a:pos x="19" y="143"/>
                </a:cxn>
                <a:cxn ang="0">
                  <a:pos x="19" y="150"/>
                </a:cxn>
                <a:cxn ang="0">
                  <a:pos x="0" y="150"/>
                </a:cxn>
                <a:cxn ang="0">
                  <a:pos x="2" y="142"/>
                </a:cxn>
                <a:cxn ang="0">
                  <a:pos x="3" y="123"/>
                </a:cxn>
                <a:cxn ang="0">
                  <a:pos x="7" y="99"/>
                </a:cxn>
                <a:cxn ang="0">
                  <a:pos x="11" y="74"/>
                </a:cxn>
                <a:cxn ang="0">
                  <a:pos x="11" y="49"/>
                </a:cxn>
                <a:cxn ang="0">
                  <a:pos x="13" y="25"/>
                </a:cxn>
                <a:cxn ang="0">
                  <a:pos x="13" y="6"/>
                </a:cxn>
                <a:cxn ang="0">
                  <a:pos x="15" y="0"/>
                </a:cxn>
                <a:cxn ang="0">
                  <a:pos x="15" y="0"/>
                </a:cxn>
              </a:cxnLst>
              <a:rect l="0" t="0" r="r" b="b"/>
              <a:pathLst>
                <a:path w="24" h="150">
                  <a:moveTo>
                    <a:pt x="15" y="0"/>
                  </a:moveTo>
                  <a:lnTo>
                    <a:pt x="16" y="4"/>
                  </a:lnTo>
                  <a:lnTo>
                    <a:pt x="20" y="17"/>
                  </a:lnTo>
                  <a:lnTo>
                    <a:pt x="23" y="39"/>
                  </a:lnTo>
                  <a:lnTo>
                    <a:pt x="24" y="70"/>
                  </a:lnTo>
                  <a:lnTo>
                    <a:pt x="21" y="101"/>
                  </a:lnTo>
                  <a:lnTo>
                    <a:pt x="20" y="126"/>
                  </a:lnTo>
                  <a:lnTo>
                    <a:pt x="19" y="143"/>
                  </a:lnTo>
                  <a:lnTo>
                    <a:pt x="19" y="150"/>
                  </a:lnTo>
                  <a:lnTo>
                    <a:pt x="0" y="150"/>
                  </a:lnTo>
                  <a:lnTo>
                    <a:pt x="2" y="142"/>
                  </a:lnTo>
                  <a:lnTo>
                    <a:pt x="3" y="123"/>
                  </a:lnTo>
                  <a:lnTo>
                    <a:pt x="7" y="99"/>
                  </a:lnTo>
                  <a:lnTo>
                    <a:pt x="11" y="74"/>
                  </a:lnTo>
                  <a:lnTo>
                    <a:pt x="11" y="49"/>
                  </a:lnTo>
                  <a:lnTo>
                    <a:pt x="13" y="25"/>
                  </a:lnTo>
                  <a:lnTo>
                    <a:pt x="13" y="6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13" name="Freeform 677"/>
            <p:cNvSpPr>
              <a:spLocks/>
            </p:cNvSpPr>
            <p:nvPr/>
          </p:nvSpPr>
          <p:spPr bwMode="ltGray">
            <a:xfrm>
              <a:off x="1624" y="2149"/>
              <a:ext cx="24" cy="13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"/>
                </a:cxn>
                <a:cxn ang="0">
                  <a:pos x="2" y="21"/>
                </a:cxn>
                <a:cxn ang="0">
                  <a:pos x="4" y="41"/>
                </a:cxn>
                <a:cxn ang="0">
                  <a:pos x="6" y="61"/>
                </a:cxn>
                <a:cxn ang="0">
                  <a:pos x="5" y="82"/>
                </a:cxn>
                <a:cxn ang="0">
                  <a:pos x="5" y="106"/>
                </a:cxn>
                <a:cxn ang="0">
                  <a:pos x="2" y="125"/>
                </a:cxn>
                <a:cxn ang="0">
                  <a:pos x="2" y="133"/>
                </a:cxn>
                <a:cxn ang="0">
                  <a:pos x="5" y="129"/>
                </a:cxn>
                <a:cxn ang="0">
                  <a:pos x="12" y="117"/>
                </a:cxn>
                <a:cxn ang="0">
                  <a:pos x="18" y="94"/>
                </a:cxn>
                <a:cxn ang="0">
                  <a:pos x="24" y="61"/>
                </a:cxn>
                <a:cxn ang="0">
                  <a:pos x="20" y="29"/>
                </a:cxn>
                <a:cxn ang="0">
                  <a:pos x="12" y="11"/>
                </a:cxn>
                <a:cxn ang="0">
                  <a:pos x="4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" h="133">
                  <a:moveTo>
                    <a:pt x="0" y="0"/>
                  </a:moveTo>
                  <a:lnTo>
                    <a:pt x="0" y="5"/>
                  </a:lnTo>
                  <a:lnTo>
                    <a:pt x="2" y="21"/>
                  </a:lnTo>
                  <a:lnTo>
                    <a:pt x="4" y="41"/>
                  </a:lnTo>
                  <a:lnTo>
                    <a:pt x="6" y="61"/>
                  </a:lnTo>
                  <a:lnTo>
                    <a:pt x="5" y="82"/>
                  </a:lnTo>
                  <a:lnTo>
                    <a:pt x="5" y="106"/>
                  </a:lnTo>
                  <a:lnTo>
                    <a:pt x="2" y="125"/>
                  </a:lnTo>
                  <a:lnTo>
                    <a:pt x="2" y="133"/>
                  </a:lnTo>
                  <a:lnTo>
                    <a:pt x="5" y="129"/>
                  </a:lnTo>
                  <a:lnTo>
                    <a:pt x="12" y="117"/>
                  </a:lnTo>
                  <a:lnTo>
                    <a:pt x="18" y="94"/>
                  </a:lnTo>
                  <a:lnTo>
                    <a:pt x="24" y="61"/>
                  </a:lnTo>
                  <a:lnTo>
                    <a:pt x="20" y="29"/>
                  </a:lnTo>
                  <a:lnTo>
                    <a:pt x="12" y="11"/>
                  </a:lnTo>
                  <a:lnTo>
                    <a:pt x="4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14" name="Freeform 678"/>
            <p:cNvSpPr>
              <a:spLocks/>
            </p:cNvSpPr>
            <p:nvPr/>
          </p:nvSpPr>
          <p:spPr bwMode="ltGray">
            <a:xfrm>
              <a:off x="1834" y="2117"/>
              <a:ext cx="17" cy="1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"/>
                </a:cxn>
                <a:cxn ang="0">
                  <a:pos x="1" y="21"/>
                </a:cxn>
                <a:cxn ang="0">
                  <a:pos x="1" y="43"/>
                </a:cxn>
                <a:cxn ang="0">
                  <a:pos x="3" y="67"/>
                </a:cxn>
                <a:cxn ang="0">
                  <a:pos x="1" y="89"/>
                </a:cxn>
                <a:cxn ang="0">
                  <a:pos x="1" y="106"/>
                </a:cxn>
                <a:cxn ang="0">
                  <a:pos x="1" y="118"/>
                </a:cxn>
                <a:cxn ang="0">
                  <a:pos x="1" y="122"/>
                </a:cxn>
                <a:cxn ang="0">
                  <a:pos x="3" y="117"/>
                </a:cxn>
                <a:cxn ang="0">
                  <a:pos x="8" y="104"/>
                </a:cxn>
                <a:cxn ang="0">
                  <a:pos x="12" y="84"/>
                </a:cxn>
                <a:cxn ang="0">
                  <a:pos x="16" y="61"/>
                </a:cxn>
                <a:cxn ang="0">
                  <a:pos x="16" y="37"/>
                </a:cxn>
                <a:cxn ang="0">
                  <a:pos x="17" y="20"/>
                </a:cxn>
                <a:cxn ang="0">
                  <a:pos x="16" y="8"/>
                </a:cxn>
                <a:cxn ang="0">
                  <a:pos x="16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" h="122">
                  <a:moveTo>
                    <a:pt x="0" y="0"/>
                  </a:moveTo>
                  <a:lnTo>
                    <a:pt x="0" y="5"/>
                  </a:lnTo>
                  <a:lnTo>
                    <a:pt x="1" y="21"/>
                  </a:lnTo>
                  <a:lnTo>
                    <a:pt x="1" y="43"/>
                  </a:lnTo>
                  <a:lnTo>
                    <a:pt x="3" y="67"/>
                  </a:lnTo>
                  <a:lnTo>
                    <a:pt x="1" y="89"/>
                  </a:lnTo>
                  <a:lnTo>
                    <a:pt x="1" y="106"/>
                  </a:lnTo>
                  <a:lnTo>
                    <a:pt x="1" y="118"/>
                  </a:lnTo>
                  <a:lnTo>
                    <a:pt x="1" y="122"/>
                  </a:lnTo>
                  <a:lnTo>
                    <a:pt x="3" y="117"/>
                  </a:lnTo>
                  <a:lnTo>
                    <a:pt x="8" y="104"/>
                  </a:lnTo>
                  <a:lnTo>
                    <a:pt x="12" y="84"/>
                  </a:lnTo>
                  <a:lnTo>
                    <a:pt x="16" y="61"/>
                  </a:lnTo>
                  <a:lnTo>
                    <a:pt x="16" y="37"/>
                  </a:lnTo>
                  <a:lnTo>
                    <a:pt x="17" y="20"/>
                  </a:lnTo>
                  <a:lnTo>
                    <a:pt x="16" y="8"/>
                  </a:lnTo>
                  <a:lnTo>
                    <a:pt x="16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15" name="Freeform 679"/>
            <p:cNvSpPr>
              <a:spLocks/>
            </p:cNvSpPr>
            <p:nvPr/>
          </p:nvSpPr>
          <p:spPr bwMode="ltGray">
            <a:xfrm>
              <a:off x="1094" y="1907"/>
              <a:ext cx="73" cy="97"/>
            </a:xfrm>
            <a:custGeom>
              <a:avLst/>
              <a:gdLst/>
              <a:ahLst/>
              <a:cxnLst>
                <a:cxn ang="0">
                  <a:pos x="73" y="1"/>
                </a:cxn>
                <a:cxn ang="0">
                  <a:pos x="65" y="6"/>
                </a:cxn>
                <a:cxn ang="0">
                  <a:pos x="46" y="20"/>
                </a:cxn>
                <a:cxn ang="0">
                  <a:pos x="26" y="37"/>
                </a:cxn>
                <a:cxn ang="0">
                  <a:pos x="18" y="54"/>
                </a:cxn>
                <a:cxn ang="0">
                  <a:pos x="20" y="68"/>
                </a:cxn>
                <a:cxn ang="0">
                  <a:pos x="29" y="81"/>
                </a:cxn>
                <a:cxn ang="0">
                  <a:pos x="35" y="92"/>
                </a:cxn>
                <a:cxn ang="0">
                  <a:pos x="38" y="97"/>
                </a:cxn>
                <a:cxn ang="0">
                  <a:pos x="30" y="94"/>
                </a:cxn>
                <a:cxn ang="0">
                  <a:pos x="18" y="85"/>
                </a:cxn>
                <a:cxn ang="0">
                  <a:pos x="5" y="69"/>
                </a:cxn>
                <a:cxn ang="0">
                  <a:pos x="0" y="53"/>
                </a:cxn>
                <a:cxn ang="0">
                  <a:pos x="9" y="33"/>
                </a:cxn>
                <a:cxn ang="0">
                  <a:pos x="29" y="17"/>
                </a:cxn>
                <a:cxn ang="0">
                  <a:pos x="49" y="4"/>
                </a:cxn>
                <a:cxn ang="0">
                  <a:pos x="58" y="0"/>
                </a:cxn>
                <a:cxn ang="0">
                  <a:pos x="73" y="1"/>
                </a:cxn>
                <a:cxn ang="0">
                  <a:pos x="73" y="1"/>
                </a:cxn>
              </a:cxnLst>
              <a:rect l="0" t="0" r="r" b="b"/>
              <a:pathLst>
                <a:path w="73" h="97">
                  <a:moveTo>
                    <a:pt x="73" y="1"/>
                  </a:moveTo>
                  <a:lnTo>
                    <a:pt x="65" y="6"/>
                  </a:lnTo>
                  <a:lnTo>
                    <a:pt x="46" y="20"/>
                  </a:lnTo>
                  <a:lnTo>
                    <a:pt x="26" y="37"/>
                  </a:lnTo>
                  <a:lnTo>
                    <a:pt x="18" y="54"/>
                  </a:lnTo>
                  <a:lnTo>
                    <a:pt x="20" y="68"/>
                  </a:lnTo>
                  <a:lnTo>
                    <a:pt x="29" y="81"/>
                  </a:lnTo>
                  <a:lnTo>
                    <a:pt x="35" y="92"/>
                  </a:lnTo>
                  <a:lnTo>
                    <a:pt x="38" y="97"/>
                  </a:lnTo>
                  <a:lnTo>
                    <a:pt x="30" y="94"/>
                  </a:lnTo>
                  <a:lnTo>
                    <a:pt x="18" y="85"/>
                  </a:lnTo>
                  <a:lnTo>
                    <a:pt x="5" y="69"/>
                  </a:lnTo>
                  <a:lnTo>
                    <a:pt x="0" y="53"/>
                  </a:lnTo>
                  <a:lnTo>
                    <a:pt x="9" y="33"/>
                  </a:lnTo>
                  <a:lnTo>
                    <a:pt x="29" y="17"/>
                  </a:lnTo>
                  <a:lnTo>
                    <a:pt x="49" y="4"/>
                  </a:lnTo>
                  <a:lnTo>
                    <a:pt x="58" y="0"/>
                  </a:lnTo>
                  <a:lnTo>
                    <a:pt x="73" y="1"/>
                  </a:lnTo>
                  <a:lnTo>
                    <a:pt x="73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16" name="Freeform 680"/>
            <p:cNvSpPr>
              <a:spLocks/>
            </p:cNvSpPr>
            <p:nvPr/>
          </p:nvSpPr>
          <p:spPr bwMode="ltGray">
            <a:xfrm>
              <a:off x="1140" y="1875"/>
              <a:ext cx="43" cy="36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0" y="19"/>
                </a:cxn>
                <a:cxn ang="0">
                  <a:pos x="5" y="28"/>
                </a:cxn>
                <a:cxn ang="0">
                  <a:pos x="13" y="34"/>
                </a:cxn>
                <a:cxn ang="0">
                  <a:pos x="29" y="36"/>
                </a:cxn>
                <a:cxn ang="0">
                  <a:pos x="41" y="28"/>
                </a:cxn>
                <a:cxn ang="0">
                  <a:pos x="43" y="16"/>
                </a:cxn>
                <a:cxn ang="0">
                  <a:pos x="39" y="4"/>
                </a:cxn>
                <a:cxn ang="0">
                  <a:pos x="36" y="0"/>
                </a:cxn>
                <a:cxn ang="0">
                  <a:pos x="36" y="3"/>
                </a:cxn>
                <a:cxn ang="0">
                  <a:pos x="33" y="11"/>
                </a:cxn>
                <a:cxn ang="0">
                  <a:pos x="31" y="17"/>
                </a:cxn>
                <a:cxn ang="0">
                  <a:pos x="24" y="22"/>
                </a:cxn>
                <a:cxn ang="0">
                  <a:pos x="16" y="21"/>
                </a:cxn>
                <a:cxn ang="0">
                  <a:pos x="8" y="19"/>
                </a:cxn>
                <a:cxn ang="0">
                  <a:pos x="3" y="16"/>
                </a:cxn>
                <a:cxn ang="0">
                  <a:pos x="0" y="15"/>
                </a:cxn>
                <a:cxn ang="0">
                  <a:pos x="0" y="15"/>
                </a:cxn>
              </a:cxnLst>
              <a:rect l="0" t="0" r="r" b="b"/>
              <a:pathLst>
                <a:path w="43" h="36">
                  <a:moveTo>
                    <a:pt x="0" y="15"/>
                  </a:moveTo>
                  <a:lnTo>
                    <a:pt x="0" y="19"/>
                  </a:lnTo>
                  <a:lnTo>
                    <a:pt x="5" y="28"/>
                  </a:lnTo>
                  <a:lnTo>
                    <a:pt x="13" y="34"/>
                  </a:lnTo>
                  <a:lnTo>
                    <a:pt x="29" y="36"/>
                  </a:lnTo>
                  <a:lnTo>
                    <a:pt x="41" y="28"/>
                  </a:lnTo>
                  <a:lnTo>
                    <a:pt x="43" y="16"/>
                  </a:lnTo>
                  <a:lnTo>
                    <a:pt x="39" y="4"/>
                  </a:lnTo>
                  <a:lnTo>
                    <a:pt x="36" y="0"/>
                  </a:lnTo>
                  <a:lnTo>
                    <a:pt x="36" y="3"/>
                  </a:lnTo>
                  <a:lnTo>
                    <a:pt x="33" y="11"/>
                  </a:lnTo>
                  <a:lnTo>
                    <a:pt x="31" y="17"/>
                  </a:lnTo>
                  <a:lnTo>
                    <a:pt x="24" y="22"/>
                  </a:lnTo>
                  <a:lnTo>
                    <a:pt x="16" y="21"/>
                  </a:lnTo>
                  <a:lnTo>
                    <a:pt x="8" y="19"/>
                  </a:lnTo>
                  <a:lnTo>
                    <a:pt x="3" y="16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17" name="Freeform 681"/>
            <p:cNvSpPr>
              <a:spLocks/>
            </p:cNvSpPr>
            <p:nvPr/>
          </p:nvSpPr>
          <p:spPr bwMode="ltGray">
            <a:xfrm>
              <a:off x="1136" y="1858"/>
              <a:ext cx="37" cy="28"/>
            </a:xfrm>
            <a:custGeom>
              <a:avLst/>
              <a:gdLst/>
              <a:ahLst/>
              <a:cxnLst>
                <a:cxn ang="0">
                  <a:pos x="1" y="28"/>
                </a:cxn>
                <a:cxn ang="0">
                  <a:pos x="1" y="24"/>
                </a:cxn>
                <a:cxn ang="0">
                  <a:pos x="0" y="17"/>
                </a:cxn>
                <a:cxn ang="0">
                  <a:pos x="1" y="8"/>
                </a:cxn>
                <a:cxn ang="0">
                  <a:pos x="11" y="1"/>
                </a:cxn>
                <a:cxn ang="0">
                  <a:pos x="21" y="0"/>
                </a:cxn>
                <a:cxn ang="0">
                  <a:pos x="29" y="4"/>
                </a:cxn>
                <a:cxn ang="0">
                  <a:pos x="36" y="9"/>
                </a:cxn>
                <a:cxn ang="0">
                  <a:pos x="37" y="13"/>
                </a:cxn>
                <a:cxn ang="0">
                  <a:pos x="35" y="12"/>
                </a:cxn>
                <a:cxn ang="0">
                  <a:pos x="28" y="9"/>
                </a:cxn>
                <a:cxn ang="0">
                  <a:pos x="21" y="9"/>
                </a:cxn>
                <a:cxn ang="0">
                  <a:pos x="16" y="10"/>
                </a:cxn>
                <a:cxn ang="0">
                  <a:pos x="12" y="16"/>
                </a:cxn>
                <a:cxn ang="0">
                  <a:pos x="11" y="21"/>
                </a:cxn>
                <a:cxn ang="0">
                  <a:pos x="12" y="24"/>
                </a:cxn>
                <a:cxn ang="0">
                  <a:pos x="12" y="25"/>
                </a:cxn>
                <a:cxn ang="0">
                  <a:pos x="1" y="28"/>
                </a:cxn>
                <a:cxn ang="0">
                  <a:pos x="1" y="28"/>
                </a:cxn>
              </a:cxnLst>
              <a:rect l="0" t="0" r="r" b="b"/>
              <a:pathLst>
                <a:path w="37" h="28">
                  <a:moveTo>
                    <a:pt x="1" y="28"/>
                  </a:moveTo>
                  <a:lnTo>
                    <a:pt x="1" y="24"/>
                  </a:lnTo>
                  <a:lnTo>
                    <a:pt x="0" y="17"/>
                  </a:lnTo>
                  <a:lnTo>
                    <a:pt x="1" y="8"/>
                  </a:lnTo>
                  <a:lnTo>
                    <a:pt x="11" y="1"/>
                  </a:lnTo>
                  <a:lnTo>
                    <a:pt x="21" y="0"/>
                  </a:lnTo>
                  <a:lnTo>
                    <a:pt x="29" y="4"/>
                  </a:lnTo>
                  <a:lnTo>
                    <a:pt x="36" y="9"/>
                  </a:lnTo>
                  <a:lnTo>
                    <a:pt x="37" y="13"/>
                  </a:lnTo>
                  <a:lnTo>
                    <a:pt x="35" y="12"/>
                  </a:lnTo>
                  <a:lnTo>
                    <a:pt x="28" y="9"/>
                  </a:lnTo>
                  <a:lnTo>
                    <a:pt x="21" y="9"/>
                  </a:lnTo>
                  <a:lnTo>
                    <a:pt x="16" y="10"/>
                  </a:lnTo>
                  <a:lnTo>
                    <a:pt x="12" y="16"/>
                  </a:lnTo>
                  <a:lnTo>
                    <a:pt x="11" y="21"/>
                  </a:lnTo>
                  <a:lnTo>
                    <a:pt x="12" y="24"/>
                  </a:lnTo>
                  <a:lnTo>
                    <a:pt x="12" y="25"/>
                  </a:lnTo>
                  <a:lnTo>
                    <a:pt x="1" y="28"/>
                  </a:lnTo>
                  <a:lnTo>
                    <a:pt x="1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18" name="Freeform 682"/>
            <p:cNvSpPr>
              <a:spLocks/>
            </p:cNvSpPr>
            <p:nvPr/>
          </p:nvSpPr>
          <p:spPr bwMode="ltGray">
            <a:xfrm>
              <a:off x="1176" y="1886"/>
              <a:ext cx="53" cy="23"/>
            </a:xfrm>
            <a:custGeom>
              <a:avLst/>
              <a:gdLst/>
              <a:ahLst/>
              <a:cxnLst>
                <a:cxn ang="0">
                  <a:pos x="53" y="23"/>
                </a:cxn>
                <a:cxn ang="0">
                  <a:pos x="51" y="22"/>
                </a:cxn>
                <a:cxn ang="0">
                  <a:pos x="45" y="18"/>
                </a:cxn>
                <a:cxn ang="0">
                  <a:pos x="39" y="14"/>
                </a:cxn>
                <a:cxn ang="0">
                  <a:pos x="32" y="11"/>
                </a:cxn>
                <a:cxn ang="0">
                  <a:pos x="23" y="11"/>
                </a:cxn>
                <a:cxn ang="0">
                  <a:pos x="13" y="14"/>
                </a:cxn>
                <a:cxn ang="0">
                  <a:pos x="7" y="15"/>
                </a:cxn>
                <a:cxn ang="0">
                  <a:pos x="4" y="17"/>
                </a:cxn>
                <a:cxn ang="0">
                  <a:pos x="0" y="9"/>
                </a:cxn>
                <a:cxn ang="0">
                  <a:pos x="3" y="6"/>
                </a:cxn>
                <a:cxn ang="0">
                  <a:pos x="9" y="2"/>
                </a:cxn>
                <a:cxn ang="0">
                  <a:pos x="20" y="0"/>
                </a:cxn>
                <a:cxn ang="0">
                  <a:pos x="35" y="0"/>
                </a:cxn>
                <a:cxn ang="0">
                  <a:pos x="45" y="4"/>
                </a:cxn>
                <a:cxn ang="0">
                  <a:pos x="51" y="11"/>
                </a:cxn>
                <a:cxn ang="0">
                  <a:pos x="52" y="19"/>
                </a:cxn>
                <a:cxn ang="0">
                  <a:pos x="53" y="23"/>
                </a:cxn>
                <a:cxn ang="0">
                  <a:pos x="53" y="23"/>
                </a:cxn>
              </a:cxnLst>
              <a:rect l="0" t="0" r="r" b="b"/>
              <a:pathLst>
                <a:path w="53" h="23">
                  <a:moveTo>
                    <a:pt x="53" y="23"/>
                  </a:moveTo>
                  <a:lnTo>
                    <a:pt x="51" y="22"/>
                  </a:lnTo>
                  <a:lnTo>
                    <a:pt x="45" y="18"/>
                  </a:lnTo>
                  <a:lnTo>
                    <a:pt x="39" y="14"/>
                  </a:lnTo>
                  <a:lnTo>
                    <a:pt x="32" y="11"/>
                  </a:lnTo>
                  <a:lnTo>
                    <a:pt x="23" y="11"/>
                  </a:lnTo>
                  <a:lnTo>
                    <a:pt x="13" y="14"/>
                  </a:lnTo>
                  <a:lnTo>
                    <a:pt x="7" y="15"/>
                  </a:lnTo>
                  <a:lnTo>
                    <a:pt x="4" y="17"/>
                  </a:lnTo>
                  <a:lnTo>
                    <a:pt x="0" y="9"/>
                  </a:lnTo>
                  <a:lnTo>
                    <a:pt x="3" y="6"/>
                  </a:lnTo>
                  <a:lnTo>
                    <a:pt x="9" y="2"/>
                  </a:lnTo>
                  <a:lnTo>
                    <a:pt x="20" y="0"/>
                  </a:lnTo>
                  <a:lnTo>
                    <a:pt x="35" y="0"/>
                  </a:lnTo>
                  <a:lnTo>
                    <a:pt x="45" y="4"/>
                  </a:lnTo>
                  <a:lnTo>
                    <a:pt x="51" y="11"/>
                  </a:lnTo>
                  <a:lnTo>
                    <a:pt x="52" y="19"/>
                  </a:lnTo>
                  <a:lnTo>
                    <a:pt x="53" y="23"/>
                  </a:lnTo>
                  <a:lnTo>
                    <a:pt x="53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19" name="Freeform 683"/>
            <p:cNvSpPr>
              <a:spLocks/>
            </p:cNvSpPr>
            <p:nvPr/>
          </p:nvSpPr>
          <p:spPr bwMode="ltGray">
            <a:xfrm>
              <a:off x="1349" y="1819"/>
              <a:ext cx="55" cy="48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4" y="29"/>
                </a:cxn>
                <a:cxn ang="0">
                  <a:pos x="14" y="40"/>
                </a:cxn>
                <a:cxn ang="0">
                  <a:pos x="28" y="48"/>
                </a:cxn>
                <a:cxn ang="0">
                  <a:pos x="46" y="48"/>
                </a:cxn>
                <a:cxn ang="0">
                  <a:pos x="55" y="36"/>
                </a:cxn>
                <a:cxn ang="0">
                  <a:pos x="53" y="20"/>
                </a:cxn>
                <a:cxn ang="0">
                  <a:pos x="44" y="5"/>
                </a:cxn>
                <a:cxn ang="0">
                  <a:pos x="34" y="0"/>
                </a:cxn>
                <a:cxn ang="0">
                  <a:pos x="26" y="1"/>
                </a:cxn>
                <a:cxn ang="0">
                  <a:pos x="23" y="4"/>
                </a:cxn>
                <a:cxn ang="0">
                  <a:pos x="22" y="7"/>
                </a:cxn>
                <a:cxn ang="0">
                  <a:pos x="22" y="8"/>
                </a:cxn>
                <a:cxn ang="0">
                  <a:pos x="26" y="11"/>
                </a:cxn>
                <a:cxn ang="0">
                  <a:pos x="32" y="16"/>
                </a:cxn>
                <a:cxn ang="0">
                  <a:pos x="38" y="24"/>
                </a:cxn>
                <a:cxn ang="0">
                  <a:pos x="39" y="33"/>
                </a:cxn>
                <a:cxn ang="0">
                  <a:pos x="31" y="36"/>
                </a:cxn>
                <a:cxn ang="0">
                  <a:pos x="19" y="33"/>
                </a:cxn>
                <a:cxn ang="0">
                  <a:pos x="6" y="27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55" h="48">
                  <a:moveTo>
                    <a:pt x="0" y="24"/>
                  </a:moveTo>
                  <a:lnTo>
                    <a:pt x="4" y="29"/>
                  </a:lnTo>
                  <a:lnTo>
                    <a:pt x="14" y="40"/>
                  </a:lnTo>
                  <a:lnTo>
                    <a:pt x="28" y="48"/>
                  </a:lnTo>
                  <a:lnTo>
                    <a:pt x="46" y="48"/>
                  </a:lnTo>
                  <a:lnTo>
                    <a:pt x="55" y="36"/>
                  </a:lnTo>
                  <a:lnTo>
                    <a:pt x="53" y="20"/>
                  </a:lnTo>
                  <a:lnTo>
                    <a:pt x="44" y="5"/>
                  </a:lnTo>
                  <a:lnTo>
                    <a:pt x="34" y="0"/>
                  </a:lnTo>
                  <a:lnTo>
                    <a:pt x="26" y="1"/>
                  </a:lnTo>
                  <a:lnTo>
                    <a:pt x="23" y="4"/>
                  </a:lnTo>
                  <a:lnTo>
                    <a:pt x="22" y="7"/>
                  </a:lnTo>
                  <a:lnTo>
                    <a:pt x="22" y="8"/>
                  </a:lnTo>
                  <a:lnTo>
                    <a:pt x="26" y="11"/>
                  </a:lnTo>
                  <a:lnTo>
                    <a:pt x="32" y="16"/>
                  </a:lnTo>
                  <a:lnTo>
                    <a:pt x="38" y="24"/>
                  </a:lnTo>
                  <a:lnTo>
                    <a:pt x="39" y="33"/>
                  </a:lnTo>
                  <a:lnTo>
                    <a:pt x="31" y="36"/>
                  </a:lnTo>
                  <a:lnTo>
                    <a:pt x="19" y="33"/>
                  </a:lnTo>
                  <a:lnTo>
                    <a:pt x="6" y="27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20" name="Freeform 684"/>
            <p:cNvSpPr>
              <a:spLocks/>
            </p:cNvSpPr>
            <p:nvPr/>
          </p:nvSpPr>
          <p:spPr bwMode="ltGray">
            <a:xfrm>
              <a:off x="1305" y="1855"/>
              <a:ext cx="78" cy="48"/>
            </a:xfrm>
            <a:custGeom>
              <a:avLst/>
              <a:gdLst/>
              <a:ahLst/>
              <a:cxnLst>
                <a:cxn ang="0">
                  <a:pos x="78" y="12"/>
                </a:cxn>
                <a:cxn ang="0">
                  <a:pos x="72" y="13"/>
                </a:cxn>
                <a:cxn ang="0">
                  <a:pos x="63" y="16"/>
                </a:cxn>
                <a:cxn ang="0">
                  <a:pos x="51" y="19"/>
                </a:cxn>
                <a:cxn ang="0">
                  <a:pos x="39" y="23"/>
                </a:cxn>
                <a:cxn ang="0">
                  <a:pos x="27" y="28"/>
                </a:cxn>
                <a:cxn ang="0">
                  <a:pos x="14" y="37"/>
                </a:cxn>
                <a:cxn ang="0">
                  <a:pos x="3" y="44"/>
                </a:cxn>
                <a:cxn ang="0">
                  <a:pos x="0" y="48"/>
                </a:cxn>
                <a:cxn ang="0">
                  <a:pos x="2" y="44"/>
                </a:cxn>
                <a:cxn ang="0">
                  <a:pos x="7" y="36"/>
                </a:cxn>
                <a:cxn ang="0">
                  <a:pos x="15" y="25"/>
                </a:cxn>
                <a:cxn ang="0">
                  <a:pos x="26" y="16"/>
                </a:cxn>
                <a:cxn ang="0">
                  <a:pos x="38" y="9"/>
                </a:cxn>
                <a:cxn ang="0">
                  <a:pos x="50" y="4"/>
                </a:cxn>
                <a:cxn ang="0">
                  <a:pos x="58" y="1"/>
                </a:cxn>
                <a:cxn ang="0">
                  <a:pos x="62" y="0"/>
                </a:cxn>
                <a:cxn ang="0">
                  <a:pos x="78" y="12"/>
                </a:cxn>
                <a:cxn ang="0">
                  <a:pos x="78" y="12"/>
                </a:cxn>
              </a:cxnLst>
              <a:rect l="0" t="0" r="r" b="b"/>
              <a:pathLst>
                <a:path w="78" h="48">
                  <a:moveTo>
                    <a:pt x="78" y="12"/>
                  </a:moveTo>
                  <a:lnTo>
                    <a:pt x="72" y="13"/>
                  </a:lnTo>
                  <a:lnTo>
                    <a:pt x="63" y="16"/>
                  </a:lnTo>
                  <a:lnTo>
                    <a:pt x="51" y="19"/>
                  </a:lnTo>
                  <a:lnTo>
                    <a:pt x="39" y="23"/>
                  </a:lnTo>
                  <a:lnTo>
                    <a:pt x="27" y="28"/>
                  </a:lnTo>
                  <a:lnTo>
                    <a:pt x="14" y="37"/>
                  </a:lnTo>
                  <a:lnTo>
                    <a:pt x="3" y="44"/>
                  </a:lnTo>
                  <a:lnTo>
                    <a:pt x="0" y="48"/>
                  </a:lnTo>
                  <a:lnTo>
                    <a:pt x="2" y="44"/>
                  </a:lnTo>
                  <a:lnTo>
                    <a:pt x="7" y="36"/>
                  </a:lnTo>
                  <a:lnTo>
                    <a:pt x="15" y="25"/>
                  </a:lnTo>
                  <a:lnTo>
                    <a:pt x="26" y="16"/>
                  </a:lnTo>
                  <a:lnTo>
                    <a:pt x="38" y="9"/>
                  </a:lnTo>
                  <a:lnTo>
                    <a:pt x="50" y="4"/>
                  </a:lnTo>
                  <a:lnTo>
                    <a:pt x="58" y="1"/>
                  </a:lnTo>
                  <a:lnTo>
                    <a:pt x="62" y="0"/>
                  </a:lnTo>
                  <a:lnTo>
                    <a:pt x="78" y="12"/>
                  </a:lnTo>
                  <a:lnTo>
                    <a:pt x="78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21" name="Freeform 685"/>
            <p:cNvSpPr>
              <a:spLocks/>
            </p:cNvSpPr>
            <p:nvPr/>
          </p:nvSpPr>
          <p:spPr bwMode="ltGray">
            <a:xfrm>
              <a:off x="1397" y="1850"/>
              <a:ext cx="63" cy="21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0" y="14"/>
                </a:cxn>
                <a:cxn ang="0">
                  <a:pos x="5" y="14"/>
                </a:cxn>
                <a:cxn ang="0">
                  <a:pos x="13" y="13"/>
                </a:cxn>
                <a:cxn ang="0">
                  <a:pos x="27" y="14"/>
                </a:cxn>
                <a:cxn ang="0">
                  <a:pos x="40" y="16"/>
                </a:cxn>
                <a:cxn ang="0">
                  <a:pos x="52" y="18"/>
                </a:cxn>
                <a:cxn ang="0">
                  <a:pos x="60" y="20"/>
                </a:cxn>
                <a:cxn ang="0">
                  <a:pos x="63" y="21"/>
                </a:cxn>
                <a:cxn ang="0">
                  <a:pos x="60" y="18"/>
                </a:cxn>
                <a:cxn ang="0">
                  <a:pos x="55" y="13"/>
                </a:cxn>
                <a:cxn ang="0">
                  <a:pos x="44" y="6"/>
                </a:cxn>
                <a:cxn ang="0">
                  <a:pos x="32" y="2"/>
                </a:cxn>
                <a:cxn ang="0">
                  <a:pos x="19" y="0"/>
                </a:cxn>
                <a:cxn ang="0">
                  <a:pos x="9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0" y="16"/>
                </a:cxn>
                <a:cxn ang="0">
                  <a:pos x="0" y="16"/>
                </a:cxn>
              </a:cxnLst>
              <a:rect l="0" t="0" r="r" b="b"/>
              <a:pathLst>
                <a:path w="63" h="21">
                  <a:moveTo>
                    <a:pt x="0" y="16"/>
                  </a:moveTo>
                  <a:lnTo>
                    <a:pt x="0" y="14"/>
                  </a:lnTo>
                  <a:lnTo>
                    <a:pt x="5" y="14"/>
                  </a:lnTo>
                  <a:lnTo>
                    <a:pt x="13" y="13"/>
                  </a:lnTo>
                  <a:lnTo>
                    <a:pt x="27" y="14"/>
                  </a:lnTo>
                  <a:lnTo>
                    <a:pt x="40" y="16"/>
                  </a:lnTo>
                  <a:lnTo>
                    <a:pt x="52" y="18"/>
                  </a:lnTo>
                  <a:lnTo>
                    <a:pt x="60" y="20"/>
                  </a:lnTo>
                  <a:lnTo>
                    <a:pt x="63" y="21"/>
                  </a:lnTo>
                  <a:lnTo>
                    <a:pt x="60" y="18"/>
                  </a:lnTo>
                  <a:lnTo>
                    <a:pt x="55" y="13"/>
                  </a:lnTo>
                  <a:lnTo>
                    <a:pt x="44" y="6"/>
                  </a:lnTo>
                  <a:lnTo>
                    <a:pt x="32" y="2"/>
                  </a:lnTo>
                  <a:lnTo>
                    <a:pt x="19" y="0"/>
                  </a:lnTo>
                  <a:lnTo>
                    <a:pt x="9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22" name="Freeform 686"/>
            <p:cNvSpPr>
              <a:spLocks/>
            </p:cNvSpPr>
            <p:nvPr/>
          </p:nvSpPr>
          <p:spPr bwMode="ltGray">
            <a:xfrm>
              <a:off x="1200" y="1795"/>
              <a:ext cx="137" cy="95"/>
            </a:xfrm>
            <a:custGeom>
              <a:avLst/>
              <a:gdLst/>
              <a:ahLst/>
              <a:cxnLst>
                <a:cxn ang="0">
                  <a:pos x="19" y="95"/>
                </a:cxn>
                <a:cxn ang="0">
                  <a:pos x="17" y="87"/>
                </a:cxn>
                <a:cxn ang="0">
                  <a:pos x="13" y="71"/>
                </a:cxn>
                <a:cxn ang="0">
                  <a:pos x="13" y="52"/>
                </a:cxn>
                <a:cxn ang="0">
                  <a:pos x="19" y="37"/>
                </a:cxn>
                <a:cxn ang="0">
                  <a:pos x="36" y="27"/>
                </a:cxn>
                <a:cxn ang="0">
                  <a:pos x="61" y="17"/>
                </a:cxn>
                <a:cxn ang="0">
                  <a:pos x="88" y="12"/>
                </a:cxn>
                <a:cxn ang="0">
                  <a:pos x="107" y="15"/>
                </a:cxn>
                <a:cxn ang="0">
                  <a:pos x="119" y="24"/>
                </a:cxn>
                <a:cxn ang="0">
                  <a:pos x="128" y="36"/>
                </a:cxn>
                <a:cxn ang="0">
                  <a:pos x="133" y="45"/>
                </a:cxn>
                <a:cxn ang="0">
                  <a:pos x="137" y="49"/>
                </a:cxn>
                <a:cxn ang="0">
                  <a:pos x="135" y="43"/>
                </a:cxn>
                <a:cxn ang="0">
                  <a:pos x="131" y="28"/>
                </a:cxn>
                <a:cxn ang="0">
                  <a:pos x="121" y="12"/>
                </a:cxn>
                <a:cxn ang="0">
                  <a:pos x="107" y="3"/>
                </a:cxn>
                <a:cxn ang="0">
                  <a:pos x="83" y="0"/>
                </a:cxn>
                <a:cxn ang="0">
                  <a:pos x="53" y="7"/>
                </a:cxn>
                <a:cxn ang="0">
                  <a:pos x="24" y="17"/>
                </a:cxn>
                <a:cxn ang="0">
                  <a:pos x="7" y="32"/>
                </a:cxn>
                <a:cxn ang="0">
                  <a:pos x="0" y="49"/>
                </a:cxn>
                <a:cxn ang="0">
                  <a:pos x="0" y="69"/>
                </a:cxn>
                <a:cxn ang="0">
                  <a:pos x="3" y="84"/>
                </a:cxn>
                <a:cxn ang="0">
                  <a:pos x="4" y="91"/>
                </a:cxn>
                <a:cxn ang="0">
                  <a:pos x="19" y="95"/>
                </a:cxn>
                <a:cxn ang="0">
                  <a:pos x="19" y="95"/>
                </a:cxn>
              </a:cxnLst>
              <a:rect l="0" t="0" r="r" b="b"/>
              <a:pathLst>
                <a:path w="137" h="95">
                  <a:moveTo>
                    <a:pt x="19" y="95"/>
                  </a:moveTo>
                  <a:lnTo>
                    <a:pt x="17" y="87"/>
                  </a:lnTo>
                  <a:lnTo>
                    <a:pt x="13" y="71"/>
                  </a:lnTo>
                  <a:lnTo>
                    <a:pt x="13" y="52"/>
                  </a:lnTo>
                  <a:lnTo>
                    <a:pt x="19" y="37"/>
                  </a:lnTo>
                  <a:lnTo>
                    <a:pt x="36" y="27"/>
                  </a:lnTo>
                  <a:lnTo>
                    <a:pt x="61" y="17"/>
                  </a:lnTo>
                  <a:lnTo>
                    <a:pt x="88" y="12"/>
                  </a:lnTo>
                  <a:lnTo>
                    <a:pt x="107" y="15"/>
                  </a:lnTo>
                  <a:lnTo>
                    <a:pt x="119" y="24"/>
                  </a:lnTo>
                  <a:lnTo>
                    <a:pt x="128" y="36"/>
                  </a:lnTo>
                  <a:lnTo>
                    <a:pt x="133" y="45"/>
                  </a:lnTo>
                  <a:lnTo>
                    <a:pt x="137" y="49"/>
                  </a:lnTo>
                  <a:lnTo>
                    <a:pt x="135" y="43"/>
                  </a:lnTo>
                  <a:lnTo>
                    <a:pt x="131" y="28"/>
                  </a:lnTo>
                  <a:lnTo>
                    <a:pt x="121" y="12"/>
                  </a:lnTo>
                  <a:lnTo>
                    <a:pt x="107" y="3"/>
                  </a:lnTo>
                  <a:lnTo>
                    <a:pt x="83" y="0"/>
                  </a:lnTo>
                  <a:lnTo>
                    <a:pt x="53" y="7"/>
                  </a:lnTo>
                  <a:lnTo>
                    <a:pt x="24" y="17"/>
                  </a:lnTo>
                  <a:lnTo>
                    <a:pt x="7" y="32"/>
                  </a:lnTo>
                  <a:lnTo>
                    <a:pt x="0" y="49"/>
                  </a:lnTo>
                  <a:lnTo>
                    <a:pt x="0" y="69"/>
                  </a:lnTo>
                  <a:lnTo>
                    <a:pt x="3" y="84"/>
                  </a:lnTo>
                  <a:lnTo>
                    <a:pt x="4" y="91"/>
                  </a:lnTo>
                  <a:lnTo>
                    <a:pt x="19" y="95"/>
                  </a:lnTo>
                  <a:lnTo>
                    <a:pt x="19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23" name="Freeform 687"/>
            <p:cNvSpPr>
              <a:spLocks/>
            </p:cNvSpPr>
            <p:nvPr/>
          </p:nvSpPr>
          <p:spPr bwMode="ltGray">
            <a:xfrm>
              <a:off x="1233" y="1760"/>
              <a:ext cx="46" cy="47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3" y="36"/>
                </a:cxn>
                <a:cxn ang="0">
                  <a:pos x="11" y="43"/>
                </a:cxn>
                <a:cxn ang="0">
                  <a:pos x="22" y="47"/>
                </a:cxn>
                <a:cxn ang="0">
                  <a:pos x="36" y="44"/>
                </a:cxn>
                <a:cxn ang="0">
                  <a:pos x="46" y="31"/>
                </a:cxn>
                <a:cxn ang="0">
                  <a:pos x="46" y="18"/>
                </a:cxn>
                <a:cxn ang="0">
                  <a:pos x="38" y="6"/>
                </a:cxn>
                <a:cxn ang="0">
                  <a:pos x="28" y="0"/>
                </a:cxn>
                <a:cxn ang="0">
                  <a:pos x="18" y="2"/>
                </a:cxn>
                <a:cxn ang="0">
                  <a:pos x="12" y="6"/>
                </a:cxn>
                <a:cxn ang="0">
                  <a:pos x="11" y="10"/>
                </a:cxn>
                <a:cxn ang="0">
                  <a:pos x="11" y="12"/>
                </a:cxn>
                <a:cxn ang="0">
                  <a:pos x="14" y="12"/>
                </a:cxn>
                <a:cxn ang="0">
                  <a:pos x="20" y="11"/>
                </a:cxn>
                <a:cxn ang="0">
                  <a:pos x="27" y="14"/>
                </a:cxn>
                <a:cxn ang="0">
                  <a:pos x="34" y="19"/>
                </a:cxn>
                <a:cxn ang="0">
                  <a:pos x="34" y="26"/>
                </a:cxn>
                <a:cxn ang="0">
                  <a:pos x="32" y="31"/>
                </a:cxn>
                <a:cxn ang="0">
                  <a:pos x="27" y="35"/>
                </a:cxn>
                <a:cxn ang="0">
                  <a:pos x="22" y="38"/>
                </a:cxn>
                <a:cxn ang="0">
                  <a:pos x="14" y="36"/>
                </a:cxn>
                <a:cxn ang="0">
                  <a:pos x="7" y="35"/>
                </a:cxn>
                <a:cxn ang="0">
                  <a:pos x="2" y="34"/>
                </a:cxn>
                <a:cxn ang="0">
                  <a:pos x="0" y="34"/>
                </a:cxn>
                <a:cxn ang="0">
                  <a:pos x="0" y="34"/>
                </a:cxn>
              </a:cxnLst>
              <a:rect l="0" t="0" r="r" b="b"/>
              <a:pathLst>
                <a:path w="46" h="47">
                  <a:moveTo>
                    <a:pt x="0" y="34"/>
                  </a:moveTo>
                  <a:lnTo>
                    <a:pt x="3" y="36"/>
                  </a:lnTo>
                  <a:lnTo>
                    <a:pt x="11" y="43"/>
                  </a:lnTo>
                  <a:lnTo>
                    <a:pt x="22" y="47"/>
                  </a:lnTo>
                  <a:lnTo>
                    <a:pt x="36" y="44"/>
                  </a:lnTo>
                  <a:lnTo>
                    <a:pt x="46" y="31"/>
                  </a:lnTo>
                  <a:lnTo>
                    <a:pt x="46" y="18"/>
                  </a:lnTo>
                  <a:lnTo>
                    <a:pt x="38" y="6"/>
                  </a:lnTo>
                  <a:lnTo>
                    <a:pt x="28" y="0"/>
                  </a:lnTo>
                  <a:lnTo>
                    <a:pt x="18" y="2"/>
                  </a:lnTo>
                  <a:lnTo>
                    <a:pt x="12" y="6"/>
                  </a:lnTo>
                  <a:lnTo>
                    <a:pt x="11" y="10"/>
                  </a:lnTo>
                  <a:lnTo>
                    <a:pt x="11" y="12"/>
                  </a:lnTo>
                  <a:lnTo>
                    <a:pt x="14" y="12"/>
                  </a:lnTo>
                  <a:lnTo>
                    <a:pt x="20" y="11"/>
                  </a:lnTo>
                  <a:lnTo>
                    <a:pt x="27" y="14"/>
                  </a:lnTo>
                  <a:lnTo>
                    <a:pt x="34" y="19"/>
                  </a:lnTo>
                  <a:lnTo>
                    <a:pt x="34" y="26"/>
                  </a:lnTo>
                  <a:lnTo>
                    <a:pt x="32" y="31"/>
                  </a:lnTo>
                  <a:lnTo>
                    <a:pt x="27" y="35"/>
                  </a:lnTo>
                  <a:lnTo>
                    <a:pt x="22" y="38"/>
                  </a:lnTo>
                  <a:lnTo>
                    <a:pt x="14" y="36"/>
                  </a:lnTo>
                  <a:lnTo>
                    <a:pt x="7" y="35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24" name="Freeform 688"/>
            <p:cNvSpPr>
              <a:spLocks/>
            </p:cNvSpPr>
            <p:nvPr/>
          </p:nvSpPr>
          <p:spPr bwMode="ltGray">
            <a:xfrm>
              <a:off x="1458" y="1794"/>
              <a:ext cx="28" cy="92"/>
            </a:xfrm>
            <a:custGeom>
              <a:avLst/>
              <a:gdLst/>
              <a:ahLst/>
              <a:cxnLst>
                <a:cxn ang="0">
                  <a:pos x="16" y="4"/>
                </a:cxn>
                <a:cxn ang="0">
                  <a:pos x="15" y="8"/>
                </a:cxn>
                <a:cxn ang="0">
                  <a:pos x="14" y="18"/>
                </a:cxn>
                <a:cxn ang="0">
                  <a:pos x="12" y="32"/>
                </a:cxn>
                <a:cxn ang="0">
                  <a:pos x="15" y="48"/>
                </a:cxn>
                <a:cxn ang="0">
                  <a:pos x="19" y="64"/>
                </a:cxn>
                <a:cxn ang="0">
                  <a:pos x="23" y="78"/>
                </a:cxn>
                <a:cxn ang="0">
                  <a:pos x="27" y="88"/>
                </a:cxn>
                <a:cxn ang="0">
                  <a:pos x="28" y="92"/>
                </a:cxn>
                <a:cxn ang="0">
                  <a:pos x="24" y="88"/>
                </a:cxn>
                <a:cxn ang="0">
                  <a:pos x="18" y="80"/>
                </a:cxn>
                <a:cxn ang="0">
                  <a:pos x="10" y="65"/>
                </a:cxn>
                <a:cxn ang="0">
                  <a:pos x="3" y="46"/>
                </a:cxn>
                <a:cxn ang="0">
                  <a:pos x="0" y="28"/>
                </a:cxn>
                <a:cxn ang="0">
                  <a:pos x="3" y="12"/>
                </a:cxn>
                <a:cxn ang="0">
                  <a:pos x="6" y="2"/>
                </a:cxn>
                <a:cxn ang="0">
                  <a:pos x="8" y="0"/>
                </a:cxn>
                <a:cxn ang="0">
                  <a:pos x="16" y="4"/>
                </a:cxn>
                <a:cxn ang="0">
                  <a:pos x="16" y="4"/>
                </a:cxn>
              </a:cxnLst>
              <a:rect l="0" t="0" r="r" b="b"/>
              <a:pathLst>
                <a:path w="28" h="92">
                  <a:moveTo>
                    <a:pt x="16" y="4"/>
                  </a:moveTo>
                  <a:lnTo>
                    <a:pt x="15" y="8"/>
                  </a:lnTo>
                  <a:lnTo>
                    <a:pt x="14" y="18"/>
                  </a:lnTo>
                  <a:lnTo>
                    <a:pt x="12" y="32"/>
                  </a:lnTo>
                  <a:lnTo>
                    <a:pt x="15" y="48"/>
                  </a:lnTo>
                  <a:lnTo>
                    <a:pt x="19" y="64"/>
                  </a:lnTo>
                  <a:lnTo>
                    <a:pt x="23" y="78"/>
                  </a:lnTo>
                  <a:lnTo>
                    <a:pt x="27" y="88"/>
                  </a:lnTo>
                  <a:lnTo>
                    <a:pt x="28" y="92"/>
                  </a:lnTo>
                  <a:lnTo>
                    <a:pt x="24" y="88"/>
                  </a:lnTo>
                  <a:lnTo>
                    <a:pt x="18" y="80"/>
                  </a:lnTo>
                  <a:lnTo>
                    <a:pt x="10" y="65"/>
                  </a:lnTo>
                  <a:lnTo>
                    <a:pt x="3" y="46"/>
                  </a:lnTo>
                  <a:lnTo>
                    <a:pt x="0" y="28"/>
                  </a:lnTo>
                  <a:lnTo>
                    <a:pt x="3" y="12"/>
                  </a:lnTo>
                  <a:lnTo>
                    <a:pt x="6" y="2"/>
                  </a:lnTo>
                  <a:lnTo>
                    <a:pt x="8" y="0"/>
                  </a:lnTo>
                  <a:lnTo>
                    <a:pt x="16" y="4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25" name="Freeform 689"/>
            <p:cNvSpPr>
              <a:spLocks/>
            </p:cNvSpPr>
            <p:nvPr/>
          </p:nvSpPr>
          <p:spPr bwMode="ltGray">
            <a:xfrm>
              <a:off x="1462" y="1758"/>
              <a:ext cx="135" cy="48"/>
            </a:xfrm>
            <a:custGeom>
              <a:avLst/>
              <a:gdLst/>
              <a:ahLst/>
              <a:cxnLst>
                <a:cxn ang="0">
                  <a:pos x="6" y="48"/>
                </a:cxn>
                <a:cxn ang="0">
                  <a:pos x="10" y="42"/>
                </a:cxn>
                <a:cxn ang="0">
                  <a:pos x="20" y="33"/>
                </a:cxn>
                <a:cxn ang="0">
                  <a:pos x="38" y="20"/>
                </a:cxn>
                <a:cxn ang="0">
                  <a:pos x="60" y="12"/>
                </a:cxn>
                <a:cxn ang="0">
                  <a:pos x="84" y="10"/>
                </a:cxn>
                <a:cxn ang="0">
                  <a:pos x="108" y="16"/>
                </a:cxn>
                <a:cxn ang="0">
                  <a:pos x="127" y="21"/>
                </a:cxn>
                <a:cxn ang="0">
                  <a:pos x="135" y="25"/>
                </a:cxn>
                <a:cxn ang="0">
                  <a:pos x="130" y="20"/>
                </a:cxn>
                <a:cxn ang="0">
                  <a:pos x="114" y="9"/>
                </a:cxn>
                <a:cxn ang="0">
                  <a:pos x="87" y="0"/>
                </a:cxn>
                <a:cxn ang="0">
                  <a:pos x="55" y="2"/>
                </a:cxn>
                <a:cxn ang="0">
                  <a:pos x="24" y="12"/>
                </a:cxn>
                <a:cxn ang="0">
                  <a:pos x="8" y="28"/>
                </a:cxn>
                <a:cxn ang="0">
                  <a:pos x="2" y="40"/>
                </a:cxn>
                <a:cxn ang="0">
                  <a:pos x="0" y="46"/>
                </a:cxn>
                <a:cxn ang="0">
                  <a:pos x="6" y="48"/>
                </a:cxn>
                <a:cxn ang="0">
                  <a:pos x="6" y="48"/>
                </a:cxn>
              </a:cxnLst>
              <a:rect l="0" t="0" r="r" b="b"/>
              <a:pathLst>
                <a:path w="135" h="48">
                  <a:moveTo>
                    <a:pt x="6" y="48"/>
                  </a:moveTo>
                  <a:lnTo>
                    <a:pt x="10" y="42"/>
                  </a:lnTo>
                  <a:lnTo>
                    <a:pt x="20" y="33"/>
                  </a:lnTo>
                  <a:lnTo>
                    <a:pt x="38" y="20"/>
                  </a:lnTo>
                  <a:lnTo>
                    <a:pt x="60" y="12"/>
                  </a:lnTo>
                  <a:lnTo>
                    <a:pt x="84" y="10"/>
                  </a:lnTo>
                  <a:lnTo>
                    <a:pt x="108" y="16"/>
                  </a:lnTo>
                  <a:lnTo>
                    <a:pt x="127" y="21"/>
                  </a:lnTo>
                  <a:lnTo>
                    <a:pt x="135" y="25"/>
                  </a:lnTo>
                  <a:lnTo>
                    <a:pt x="130" y="20"/>
                  </a:lnTo>
                  <a:lnTo>
                    <a:pt x="114" y="9"/>
                  </a:lnTo>
                  <a:lnTo>
                    <a:pt x="87" y="0"/>
                  </a:lnTo>
                  <a:lnTo>
                    <a:pt x="55" y="2"/>
                  </a:lnTo>
                  <a:lnTo>
                    <a:pt x="24" y="12"/>
                  </a:lnTo>
                  <a:lnTo>
                    <a:pt x="8" y="28"/>
                  </a:lnTo>
                  <a:lnTo>
                    <a:pt x="2" y="40"/>
                  </a:lnTo>
                  <a:lnTo>
                    <a:pt x="0" y="46"/>
                  </a:lnTo>
                  <a:lnTo>
                    <a:pt x="6" y="48"/>
                  </a:lnTo>
                  <a:lnTo>
                    <a:pt x="6" y="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26" name="Freeform 690"/>
            <p:cNvSpPr>
              <a:spLocks/>
            </p:cNvSpPr>
            <p:nvPr/>
          </p:nvSpPr>
          <p:spPr bwMode="ltGray">
            <a:xfrm>
              <a:off x="1500" y="1715"/>
              <a:ext cx="38" cy="49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2" y="37"/>
                </a:cxn>
                <a:cxn ang="0">
                  <a:pos x="12" y="45"/>
                </a:cxn>
                <a:cxn ang="0">
                  <a:pos x="22" y="49"/>
                </a:cxn>
                <a:cxn ang="0">
                  <a:pos x="34" y="45"/>
                </a:cxn>
                <a:cxn ang="0">
                  <a:pos x="38" y="30"/>
                </a:cxn>
                <a:cxn ang="0">
                  <a:pos x="36" y="16"/>
                </a:cxn>
                <a:cxn ang="0">
                  <a:pos x="30" y="4"/>
                </a:cxn>
                <a:cxn ang="0">
                  <a:pos x="25" y="0"/>
                </a:cxn>
                <a:cxn ang="0">
                  <a:pos x="21" y="2"/>
                </a:cxn>
                <a:cxn ang="0">
                  <a:pos x="18" y="6"/>
                </a:cxn>
                <a:cxn ang="0">
                  <a:pos x="17" y="8"/>
                </a:cxn>
                <a:cxn ang="0">
                  <a:pos x="17" y="10"/>
                </a:cxn>
                <a:cxn ang="0">
                  <a:pos x="18" y="12"/>
                </a:cxn>
                <a:cxn ang="0">
                  <a:pos x="22" y="20"/>
                </a:cxn>
                <a:cxn ang="0">
                  <a:pos x="26" y="28"/>
                </a:cxn>
                <a:cxn ang="0">
                  <a:pos x="25" y="36"/>
                </a:cxn>
                <a:cxn ang="0">
                  <a:pos x="18" y="39"/>
                </a:cxn>
                <a:cxn ang="0">
                  <a:pos x="10" y="37"/>
                </a:cxn>
                <a:cxn ang="0">
                  <a:pos x="2" y="35"/>
                </a:cxn>
                <a:cxn ang="0">
                  <a:pos x="0" y="33"/>
                </a:cxn>
                <a:cxn ang="0">
                  <a:pos x="0" y="33"/>
                </a:cxn>
              </a:cxnLst>
              <a:rect l="0" t="0" r="r" b="b"/>
              <a:pathLst>
                <a:path w="38" h="49">
                  <a:moveTo>
                    <a:pt x="0" y="33"/>
                  </a:moveTo>
                  <a:lnTo>
                    <a:pt x="2" y="37"/>
                  </a:lnTo>
                  <a:lnTo>
                    <a:pt x="12" y="45"/>
                  </a:lnTo>
                  <a:lnTo>
                    <a:pt x="22" y="49"/>
                  </a:lnTo>
                  <a:lnTo>
                    <a:pt x="34" y="45"/>
                  </a:lnTo>
                  <a:lnTo>
                    <a:pt x="38" y="30"/>
                  </a:lnTo>
                  <a:lnTo>
                    <a:pt x="36" y="16"/>
                  </a:lnTo>
                  <a:lnTo>
                    <a:pt x="30" y="4"/>
                  </a:lnTo>
                  <a:lnTo>
                    <a:pt x="25" y="0"/>
                  </a:lnTo>
                  <a:lnTo>
                    <a:pt x="21" y="2"/>
                  </a:lnTo>
                  <a:lnTo>
                    <a:pt x="18" y="6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8" y="12"/>
                  </a:lnTo>
                  <a:lnTo>
                    <a:pt x="22" y="20"/>
                  </a:lnTo>
                  <a:lnTo>
                    <a:pt x="26" y="28"/>
                  </a:lnTo>
                  <a:lnTo>
                    <a:pt x="25" y="36"/>
                  </a:lnTo>
                  <a:lnTo>
                    <a:pt x="18" y="39"/>
                  </a:lnTo>
                  <a:lnTo>
                    <a:pt x="10" y="37"/>
                  </a:lnTo>
                  <a:lnTo>
                    <a:pt x="2" y="35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27" name="Freeform 691"/>
            <p:cNvSpPr>
              <a:spLocks/>
            </p:cNvSpPr>
            <p:nvPr/>
          </p:nvSpPr>
          <p:spPr bwMode="ltGray">
            <a:xfrm>
              <a:off x="1490" y="1803"/>
              <a:ext cx="47" cy="71"/>
            </a:xfrm>
            <a:custGeom>
              <a:avLst/>
              <a:gdLst/>
              <a:ahLst/>
              <a:cxnLst>
                <a:cxn ang="0">
                  <a:pos x="47" y="65"/>
                </a:cxn>
                <a:cxn ang="0">
                  <a:pos x="43" y="63"/>
                </a:cxn>
                <a:cxn ang="0">
                  <a:pos x="36" y="55"/>
                </a:cxn>
                <a:cxn ang="0">
                  <a:pos x="27" y="43"/>
                </a:cxn>
                <a:cxn ang="0">
                  <a:pos x="20" y="32"/>
                </a:cxn>
                <a:cxn ang="0">
                  <a:pos x="12" y="20"/>
                </a:cxn>
                <a:cxn ang="0">
                  <a:pos x="7" y="9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" y="15"/>
                </a:cxn>
                <a:cxn ang="0">
                  <a:pos x="8" y="29"/>
                </a:cxn>
                <a:cxn ang="0">
                  <a:pos x="16" y="45"/>
                </a:cxn>
                <a:cxn ang="0">
                  <a:pos x="23" y="57"/>
                </a:cxn>
                <a:cxn ang="0">
                  <a:pos x="30" y="65"/>
                </a:cxn>
                <a:cxn ang="0">
                  <a:pos x="35" y="69"/>
                </a:cxn>
                <a:cxn ang="0">
                  <a:pos x="36" y="71"/>
                </a:cxn>
                <a:cxn ang="0">
                  <a:pos x="47" y="65"/>
                </a:cxn>
                <a:cxn ang="0">
                  <a:pos x="47" y="65"/>
                </a:cxn>
              </a:cxnLst>
              <a:rect l="0" t="0" r="r" b="b"/>
              <a:pathLst>
                <a:path w="47" h="71">
                  <a:moveTo>
                    <a:pt x="47" y="65"/>
                  </a:moveTo>
                  <a:lnTo>
                    <a:pt x="43" y="63"/>
                  </a:lnTo>
                  <a:lnTo>
                    <a:pt x="36" y="55"/>
                  </a:lnTo>
                  <a:lnTo>
                    <a:pt x="27" y="43"/>
                  </a:lnTo>
                  <a:lnTo>
                    <a:pt x="20" y="32"/>
                  </a:lnTo>
                  <a:lnTo>
                    <a:pt x="12" y="20"/>
                  </a:lnTo>
                  <a:lnTo>
                    <a:pt x="7" y="9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3"/>
                  </a:lnTo>
                  <a:lnTo>
                    <a:pt x="3" y="15"/>
                  </a:lnTo>
                  <a:lnTo>
                    <a:pt x="8" y="29"/>
                  </a:lnTo>
                  <a:lnTo>
                    <a:pt x="16" y="45"/>
                  </a:lnTo>
                  <a:lnTo>
                    <a:pt x="23" y="57"/>
                  </a:lnTo>
                  <a:lnTo>
                    <a:pt x="30" y="65"/>
                  </a:lnTo>
                  <a:lnTo>
                    <a:pt x="35" y="69"/>
                  </a:lnTo>
                  <a:lnTo>
                    <a:pt x="36" y="71"/>
                  </a:lnTo>
                  <a:lnTo>
                    <a:pt x="47" y="65"/>
                  </a:lnTo>
                  <a:lnTo>
                    <a:pt x="47" y="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28" name="Freeform 692"/>
            <p:cNvSpPr>
              <a:spLocks/>
            </p:cNvSpPr>
            <p:nvPr/>
          </p:nvSpPr>
          <p:spPr bwMode="ltGray">
            <a:xfrm>
              <a:off x="1770" y="1776"/>
              <a:ext cx="123" cy="98"/>
            </a:xfrm>
            <a:custGeom>
              <a:avLst/>
              <a:gdLst/>
              <a:ahLst/>
              <a:cxnLst>
                <a:cxn ang="0">
                  <a:pos x="24" y="98"/>
                </a:cxn>
                <a:cxn ang="0">
                  <a:pos x="21" y="90"/>
                </a:cxn>
                <a:cxn ang="0">
                  <a:pos x="16" y="74"/>
                </a:cxn>
                <a:cxn ang="0">
                  <a:pos x="13" y="51"/>
                </a:cxn>
                <a:cxn ang="0">
                  <a:pos x="23" y="28"/>
                </a:cxn>
                <a:cxn ang="0">
                  <a:pos x="47" y="15"/>
                </a:cxn>
                <a:cxn ang="0">
                  <a:pos x="79" y="11"/>
                </a:cxn>
                <a:cxn ang="0">
                  <a:pos x="108" y="11"/>
                </a:cxn>
                <a:cxn ang="0">
                  <a:pos x="123" y="11"/>
                </a:cxn>
                <a:cxn ang="0">
                  <a:pos x="108" y="4"/>
                </a:cxn>
                <a:cxn ang="0">
                  <a:pos x="75" y="0"/>
                </a:cxn>
                <a:cxn ang="0">
                  <a:pos x="37" y="4"/>
                </a:cxn>
                <a:cxn ang="0">
                  <a:pos x="9" y="23"/>
                </a:cxn>
                <a:cxn ang="0">
                  <a:pos x="0" y="51"/>
                </a:cxn>
                <a:cxn ang="0">
                  <a:pos x="7" y="75"/>
                </a:cxn>
                <a:cxn ang="0">
                  <a:pos x="19" y="91"/>
                </a:cxn>
                <a:cxn ang="0">
                  <a:pos x="24" y="98"/>
                </a:cxn>
                <a:cxn ang="0">
                  <a:pos x="24" y="98"/>
                </a:cxn>
              </a:cxnLst>
              <a:rect l="0" t="0" r="r" b="b"/>
              <a:pathLst>
                <a:path w="123" h="98">
                  <a:moveTo>
                    <a:pt x="24" y="98"/>
                  </a:moveTo>
                  <a:lnTo>
                    <a:pt x="21" y="90"/>
                  </a:lnTo>
                  <a:lnTo>
                    <a:pt x="16" y="74"/>
                  </a:lnTo>
                  <a:lnTo>
                    <a:pt x="13" y="51"/>
                  </a:lnTo>
                  <a:lnTo>
                    <a:pt x="23" y="28"/>
                  </a:lnTo>
                  <a:lnTo>
                    <a:pt x="47" y="15"/>
                  </a:lnTo>
                  <a:lnTo>
                    <a:pt x="79" y="11"/>
                  </a:lnTo>
                  <a:lnTo>
                    <a:pt x="108" y="11"/>
                  </a:lnTo>
                  <a:lnTo>
                    <a:pt x="123" y="11"/>
                  </a:lnTo>
                  <a:lnTo>
                    <a:pt x="108" y="4"/>
                  </a:lnTo>
                  <a:lnTo>
                    <a:pt x="75" y="0"/>
                  </a:lnTo>
                  <a:lnTo>
                    <a:pt x="37" y="4"/>
                  </a:lnTo>
                  <a:lnTo>
                    <a:pt x="9" y="23"/>
                  </a:lnTo>
                  <a:lnTo>
                    <a:pt x="0" y="51"/>
                  </a:lnTo>
                  <a:lnTo>
                    <a:pt x="7" y="75"/>
                  </a:lnTo>
                  <a:lnTo>
                    <a:pt x="19" y="91"/>
                  </a:lnTo>
                  <a:lnTo>
                    <a:pt x="24" y="98"/>
                  </a:lnTo>
                  <a:lnTo>
                    <a:pt x="24" y="9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29" name="Freeform 693"/>
            <p:cNvSpPr>
              <a:spLocks/>
            </p:cNvSpPr>
            <p:nvPr/>
          </p:nvSpPr>
          <p:spPr bwMode="ltGray">
            <a:xfrm>
              <a:off x="1817" y="1735"/>
              <a:ext cx="38" cy="47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1" y="36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32" y="43"/>
                </a:cxn>
                <a:cxn ang="0">
                  <a:pos x="38" y="29"/>
                </a:cxn>
                <a:cxn ang="0">
                  <a:pos x="36" y="15"/>
                </a:cxn>
                <a:cxn ang="0">
                  <a:pos x="29" y="4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17" y="4"/>
                </a:cxn>
                <a:cxn ang="0">
                  <a:pos x="14" y="7"/>
                </a:cxn>
                <a:cxn ang="0">
                  <a:pos x="14" y="8"/>
                </a:cxn>
                <a:cxn ang="0">
                  <a:pos x="17" y="10"/>
                </a:cxn>
                <a:cxn ang="0">
                  <a:pos x="22" y="15"/>
                </a:cxn>
                <a:cxn ang="0">
                  <a:pos x="26" y="23"/>
                </a:cxn>
                <a:cxn ang="0">
                  <a:pos x="25" y="32"/>
                </a:cxn>
                <a:cxn ang="0">
                  <a:pos x="17" y="37"/>
                </a:cxn>
                <a:cxn ang="0">
                  <a:pos x="9" y="37"/>
                </a:cxn>
                <a:cxn ang="0">
                  <a:pos x="2" y="35"/>
                </a:cxn>
                <a:cxn ang="0">
                  <a:pos x="0" y="33"/>
                </a:cxn>
                <a:cxn ang="0">
                  <a:pos x="0" y="33"/>
                </a:cxn>
              </a:cxnLst>
              <a:rect l="0" t="0" r="r" b="b"/>
              <a:pathLst>
                <a:path w="38" h="47">
                  <a:moveTo>
                    <a:pt x="0" y="33"/>
                  </a:moveTo>
                  <a:lnTo>
                    <a:pt x="1" y="36"/>
                  </a:lnTo>
                  <a:lnTo>
                    <a:pt x="9" y="43"/>
                  </a:lnTo>
                  <a:lnTo>
                    <a:pt x="18" y="47"/>
                  </a:lnTo>
                  <a:lnTo>
                    <a:pt x="32" y="43"/>
                  </a:lnTo>
                  <a:lnTo>
                    <a:pt x="38" y="29"/>
                  </a:lnTo>
                  <a:lnTo>
                    <a:pt x="36" y="15"/>
                  </a:lnTo>
                  <a:lnTo>
                    <a:pt x="29" y="4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17" y="4"/>
                  </a:lnTo>
                  <a:lnTo>
                    <a:pt x="14" y="7"/>
                  </a:lnTo>
                  <a:lnTo>
                    <a:pt x="14" y="8"/>
                  </a:lnTo>
                  <a:lnTo>
                    <a:pt x="17" y="10"/>
                  </a:lnTo>
                  <a:lnTo>
                    <a:pt x="22" y="15"/>
                  </a:lnTo>
                  <a:lnTo>
                    <a:pt x="26" y="23"/>
                  </a:lnTo>
                  <a:lnTo>
                    <a:pt x="25" y="32"/>
                  </a:lnTo>
                  <a:lnTo>
                    <a:pt x="17" y="37"/>
                  </a:lnTo>
                  <a:lnTo>
                    <a:pt x="9" y="37"/>
                  </a:lnTo>
                  <a:lnTo>
                    <a:pt x="2" y="35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30" name="Freeform 694"/>
            <p:cNvSpPr>
              <a:spLocks/>
            </p:cNvSpPr>
            <p:nvPr/>
          </p:nvSpPr>
          <p:spPr bwMode="ltGray">
            <a:xfrm>
              <a:off x="1573" y="1814"/>
              <a:ext cx="150" cy="61"/>
            </a:xfrm>
            <a:custGeom>
              <a:avLst/>
              <a:gdLst/>
              <a:ahLst/>
              <a:cxnLst>
                <a:cxn ang="0">
                  <a:pos x="1" y="44"/>
                </a:cxn>
                <a:cxn ang="0">
                  <a:pos x="5" y="40"/>
                </a:cxn>
                <a:cxn ang="0">
                  <a:pos x="19" y="32"/>
                </a:cxn>
                <a:cxn ang="0">
                  <a:pos x="41" y="22"/>
                </a:cxn>
                <a:cxn ang="0">
                  <a:pos x="75" y="16"/>
                </a:cxn>
                <a:cxn ang="0">
                  <a:pos x="102" y="13"/>
                </a:cxn>
                <a:cxn ang="0">
                  <a:pos x="121" y="16"/>
                </a:cxn>
                <a:cxn ang="0">
                  <a:pos x="132" y="21"/>
                </a:cxn>
                <a:cxn ang="0">
                  <a:pos x="138" y="29"/>
                </a:cxn>
                <a:cxn ang="0">
                  <a:pos x="141" y="38"/>
                </a:cxn>
                <a:cxn ang="0">
                  <a:pos x="144" y="49"/>
                </a:cxn>
                <a:cxn ang="0">
                  <a:pos x="145" y="58"/>
                </a:cxn>
                <a:cxn ang="0">
                  <a:pos x="145" y="61"/>
                </a:cxn>
                <a:cxn ang="0">
                  <a:pos x="148" y="54"/>
                </a:cxn>
                <a:cxn ang="0">
                  <a:pos x="150" y="40"/>
                </a:cxn>
                <a:cxn ang="0">
                  <a:pos x="145" y="21"/>
                </a:cxn>
                <a:cxn ang="0">
                  <a:pos x="128" y="6"/>
                </a:cxn>
                <a:cxn ang="0">
                  <a:pos x="92" y="0"/>
                </a:cxn>
                <a:cxn ang="0">
                  <a:pos x="51" y="5"/>
                </a:cxn>
                <a:cxn ang="0">
                  <a:pos x="16" y="16"/>
                </a:cxn>
                <a:cxn ang="0">
                  <a:pos x="1" y="26"/>
                </a:cxn>
                <a:cxn ang="0">
                  <a:pos x="0" y="33"/>
                </a:cxn>
                <a:cxn ang="0">
                  <a:pos x="0" y="38"/>
                </a:cxn>
                <a:cxn ang="0">
                  <a:pos x="0" y="41"/>
                </a:cxn>
                <a:cxn ang="0">
                  <a:pos x="1" y="44"/>
                </a:cxn>
                <a:cxn ang="0">
                  <a:pos x="1" y="44"/>
                </a:cxn>
              </a:cxnLst>
              <a:rect l="0" t="0" r="r" b="b"/>
              <a:pathLst>
                <a:path w="150" h="61">
                  <a:moveTo>
                    <a:pt x="1" y="44"/>
                  </a:moveTo>
                  <a:lnTo>
                    <a:pt x="5" y="40"/>
                  </a:lnTo>
                  <a:lnTo>
                    <a:pt x="19" y="32"/>
                  </a:lnTo>
                  <a:lnTo>
                    <a:pt x="41" y="22"/>
                  </a:lnTo>
                  <a:lnTo>
                    <a:pt x="75" y="16"/>
                  </a:lnTo>
                  <a:lnTo>
                    <a:pt x="102" y="13"/>
                  </a:lnTo>
                  <a:lnTo>
                    <a:pt x="121" y="16"/>
                  </a:lnTo>
                  <a:lnTo>
                    <a:pt x="132" y="21"/>
                  </a:lnTo>
                  <a:lnTo>
                    <a:pt x="138" y="29"/>
                  </a:lnTo>
                  <a:lnTo>
                    <a:pt x="141" y="38"/>
                  </a:lnTo>
                  <a:lnTo>
                    <a:pt x="144" y="49"/>
                  </a:lnTo>
                  <a:lnTo>
                    <a:pt x="145" y="58"/>
                  </a:lnTo>
                  <a:lnTo>
                    <a:pt x="145" y="61"/>
                  </a:lnTo>
                  <a:lnTo>
                    <a:pt x="148" y="54"/>
                  </a:lnTo>
                  <a:lnTo>
                    <a:pt x="150" y="40"/>
                  </a:lnTo>
                  <a:lnTo>
                    <a:pt x="145" y="21"/>
                  </a:lnTo>
                  <a:lnTo>
                    <a:pt x="128" y="6"/>
                  </a:lnTo>
                  <a:lnTo>
                    <a:pt x="92" y="0"/>
                  </a:lnTo>
                  <a:lnTo>
                    <a:pt x="51" y="5"/>
                  </a:lnTo>
                  <a:lnTo>
                    <a:pt x="16" y="16"/>
                  </a:lnTo>
                  <a:lnTo>
                    <a:pt x="1" y="26"/>
                  </a:lnTo>
                  <a:lnTo>
                    <a:pt x="0" y="33"/>
                  </a:lnTo>
                  <a:lnTo>
                    <a:pt x="0" y="38"/>
                  </a:lnTo>
                  <a:lnTo>
                    <a:pt x="0" y="41"/>
                  </a:lnTo>
                  <a:lnTo>
                    <a:pt x="1" y="44"/>
                  </a:lnTo>
                  <a:lnTo>
                    <a:pt x="1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31" name="Freeform 695"/>
            <p:cNvSpPr>
              <a:spLocks/>
            </p:cNvSpPr>
            <p:nvPr/>
          </p:nvSpPr>
          <p:spPr bwMode="ltGray">
            <a:xfrm>
              <a:off x="1632" y="1767"/>
              <a:ext cx="38" cy="51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0" y="35"/>
                </a:cxn>
                <a:cxn ang="0">
                  <a:pos x="5" y="44"/>
                </a:cxn>
                <a:cxn ang="0">
                  <a:pos x="13" y="51"/>
                </a:cxn>
                <a:cxn ang="0">
                  <a:pos x="29" y="49"/>
                </a:cxn>
                <a:cxn ang="0">
                  <a:pos x="38" y="37"/>
                </a:cxn>
                <a:cxn ang="0">
                  <a:pos x="34" y="20"/>
                </a:cxn>
                <a:cxn ang="0">
                  <a:pos x="26" y="5"/>
                </a:cxn>
                <a:cxn ang="0">
                  <a:pos x="21" y="0"/>
                </a:cxn>
                <a:cxn ang="0">
                  <a:pos x="20" y="3"/>
                </a:cxn>
                <a:cxn ang="0">
                  <a:pos x="21" y="5"/>
                </a:cxn>
                <a:cxn ang="0">
                  <a:pos x="24" y="13"/>
                </a:cxn>
                <a:cxn ang="0">
                  <a:pos x="26" y="23"/>
                </a:cxn>
                <a:cxn ang="0">
                  <a:pos x="24" y="35"/>
                </a:cxn>
                <a:cxn ang="0">
                  <a:pos x="17" y="39"/>
                </a:cxn>
                <a:cxn ang="0">
                  <a:pos x="9" y="37"/>
                </a:cxn>
                <a:cxn ang="0">
                  <a:pos x="1" y="33"/>
                </a:cxn>
                <a:cxn ang="0">
                  <a:pos x="0" y="31"/>
                </a:cxn>
                <a:cxn ang="0">
                  <a:pos x="0" y="31"/>
                </a:cxn>
              </a:cxnLst>
              <a:rect l="0" t="0" r="r" b="b"/>
              <a:pathLst>
                <a:path w="38" h="51">
                  <a:moveTo>
                    <a:pt x="0" y="31"/>
                  </a:moveTo>
                  <a:lnTo>
                    <a:pt x="0" y="35"/>
                  </a:lnTo>
                  <a:lnTo>
                    <a:pt x="5" y="44"/>
                  </a:lnTo>
                  <a:lnTo>
                    <a:pt x="13" y="51"/>
                  </a:lnTo>
                  <a:lnTo>
                    <a:pt x="29" y="49"/>
                  </a:lnTo>
                  <a:lnTo>
                    <a:pt x="38" y="37"/>
                  </a:lnTo>
                  <a:lnTo>
                    <a:pt x="34" y="20"/>
                  </a:lnTo>
                  <a:lnTo>
                    <a:pt x="26" y="5"/>
                  </a:lnTo>
                  <a:lnTo>
                    <a:pt x="21" y="0"/>
                  </a:lnTo>
                  <a:lnTo>
                    <a:pt x="20" y="3"/>
                  </a:lnTo>
                  <a:lnTo>
                    <a:pt x="21" y="5"/>
                  </a:lnTo>
                  <a:lnTo>
                    <a:pt x="24" y="13"/>
                  </a:lnTo>
                  <a:lnTo>
                    <a:pt x="26" y="23"/>
                  </a:lnTo>
                  <a:lnTo>
                    <a:pt x="24" y="35"/>
                  </a:lnTo>
                  <a:lnTo>
                    <a:pt x="17" y="39"/>
                  </a:lnTo>
                  <a:lnTo>
                    <a:pt x="9" y="37"/>
                  </a:lnTo>
                  <a:lnTo>
                    <a:pt x="1" y="33"/>
                  </a:lnTo>
                  <a:lnTo>
                    <a:pt x="0" y="3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32" name="Freeform 696"/>
            <p:cNvSpPr>
              <a:spLocks/>
            </p:cNvSpPr>
            <p:nvPr/>
          </p:nvSpPr>
          <p:spPr bwMode="ltGray">
            <a:xfrm>
              <a:off x="1596" y="1755"/>
              <a:ext cx="61" cy="65"/>
            </a:xfrm>
            <a:custGeom>
              <a:avLst/>
              <a:gdLst/>
              <a:ahLst/>
              <a:cxnLst>
                <a:cxn ang="0">
                  <a:pos x="0" y="57"/>
                </a:cxn>
                <a:cxn ang="0">
                  <a:pos x="2" y="60"/>
                </a:cxn>
                <a:cxn ang="0">
                  <a:pos x="10" y="64"/>
                </a:cxn>
                <a:cxn ang="0">
                  <a:pos x="20" y="65"/>
                </a:cxn>
                <a:cxn ang="0">
                  <a:pos x="29" y="60"/>
                </a:cxn>
                <a:cxn ang="0">
                  <a:pos x="32" y="49"/>
                </a:cxn>
                <a:cxn ang="0">
                  <a:pos x="29" y="40"/>
                </a:cxn>
                <a:cxn ang="0">
                  <a:pos x="28" y="29"/>
                </a:cxn>
                <a:cxn ang="0">
                  <a:pos x="32" y="20"/>
                </a:cxn>
                <a:cxn ang="0">
                  <a:pos x="41" y="13"/>
                </a:cxn>
                <a:cxn ang="0">
                  <a:pos x="50" y="13"/>
                </a:cxn>
                <a:cxn ang="0">
                  <a:pos x="56" y="16"/>
                </a:cxn>
                <a:cxn ang="0">
                  <a:pos x="58" y="19"/>
                </a:cxn>
                <a:cxn ang="0">
                  <a:pos x="61" y="16"/>
                </a:cxn>
                <a:cxn ang="0">
                  <a:pos x="57" y="12"/>
                </a:cxn>
                <a:cxn ang="0">
                  <a:pos x="48" y="4"/>
                </a:cxn>
                <a:cxn ang="0">
                  <a:pos x="34" y="0"/>
                </a:cxn>
                <a:cxn ang="0">
                  <a:pos x="18" y="9"/>
                </a:cxn>
                <a:cxn ang="0">
                  <a:pos x="9" y="24"/>
                </a:cxn>
                <a:cxn ang="0">
                  <a:pos x="13" y="37"/>
                </a:cxn>
                <a:cxn ang="0">
                  <a:pos x="18" y="47"/>
                </a:cxn>
                <a:cxn ang="0">
                  <a:pos x="18" y="53"/>
                </a:cxn>
                <a:cxn ang="0">
                  <a:pos x="12" y="57"/>
                </a:cxn>
                <a:cxn ang="0">
                  <a:pos x="5" y="57"/>
                </a:cxn>
                <a:cxn ang="0">
                  <a:pos x="1" y="57"/>
                </a:cxn>
                <a:cxn ang="0">
                  <a:pos x="0" y="57"/>
                </a:cxn>
                <a:cxn ang="0">
                  <a:pos x="0" y="57"/>
                </a:cxn>
              </a:cxnLst>
              <a:rect l="0" t="0" r="r" b="b"/>
              <a:pathLst>
                <a:path w="61" h="65">
                  <a:moveTo>
                    <a:pt x="0" y="57"/>
                  </a:moveTo>
                  <a:lnTo>
                    <a:pt x="2" y="60"/>
                  </a:lnTo>
                  <a:lnTo>
                    <a:pt x="10" y="64"/>
                  </a:lnTo>
                  <a:lnTo>
                    <a:pt x="20" y="65"/>
                  </a:lnTo>
                  <a:lnTo>
                    <a:pt x="29" y="60"/>
                  </a:lnTo>
                  <a:lnTo>
                    <a:pt x="32" y="49"/>
                  </a:lnTo>
                  <a:lnTo>
                    <a:pt x="29" y="40"/>
                  </a:lnTo>
                  <a:lnTo>
                    <a:pt x="28" y="29"/>
                  </a:lnTo>
                  <a:lnTo>
                    <a:pt x="32" y="20"/>
                  </a:lnTo>
                  <a:lnTo>
                    <a:pt x="41" y="13"/>
                  </a:lnTo>
                  <a:lnTo>
                    <a:pt x="50" y="13"/>
                  </a:lnTo>
                  <a:lnTo>
                    <a:pt x="56" y="16"/>
                  </a:lnTo>
                  <a:lnTo>
                    <a:pt x="58" y="19"/>
                  </a:lnTo>
                  <a:lnTo>
                    <a:pt x="61" y="16"/>
                  </a:lnTo>
                  <a:lnTo>
                    <a:pt x="57" y="12"/>
                  </a:lnTo>
                  <a:lnTo>
                    <a:pt x="48" y="4"/>
                  </a:lnTo>
                  <a:lnTo>
                    <a:pt x="34" y="0"/>
                  </a:lnTo>
                  <a:lnTo>
                    <a:pt x="18" y="9"/>
                  </a:lnTo>
                  <a:lnTo>
                    <a:pt x="9" y="24"/>
                  </a:lnTo>
                  <a:lnTo>
                    <a:pt x="13" y="37"/>
                  </a:lnTo>
                  <a:lnTo>
                    <a:pt x="18" y="47"/>
                  </a:lnTo>
                  <a:lnTo>
                    <a:pt x="18" y="53"/>
                  </a:lnTo>
                  <a:lnTo>
                    <a:pt x="12" y="57"/>
                  </a:lnTo>
                  <a:lnTo>
                    <a:pt x="5" y="57"/>
                  </a:lnTo>
                  <a:lnTo>
                    <a:pt x="1" y="57"/>
                  </a:lnTo>
                  <a:lnTo>
                    <a:pt x="0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33" name="Freeform 697"/>
            <p:cNvSpPr>
              <a:spLocks/>
            </p:cNvSpPr>
            <p:nvPr/>
          </p:nvSpPr>
          <p:spPr bwMode="ltGray">
            <a:xfrm>
              <a:off x="1307" y="1913"/>
              <a:ext cx="62" cy="9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"/>
                </a:cxn>
                <a:cxn ang="0">
                  <a:pos x="4" y="20"/>
                </a:cxn>
                <a:cxn ang="0">
                  <a:pos x="9" y="42"/>
                </a:cxn>
                <a:cxn ang="0">
                  <a:pos x="21" y="64"/>
                </a:cxn>
                <a:cxn ang="0">
                  <a:pos x="34" y="80"/>
                </a:cxn>
                <a:cxn ang="0">
                  <a:pos x="42" y="88"/>
                </a:cxn>
                <a:cxn ang="0">
                  <a:pos x="49" y="91"/>
                </a:cxn>
                <a:cxn ang="0">
                  <a:pos x="52" y="91"/>
                </a:cxn>
                <a:cxn ang="0">
                  <a:pos x="62" y="79"/>
                </a:cxn>
                <a:cxn ang="0">
                  <a:pos x="58" y="76"/>
                </a:cxn>
                <a:cxn ang="0">
                  <a:pos x="49" y="70"/>
                </a:cxn>
                <a:cxn ang="0">
                  <a:pos x="37" y="60"/>
                </a:cxn>
                <a:cxn ang="0">
                  <a:pos x="28" y="50"/>
                </a:cxn>
                <a:cxn ang="0">
                  <a:pos x="18" y="35"/>
                </a:cxn>
                <a:cxn ang="0">
                  <a:pos x="9" y="19"/>
                </a:cxn>
                <a:cxn ang="0">
                  <a:pos x="2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2" h="91">
                  <a:moveTo>
                    <a:pt x="0" y="0"/>
                  </a:moveTo>
                  <a:lnTo>
                    <a:pt x="0" y="6"/>
                  </a:lnTo>
                  <a:lnTo>
                    <a:pt x="4" y="20"/>
                  </a:lnTo>
                  <a:lnTo>
                    <a:pt x="9" y="42"/>
                  </a:lnTo>
                  <a:lnTo>
                    <a:pt x="21" y="64"/>
                  </a:lnTo>
                  <a:lnTo>
                    <a:pt x="34" y="80"/>
                  </a:lnTo>
                  <a:lnTo>
                    <a:pt x="42" y="88"/>
                  </a:lnTo>
                  <a:lnTo>
                    <a:pt x="49" y="91"/>
                  </a:lnTo>
                  <a:lnTo>
                    <a:pt x="52" y="91"/>
                  </a:lnTo>
                  <a:lnTo>
                    <a:pt x="62" y="79"/>
                  </a:lnTo>
                  <a:lnTo>
                    <a:pt x="58" y="76"/>
                  </a:lnTo>
                  <a:lnTo>
                    <a:pt x="49" y="70"/>
                  </a:lnTo>
                  <a:lnTo>
                    <a:pt x="37" y="60"/>
                  </a:lnTo>
                  <a:lnTo>
                    <a:pt x="28" y="50"/>
                  </a:lnTo>
                  <a:lnTo>
                    <a:pt x="18" y="35"/>
                  </a:lnTo>
                  <a:lnTo>
                    <a:pt x="9" y="19"/>
                  </a:lnTo>
                  <a:lnTo>
                    <a:pt x="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34" name="Freeform 698"/>
            <p:cNvSpPr>
              <a:spLocks/>
            </p:cNvSpPr>
            <p:nvPr/>
          </p:nvSpPr>
          <p:spPr bwMode="ltGray">
            <a:xfrm>
              <a:off x="1566" y="1878"/>
              <a:ext cx="43" cy="86"/>
            </a:xfrm>
            <a:custGeom>
              <a:avLst/>
              <a:gdLst/>
              <a:ahLst/>
              <a:cxnLst>
                <a:cxn ang="0">
                  <a:pos x="43" y="74"/>
                </a:cxn>
                <a:cxn ang="0">
                  <a:pos x="40" y="71"/>
                </a:cxn>
                <a:cxn ang="0">
                  <a:pos x="34" y="63"/>
                </a:cxn>
                <a:cxn ang="0">
                  <a:pos x="27" y="53"/>
                </a:cxn>
                <a:cxn ang="0">
                  <a:pos x="20" y="42"/>
                </a:cxn>
                <a:cxn ang="0">
                  <a:pos x="14" y="29"/>
                </a:cxn>
                <a:cxn ang="0">
                  <a:pos x="7" y="16"/>
                </a:cxn>
                <a:cxn ang="0">
                  <a:pos x="2" y="4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16"/>
                </a:cxn>
                <a:cxn ang="0">
                  <a:pos x="4" y="33"/>
                </a:cxn>
                <a:cxn ang="0">
                  <a:pos x="11" y="54"/>
                </a:cxn>
                <a:cxn ang="0">
                  <a:pos x="18" y="70"/>
                </a:cxn>
                <a:cxn ang="0">
                  <a:pos x="23" y="79"/>
                </a:cxn>
                <a:cxn ang="0">
                  <a:pos x="26" y="85"/>
                </a:cxn>
                <a:cxn ang="0">
                  <a:pos x="27" y="86"/>
                </a:cxn>
                <a:cxn ang="0">
                  <a:pos x="43" y="74"/>
                </a:cxn>
                <a:cxn ang="0">
                  <a:pos x="43" y="74"/>
                </a:cxn>
              </a:cxnLst>
              <a:rect l="0" t="0" r="r" b="b"/>
              <a:pathLst>
                <a:path w="43" h="86">
                  <a:moveTo>
                    <a:pt x="43" y="74"/>
                  </a:moveTo>
                  <a:lnTo>
                    <a:pt x="40" y="71"/>
                  </a:lnTo>
                  <a:lnTo>
                    <a:pt x="34" y="63"/>
                  </a:lnTo>
                  <a:lnTo>
                    <a:pt x="27" y="53"/>
                  </a:lnTo>
                  <a:lnTo>
                    <a:pt x="20" y="42"/>
                  </a:lnTo>
                  <a:lnTo>
                    <a:pt x="14" y="29"/>
                  </a:lnTo>
                  <a:lnTo>
                    <a:pt x="7" y="16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16"/>
                  </a:lnTo>
                  <a:lnTo>
                    <a:pt x="4" y="33"/>
                  </a:lnTo>
                  <a:lnTo>
                    <a:pt x="11" y="54"/>
                  </a:lnTo>
                  <a:lnTo>
                    <a:pt x="18" y="70"/>
                  </a:lnTo>
                  <a:lnTo>
                    <a:pt x="23" y="79"/>
                  </a:lnTo>
                  <a:lnTo>
                    <a:pt x="26" y="85"/>
                  </a:lnTo>
                  <a:lnTo>
                    <a:pt x="27" y="86"/>
                  </a:lnTo>
                  <a:lnTo>
                    <a:pt x="43" y="74"/>
                  </a:lnTo>
                  <a:lnTo>
                    <a:pt x="43" y="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35" name="Freeform 699"/>
            <p:cNvSpPr>
              <a:spLocks/>
            </p:cNvSpPr>
            <p:nvPr/>
          </p:nvSpPr>
          <p:spPr bwMode="ltGray">
            <a:xfrm>
              <a:off x="2323" y="1840"/>
              <a:ext cx="49" cy="189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45" y="8"/>
                </a:cxn>
                <a:cxn ang="0">
                  <a:pos x="37" y="31"/>
                </a:cxn>
                <a:cxn ang="0">
                  <a:pos x="26" y="63"/>
                </a:cxn>
                <a:cxn ang="0">
                  <a:pos x="17" y="101"/>
                </a:cxn>
                <a:cxn ang="0">
                  <a:pos x="10" y="137"/>
                </a:cxn>
                <a:cxn ang="0">
                  <a:pos x="6" y="165"/>
                </a:cxn>
                <a:cxn ang="0">
                  <a:pos x="5" y="183"/>
                </a:cxn>
                <a:cxn ang="0">
                  <a:pos x="5" y="189"/>
                </a:cxn>
                <a:cxn ang="0">
                  <a:pos x="2" y="179"/>
                </a:cxn>
                <a:cxn ang="0">
                  <a:pos x="0" y="151"/>
                </a:cxn>
                <a:cxn ang="0">
                  <a:pos x="0" y="113"/>
                </a:cxn>
                <a:cxn ang="0">
                  <a:pos x="8" y="71"/>
                </a:cxn>
                <a:cxn ang="0">
                  <a:pos x="21" y="36"/>
                </a:cxn>
                <a:cxn ang="0">
                  <a:pos x="34" y="15"/>
                </a:cxn>
                <a:cxn ang="0">
                  <a:pos x="44" y="3"/>
                </a:cxn>
                <a:cxn ang="0">
                  <a:pos x="49" y="0"/>
                </a:cxn>
                <a:cxn ang="0">
                  <a:pos x="49" y="0"/>
                </a:cxn>
              </a:cxnLst>
              <a:rect l="0" t="0" r="r" b="b"/>
              <a:pathLst>
                <a:path w="49" h="189">
                  <a:moveTo>
                    <a:pt x="49" y="0"/>
                  </a:moveTo>
                  <a:lnTo>
                    <a:pt x="45" y="8"/>
                  </a:lnTo>
                  <a:lnTo>
                    <a:pt x="37" y="31"/>
                  </a:lnTo>
                  <a:lnTo>
                    <a:pt x="26" y="63"/>
                  </a:lnTo>
                  <a:lnTo>
                    <a:pt x="17" y="101"/>
                  </a:lnTo>
                  <a:lnTo>
                    <a:pt x="10" y="137"/>
                  </a:lnTo>
                  <a:lnTo>
                    <a:pt x="6" y="165"/>
                  </a:lnTo>
                  <a:lnTo>
                    <a:pt x="5" y="183"/>
                  </a:lnTo>
                  <a:lnTo>
                    <a:pt x="5" y="189"/>
                  </a:lnTo>
                  <a:lnTo>
                    <a:pt x="2" y="179"/>
                  </a:lnTo>
                  <a:lnTo>
                    <a:pt x="0" y="151"/>
                  </a:lnTo>
                  <a:lnTo>
                    <a:pt x="0" y="113"/>
                  </a:lnTo>
                  <a:lnTo>
                    <a:pt x="8" y="71"/>
                  </a:lnTo>
                  <a:lnTo>
                    <a:pt x="21" y="36"/>
                  </a:lnTo>
                  <a:lnTo>
                    <a:pt x="34" y="15"/>
                  </a:lnTo>
                  <a:lnTo>
                    <a:pt x="44" y="3"/>
                  </a:lnTo>
                  <a:lnTo>
                    <a:pt x="49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36" name="Freeform 700"/>
            <p:cNvSpPr>
              <a:spLocks/>
            </p:cNvSpPr>
            <p:nvPr/>
          </p:nvSpPr>
          <p:spPr bwMode="ltGray">
            <a:xfrm>
              <a:off x="1046" y="1779"/>
              <a:ext cx="191" cy="61"/>
            </a:xfrm>
            <a:custGeom>
              <a:avLst/>
              <a:gdLst/>
              <a:ahLst/>
              <a:cxnLst>
                <a:cxn ang="0">
                  <a:pos x="0" y="61"/>
                </a:cxn>
                <a:cxn ang="0">
                  <a:pos x="9" y="57"/>
                </a:cxn>
                <a:cxn ang="0">
                  <a:pos x="34" y="51"/>
                </a:cxn>
                <a:cxn ang="0">
                  <a:pos x="66" y="41"/>
                </a:cxn>
                <a:cxn ang="0">
                  <a:pos x="101" y="32"/>
                </a:cxn>
                <a:cxn ang="0">
                  <a:pos x="134" y="24"/>
                </a:cxn>
                <a:cxn ang="0">
                  <a:pos x="163" y="20"/>
                </a:cxn>
                <a:cxn ang="0">
                  <a:pos x="183" y="17"/>
                </a:cxn>
                <a:cxn ang="0">
                  <a:pos x="191" y="17"/>
                </a:cxn>
                <a:cxn ang="0">
                  <a:pos x="185" y="0"/>
                </a:cxn>
                <a:cxn ang="0">
                  <a:pos x="177" y="0"/>
                </a:cxn>
                <a:cxn ang="0">
                  <a:pos x="157" y="4"/>
                </a:cxn>
                <a:cxn ang="0">
                  <a:pos x="123" y="11"/>
                </a:cxn>
                <a:cxn ang="0">
                  <a:pos x="82" y="24"/>
                </a:cxn>
                <a:cxn ang="0">
                  <a:pos x="42" y="37"/>
                </a:cxn>
                <a:cxn ang="0">
                  <a:pos x="17" y="49"/>
                </a:cxn>
                <a:cxn ang="0">
                  <a:pos x="4" y="59"/>
                </a:cxn>
                <a:cxn ang="0">
                  <a:pos x="0" y="61"/>
                </a:cxn>
                <a:cxn ang="0">
                  <a:pos x="0" y="61"/>
                </a:cxn>
              </a:cxnLst>
              <a:rect l="0" t="0" r="r" b="b"/>
              <a:pathLst>
                <a:path w="191" h="61">
                  <a:moveTo>
                    <a:pt x="0" y="61"/>
                  </a:moveTo>
                  <a:lnTo>
                    <a:pt x="9" y="57"/>
                  </a:lnTo>
                  <a:lnTo>
                    <a:pt x="34" y="51"/>
                  </a:lnTo>
                  <a:lnTo>
                    <a:pt x="66" y="41"/>
                  </a:lnTo>
                  <a:lnTo>
                    <a:pt x="101" y="32"/>
                  </a:lnTo>
                  <a:lnTo>
                    <a:pt x="134" y="24"/>
                  </a:lnTo>
                  <a:lnTo>
                    <a:pt x="163" y="20"/>
                  </a:lnTo>
                  <a:lnTo>
                    <a:pt x="183" y="17"/>
                  </a:lnTo>
                  <a:lnTo>
                    <a:pt x="191" y="17"/>
                  </a:lnTo>
                  <a:lnTo>
                    <a:pt x="185" y="0"/>
                  </a:lnTo>
                  <a:lnTo>
                    <a:pt x="177" y="0"/>
                  </a:lnTo>
                  <a:lnTo>
                    <a:pt x="157" y="4"/>
                  </a:lnTo>
                  <a:lnTo>
                    <a:pt x="123" y="11"/>
                  </a:lnTo>
                  <a:lnTo>
                    <a:pt x="82" y="24"/>
                  </a:lnTo>
                  <a:lnTo>
                    <a:pt x="42" y="37"/>
                  </a:lnTo>
                  <a:lnTo>
                    <a:pt x="17" y="49"/>
                  </a:lnTo>
                  <a:lnTo>
                    <a:pt x="4" y="59"/>
                  </a:lnTo>
                  <a:lnTo>
                    <a:pt x="0" y="61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37" name="Freeform 701"/>
            <p:cNvSpPr>
              <a:spLocks/>
            </p:cNvSpPr>
            <p:nvPr/>
          </p:nvSpPr>
          <p:spPr bwMode="ltGray">
            <a:xfrm>
              <a:off x="1272" y="1763"/>
              <a:ext cx="189" cy="23"/>
            </a:xfrm>
            <a:custGeom>
              <a:avLst/>
              <a:gdLst/>
              <a:ahLst/>
              <a:cxnLst>
                <a:cxn ang="0">
                  <a:pos x="4" y="23"/>
                </a:cxn>
                <a:cxn ang="0">
                  <a:pos x="15" y="21"/>
                </a:cxn>
                <a:cxn ang="0">
                  <a:pos x="39" y="17"/>
                </a:cxn>
                <a:cxn ang="0">
                  <a:pos x="72" y="15"/>
                </a:cxn>
                <a:cxn ang="0">
                  <a:pos x="107" y="13"/>
                </a:cxn>
                <a:cxn ang="0">
                  <a:pos x="137" y="12"/>
                </a:cxn>
                <a:cxn ang="0">
                  <a:pos x="164" y="12"/>
                </a:cxn>
                <a:cxn ang="0">
                  <a:pos x="181" y="12"/>
                </a:cxn>
                <a:cxn ang="0">
                  <a:pos x="189" y="12"/>
                </a:cxn>
                <a:cxn ang="0">
                  <a:pos x="182" y="9"/>
                </a:cxn>
                <a:cxn ang="0">
                  <a:pos x="166" y="5"/>
                </a:cxn>
                <a:cxn ang="0">
                  <a:pos x="137" y="1"/>
                </a:cxn>
                <a:cxn ang="0">
                  <a:pos x="99" y="0"/>
                </a:cxn>
                <a:cxn ang="0">
                  <a:pos x="56" y="0"/>
                </a:cxn>
                <a:cxn ang="0">
                  <a:pos x="25" y="3"/>
                </a:cxn>
                <a:cxn ang="0">
                  <a:pos x="7" y="5"/>
                </a:cxn>
                <a:cxn ang="0">
                  <a:pos x="0" y="7"/>
                </a:cxn>
                <a:cxn ang="0">
                  <a:pos x="4" y="23"/>
                </a:cxn>
                <a:cxn ang="0">
                  <a:pos x="4" y="23"/>
                </a:cxn>
              </a:cxnLst>
              <a:rect l="0" t="0" r="r" b="b"/>
              <a:pathLst>
                <a:path w="189" h="23">
                  <a:moveTo>
                    <a:pt x="4" y="23"/>
                  </a:moveTo>
                  <a:lnTo>
                    <a:pt x="15" y="21"/>
                  </a:lnTo>
                  <a:lnTo>
                    <a:pt x="39" y="17"/>
                  </a:lnTo>
                  <a:lnTo>
                    <a:pt x="72" y="15"/>
                  </a:lnTo>
                  <a:lnTo>
                    <a:pt x="107" y="13"/>
                  </a:lnTo>
                  <a:lnTo>
                    <a:pt x="137" y="12"/>
                  </a:lnTo>
                  <a:lnTo>
                    <a:pt x="164" y="12"/>
                  </a:lnTo>
                  <a:lnTo>
                    <a:pt x="181" y="12"/>
                  </a:lnTo>
                  <a:lnTo>
                    <a:pt x="189" y="12"/>
                  </a:lnTo>
                  <a:lnTo>
                    <a:pt x="182" y="9"/>
                  </a:lnTo>
                  <a:lnTo>
                    <a:pt x="166" y="5"/>
                  </a:lnTo>
                  <a:lnTo>
                    <a:pt x="137" y="1"/>
                  </a:lnTo>
                  <a:lnTo>
                    <a:pt x="99" y="0"/>
                  </a:lnTo>
                  <a:lnTo>
                    <a:pt x="56" y="0"/>
                  </a:lnTo>
                  <a:lnTo>
                    <a:pt x="25" y="3"/>
                  </a:lnTo>
                  <a:lnTo>
                    <a:pt x="7" y="5"/>
                  </a:lnTo>
                  <a:lnTo>
                    <a:pt x="0" y="7"/>
                  </a:lnTo>
                  <a:lnTo>
                    <a:pt x="4" y="23"/>
                  </a:lnTo>
                  <a:lnTo>
                    <a:pt x="4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38" name="Freeform 702"/>
            <p:cNvSpPr>
              <a:spLocks/>
            </p:cNvSpPr>
            <p:nvPr/>
          </p:nvSpPr>
          <p:spPr bwMode="ltGray">
            <a:xfrm>
              <a:off x="1937" y="1891"/>
              <a:ext cx="47" cy="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"/>
                </a:cxn>
                <a:cxn ang="0">
                  <a:pos x="1" y="12"/>
                </a:cxn>
                <a:cxn ang="0">
                  <a:pos x="5" y="24"/>
                </a:cxn>
                <a:cxn ang="0">
                  <a:pos x="13" y="34"/>
                </a:cxn>
                <a:cxn ang="0">
                  <a:pos x="22" y="41"/>
                </a:cxn>
                <a:cxn ang="0">
                  <a:pos x="34" y="46"/>
                </a:cxn>
                <a:cxn ang="0">
                  <a:pos x="43" y="48"/>
                </a:cxn>
                <a:cxn ang="0">
                  <a:pos x="47" y="49"/>
                </a:cxn>
                <a:cxn ang="0">
                  <a:pos x="43" y="46"/>
                </a:cxn>
                <a:cxn ang="0">
                  <a:pos x="37" y="40"/>
                </a:cxn>
                <a:cxn ang="0">
                  <a:pos x="27" y="33"/>
                </a:cxn>
                <a:cxn ang="0">
                  <a:pos x="22" y="28"/>
                </a:cxn>
                <a:cxn ang="0">
                  <a:pos x="18" y="20"/>
                </a:cxn>
                <a:cxn ang="0">
                  <a:pos x="17" y="13"/>
                </a:cxn>
                <a:cxn ang="0">
                  <a:pos x="16" y="8"/>
                </a:cxn>
                <a:cxn ang="0">
                  <a:pos x="16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lnTo>
                    <a:pt x="0" y="3"/>
                  </a:lnTo>
                  <a:lnTo>
                    <a:pt x="1" y="12"/>
                  </a:lnTo>
                  <a:lnTo>
                    <a:pt x="5" y="24"/>
                  </a:lnTo>
                  <a:lnTo>
                    <a:pt x="13" y="34"/>
                  </a:lnTo>
                  <a:lnTo>
                    <a:pt x="22" y="41"/>
                  </a:lnTo>
                  <a:lnTo>
                    <a:pt x="34" y="46"/>
                  </a:lnTo>
                  <a:lnTo>
                    <a:pt x="43" y="48"/>
                  </a:lnTo>
                  <a:lnTo>
                    <a:pt x="47" y="49"/>
                  </a:lnTo>
                  <a:lnTo>
                    <a:pt x="43" y="46"/>
                  </a:lnTo>
                  <a:lnTo>
                    <a:pt x="37" y="40"/>
                  </a:lnTo>
                  <a:lnTo>
                    <a:pt x="27" y="33"/>
                  </a:lnTo>
                  <a:lnTo>
                    <a:pt x="22" y="28"/>
                  </a:lnTo>
                  <a:lnTo>
                    <a:pt x="18" y="20"/>
                  </a:lnTo>
                  <a:lnTo>
                    <a:pt x="17" y="13"/>
                  </a:lnTo>
                  <a:lnTo>
                    <a:pt x="16" y="8"/>
                  </a:lnTo>
                  <a:lnTo>
                    <a:pt x="16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91839" name="Freeform 703"/>
            <p:cNvSpPr>
              <a:spLocks/>
            </p:cNvSpPr>
            <p:nvPr/>
          </p:nvSpPr>
          <p:spPr bwMode="ltGray">
            <a:xfrm>
              <a:off x="1960" y="1852"/>
              <a:ext cx="59" cy="31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3" y="24"/>
                </a:cxn>
                <a:cxn ang="0">
                  <a:pos x="12" y="22"/>
                </a:cxn>
                <a:cxn ang="0">
                  <a:pos x="23" y="18"/>
                </a:cxn>
                <a:cxn ang="0">
                  <a:pos x="34" y="14"/>
                </a:cxn>
                <a:cxn ang="0">
                  <a:pos x="42" y="8"/>
                </a:cxn>
                <a:cxn ang="0">
                  <a:pos x="50" y="4"/>
                </a:cxn>
                <a:cxn ang="0">
                  <a:pos x="55" y="2"/>
                </a:cxn>
                <a:cxn ang="0">
                  <a:pos x="58" y="0"/>
                </a:cxn>
                <a:cxn ang="0">
                  <a:pos x="59" y="2"/>
                </a:cxn>
                <a:cxn ang="0">
                  <a:pos x="59" y="7"/>
                </a:cxn>
                <a:cxn ang="0">
                  <a:pos x="54" y="15"/>
                </a:cxn>
                <a:cxn ang="0">
                  <a:pos x="43" y="24"/>
                </a:cxn>
                <a:cxn ang="0">
                  <a:pos x="26" y="30"/>
                </a:cxn>
                <a:cxn ang="0">
                  <a:pos x="12" y="31"/>
                </a:cxn>
                <a:cxn ang="0">
                  <a:pos x="3" y="28"/>
                </a:cxn>
                <a:cxn ang="0">
                  <a:pos x="0" y="27"/>
                </a:cxn>
                <a:cxn ang="0">
                  <a:pos x="0" y="27"/>
                </a:cxn>
              </a:cxnLst>
              <a:rect l="0" t="0" r="r" b="b"/>
              <a:pathLst>
                <a:path w="59" h="31">
                  <a:moveTo>
                    <a:pt x="0" y="27"/>
                  </a:moveTo>
                  <a:lnTo>
                    <a:pt x="3" y="24"/>
                  </a:lnTo>
                  <a:lnTo>
                    <a:pt x="12" y="22"/>
                  </a:lnTo>
                  <a:lnTo>
                    <a:pt x="23" y="18"/>
                  </a:lnTo>
                  <a:lnTo>
                    <a:pt x="34" y="14"/>
                  </a:lnTo>
                  <a:lnTo>
                    <a:pt x="42" y="8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58" y="0"/>
                  </a:lnTo>
                  <a:lnTo>
                    <a:pt x="59" y="2"/>
                  </a:lnTo>
                  <a:lnTo>
                    <a:pt x="59" y="7"/>
                  </a:lnTo>
                  <a:lnTo>
                    <a:pt x="54" y="15"/>
                  </a:lnTo>
                  <a:lnTo>
                    <a:pt x="43" y="24"/>
                  </a:lnTo>
                  <a:lnTo>
                    <a:pt x="26" y="30"/>
                  </a:lnTo>
                  <a:lnTo>
                    <a:pt x="12" y="31"/>
                  </a:lnTo>
                  <a:lnTo>
                    <a:pt x="3" y="28"/>
                  </a:lnTo>
                  <a:lnTo>
                    <a:pt x="0" y="2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</p:grpSp>
      <p:sp>
        <p:nvSpPr>
          <p:cNvPr id="369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6CAE1-A58B-49B5-8655-E63A28160582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91139" name="Textplatzhalter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CH" dirty="0"/>
              <a:t>WANN</a:t>
            </a:r>
            <a:br>
              <a:rPr lang="de-CH" dirty="0"/>
            </a:br>
            <a:endParaRPr lang="de-CH" dirty="0"/>
          </a:p>
          <a:p>
            <a:r>
              <a:rPr lang="de-CH" dirty="0"/>
              <a:t>WO</a:t>
            </a:r>
          </a:p>
          <a:p>
            <a:pPr lvl="1"/>
            <a:r>
              <a:rPr lang="de-CH" dirty="0"/>
              <a:t>Raum (Licht, Ton, Zugänglichkeit)</a:t>
            </a:r>
          </a:p>
          <a:p>
            <a:pPr lvl="1"/>
            <a:r>
              <a:rPr lang="de-CH" dirty="0"/>
              <a:t>Hilfsmittel</a:t>
            </a:r>
            <a:br>
              <a:rPr lang="de-CH" dirty="0"/>
            </a:br>
            <a:endParaRPr lang="de-CH" dirty="0"/>
          </a:p>
          <a:p>
            <a:r>
              <a:rPr lang="de-CH" dirty="0"/>
              <a:t>WER</a:t>
            </a:r>
          </a:p>
          <a:p>
            <a:pPr lvl="1"/>
            <a:r>
              <a:rPr lang="de-CH" dirty="0"/>
              <a:t>Wie viele Zuhörer</a:t>
            </a:r>
          </a:p>
          <a:p>
            <a:pPr lvl="1"/>
            <a:r>
              <a:rPr lang="de-CH" dirty="0"/>
              <a:t>Erwartung </a:t>
            </a:r>
            <a:r>
              <a:rPr lang="de-CH" dirty="0">
                <a:sym typeface="Wingdings" pitchFamily="2" charset="2"/>
              </a:rPr>
              <a:t></a:t>
            </a:r>
            <a:r>
              <a:rPr lang="de-CH" dirty="0"/>
              <a:t> Nutzen</a:t>
            </a:r>
          </a:p>
          <a:p>
            <a:pPr lvl="1"/>
            <a:r>
              <a:rPr lang="de-CH" dirty="0"/>
              <a:t>Wissensstand und Interessen</a:t>
            </a:r>
          </a:p>
        </p:txBody>
      </p:sp>
      <p:sp>
        <p:nvSpPr>
          <p:cNvPr id="91138" name="Titelplatzhalter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Abklärungen</a:t>
            </a:r>
          </a:p>
        </p:txBody>
      </p:sp>
    </p:spTree>
  </p:cSld>
  <p:clrMapOvr>
    <a:masterClrMapping/>
  </p:clrMapOvr>
  <p:transition>
    <p:circl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Ziele setzen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Was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vorgegeben – frei</a:t>
            </a:r>
          </a:p>
          <a:p>
            <a:r>
              <a:rPr lang="de-CH" dirty="0"/>
              <a:t>Schwerpunkte setzen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/>
              <a:t>SMART-Methode</a:t>
            </a:r>
          </a:p>
        </p:txBody>
      </p:sp>
      <p:graphicFrame>
        <p:nvGraphicFramePr>
          <p:cNvPr id="13" name="Inhaltsplatzhalter 12"/>
          <p:cNvGraphicFramePr>
            <a:graphicFrameLocks noGrp="1"/>
          </p:cNvGraphicFramePr>
          <p:nvPr>
            <p:ph sz="quarter" idx="4"/>
          </p:nvPr>
        </p:nvGraphicFramePr>
        <p:xfrm>
          <a:off x="4645025" y="2492375"/>
          <a:ext cx="4041775" cy="386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81364-8B14-4841-A90B-C9C791BB70D2}" type="slidenum">
              <a:rPr lang="de-DE" smtClean="0"/>
              <a:pPr/>
              <a:t>4</a:t>
            </a:fld>
            <a:endParaRPr lang="de-DE"/>
          </a:p>
        </p:txBody>
      </p:sp>
      <p:pic>
        <p:nvPicPr>
          <p:cNvPr id="92164" name="Picture 4" descr="MCj02543640000[1]"/>
          <p:cNvPicPr>
            <a:picLocks noChangeAspect="1" noChangeArrowheads="1"/>
          </p:cNvPicPr>
          <p:nvPr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200000" y="288000"/>
            <a:ext cx="1209671" cy="90887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Ziel-Beispiele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CH" sz="2800" strike="sngStrike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Ich möchte über das Präsentieren informieren </a:t>
            </a:r>
            <a:br>
              <a:rPr lang="de-CH" sz="2800" dirty="0"/>
            </a:br>
            <a:r>
              <a:rPr lang="de-CH" sz="2800" b="1" dirty="0"/>
              <a:t>besser:</a:t>
            </a:r>
            <a:br>
              <a:rPr lang="de-CH" sz="2800" dirty="0"/>
            </a:br>
            <a:r>
              <a:rPr lang="de-CH" sz="2800" dirty="0"/>
              <a:t>Jeder Teilnehmer kennt vier Kriterien, auf die er bei der nächsten Präsentation achten kann</a:t>
            </a:r>
            <a:br>
              <a:rPr lang="de-CH" sz="2800" dirty="0"/>
            </a:br>
            <a:endParaRPr lang="de-CH" sz="2800" strike="sngStrike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de-CH" sz="2800" strike="sngStrike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Ich möchte die Führungskräfte von der Notwendigkeit erhöhter Finanzmittel überzeugen</a:t>
            </a:r>
            <a:br>
              <a:rPr lang="de-CH" sz="2800" strike="sngStrike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de-CH" sz="2800" b="1" dirty="0"/>
              <a:t>besser:</a:t>
            </a:r>
            <a:br>
              <a:rPr lang="de-CH" sz="2800" strike="sngStrike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de-CH" sz="2800" dirty="0"/>
              <a:t>Die Führungskräfte sollen einer 20-Prozent-Budgeterhöhung zustimmen!</a:t>
            </a:r>
            <a:br>
              <a:rPr lang="de-CH" sz="2800" dirty="0"/>
            </a:br>
            <a:endParaRPr lang="de-CH" sz="2800" strike="sngStrike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81364-8B14-4841-A90B-C9C791BB70D2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11" name="Picture 4" descr="MCj02543640000[1]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200000" y="288000"/>
            <a:ext cx="1209671" cy="90887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Informationen sammeln</a:t>
            </a:r>
          </a:p>
        </p:txBody>
      </p:sp>
      <p:sp>
        <p:nvSpPr>
          <p:cNvPr id="24" name="Foliennummernplatzhalt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4556-2036-4F70-9DE0-55A938AA86A6}" type="slidenum">
              <a:rPr lang="de-CH" smtClean="0"/>
              <a:pPr/>
              <a:t>6</a:t>
            </a:fld>
            <a:endParaRPr lang="de-CH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de-CH" dirty="0"/>
              <a:t>Quellen</a:t>
            </a:r>
          </a:p>
          <a:p>
            <a:pPr lvl="1"/>
            <a:r>
              <a:rPr lang="de-CH" dirty="0"/>
              <a:t>Literatur und Internet</a:t>
            </a:r>
          </a:p>
          <a:p>
            <a:pPr lvl="1"/>
            <a:r>
              <a:rPr lang="de-CH" dirty="0"/>
              <a:t>Interview</a:t>
            </a:r>
          </a:p>
          <a:p>
            <a:pPr lvl="1"/>
            <a:r>
              <a:rPr lang="de-CH" dirty="0"/>
              <a:t>eigene Ideen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7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CH"/>
              <a:t>Auswahl der Hauptgedanken</a:t>
            </a:r>
          </a:p>
          <a:p>
            <a:pPr lvl="1"/>
            <a:r>
              <a:rPr lang="de-CH"/>
              <a:t>nach Wichtigkeit ordnen</a:t>
            </a:r>
          </a:p>
          <a:p>
            <a:pPr lvl="1"/>
            <a:r>
              <a:rPr lang="de-CH"/>
              <a:t>2–5 wichtige Argumente auswählen</a:t>
            </a:r>
          </a:p>
          <a:p>
            <a:pPr lvl="1"/>
            <a:r>
              <a:rPr lang="de-CH"/>
              <a:t>bei mehr als 5 Hauptgedanken Unterpunkte erstellen</a:t>
            </a:r>
            <a:endParaRPr lang="de-CH" dirty="0"/>
          </a:p>
        </p:txBody>
      </p:sp>
      <p:sp>
        <p:nvSpPr>
          <p:cNvPr id="15" name="Bildplatzhalter 14"/>
          <p:cNvSpPr>
            <a:spLocks noGrp="1"/>
          </p:cNvSpPr>
          <p:nvPr>
            <p:ph type="pic" sz="quarter" idx="16"/>
          </p:nvPr>
        </p:nvSpPr>
        <p:spPr/>
      </p:sp>
      <p:pic>
        <p:nvPicPr>
          <p:cNvPr id="18" name="Bildplatzhalter 17"/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77" r="-2070"/>
          <a:stretch/>
        </p:blipFill>
        <p:spPr>
          <a:xfrm>
            <a:off x="5053680" y="1844824"/>
            <a:ext cx="3922535" cy="2664296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/>
              <a:t>Gliederung</a:t>
            </a:r>
          </a:p>
        </p:txBody>
      </p:sp>
      <p:sp>
        <p:nvSpPr>
          <p:cNvPr id="29" name="Inhaltsplatzhalter 28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2530624" cy="2232248"/>
          </a:xfrm>
          <a:ln>
            <a:noFill/>
          </a:ln>
        </p:spPr>
        <p:txBody>
          <a:bodyPr numCol="1">
            <a:normAutofit/>
          </a:bodyPr>
          <a:lstStyle/>
          <a:p>
            <a:pPr marL="0" indent="0">
              <a:buNone/>
              <a:tabLst>
                <a:tab pos="7716838" algn="r"/>
              </a:tabLst>
            </a:pPr>
            <a:r>
              <a:rPr lang="de-CH" dirty="0"/>
              <a:t>Einleitung	</a:t>
            </a:r>
          </a:p>
          <a:p>
            <a:pPr>
              <a:tabLst>
                <a:tab pos="7716838" algn="r"/>
              </a:tabLst>
            </a:pPr>
            <a:r>
              <a:rPr lang="de-CH" sz="2000" dirty="0"/>
              <a:t>Begrüssung</a:t>
            </a:r>
          </a:p>
          <a:p>
            <a:pPr>
              <a:tabLst>
                <a:tab pos="7716838" algn="r"/>
              </a:tabLst>
            </a:pPr>
            <a:r>
              <a:rPr lang="de-CH" sz="2000" dirty="0"/>
              <a:t>Übersicht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80324498"/>
              </p:ext>
            </p:extLst>
          </p:nvPr>
        </p:nvGraphicFramePr>
        <p:xfrm>
          <a:off x="468313" y="4221163"/>
          <a:ext cx="8218487" cy="2136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95D14-9BF4-44B5-9CD8-2FC8BFD399DF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4100" name="Picture 4" descr="C:\Users\lasti\AppData\Local\Microsoft\Windows\Temporary Internet Files\Content.IE5\A6Q6TQFE\MCj0413596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00830" y="214290"/>
            <a:ext cx="1071570" cy="930949"/>
          </a:xfrm>
          <a:prstGeom prst="rect">
            <a:avLst/>
          </a:prstGeom>
          <a:noFill/>
        </p:spPr>
      </p:pic>
      <p:sp>
        <p:nvSpPr>
          <p:cNvPr id="10" name="Inhaltsplatzhalter 28"/>
          <p:cNvSpPr txBox="1">
            <a:spLocks/>
          </p:cNvSpPr>
          <p:nvPr/>
        </p:nvSpPr>
        <p:spPr>
          <a:xfrm>
            <a:off x="2987824" y="1920596"/>
            <a:ext cx="3240360" cy="2232248"/>
          </a:xfrm>
          <a:prstGeom prst="rect">
            <a:avLst/>
          </a:prstGeom>
          <a:ln w="3175">
            <a:noFill/>
          </a:ln>
          <a:effectLst/>
        </p:spPr>
        <p:txBody>
          <a:bodyPr vert="horz" numCol="1" rtlCol="0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Char char="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Char char=""/>
              <a:defRPr kumimoji="0"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Char char=""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Char char=""/>
              <a:defRPr kumimoji="0"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Char char=""/>
              <a:defRPr kumimoji="0"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tabLst>
                <a:tab pos="7716838" algn="r"/>
              </a:tabLst>
            </a:pPr>
            <a:r>
              <a:rPr lang="de-CH" dirty="0"/>
              <a:t>Hauptteil</a:t>
            </a:r>
          </a:p>
          <a:p>
            <a:pPr>
              <a:tabLst>
                <a:tab pos="7716838" algn="r"/>
              </a:tabLst>
            </a:pPr>
            <a:r>
              <a:rPr lang="de-CH" sz="2000" dirty="0"/>
              <a:t>Ideen, Argumente und Informationen überzeugend darlegen</a:t>
            </a:r>
          </a:p>
          <a:p>
            <a:pPr>
              <a:tabLst>
                <a:tab pos="7716838" algn="r"/>
              </a:tabLst>
            </a:pPr>
            <a:r>
              <a:rPr lang="de-CH" sz="2000" dirty="0"/>
              <a:t>korrekt, sachlich, verständlich</a:t>
            </a:r>
          </a:p>
        </p:txBody>
      </p:sp>
      <p:sp>
        <p:nvSpPr>
          <p:cNvPr id="11" name="Inhaltsplatzhalter 28"/>
          <p:cNvSpPr txBox="1">
            <a:spLocks/>
          </p:cNvSpPr>
          <p:nvPr/>
        </p:nvSpPr>
        <p:spPr>
          <a:xfrm>
            <a:off x="6228184" y="1916832"/>
            <a:ext cx="2458616" cy="2232248"/>
          </a:xfrm>
          <a:prstGeom prst="rect">
            <a:avLst/>
          </a:prstGeom>
          <a:ln w="3175">
            <a:noFill/>
          </a:ln>
          <a:effectLst/>
        </p:spPr>
        <p:txBody>
          <a:bodyPr vert="horz" numCol="1" rtlCol="0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Char char="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Char char=""/>
              <a:defRPr kumimoji="0"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Char char=""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Char char=""/>
              <a:defRPr kumimoji="0"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Char char=""/>
              <a:defRPr kumimoji="0"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tabLst>
                <a:tab pos="7716838" algn="r"/>
              </a:tabLst>
            </a:pPr>
            <a:r>
              <a:rPr lang="de-CH" dirty="0"/>
              <a:t>Schluss</a:t>
            </a:r>
          </a:p>
          <a:p>
            <a:pPr>
              <a:tabLst>
                <a:tab pos="7716838" algn="r"/>
              </a:tabLst>
            </a:pPr>
            <a:r>
              <a:rPr lang="de-CH" sz="2000" dirty="0"/>
              <a:t>Fazit</a:t>
            </a:r>
          </a:p>
          <a:p>
            <a:pPr>
              <a:tabLst>
                <a:tab pos="7716838" algn="r"/>
              </a:tabLst>
            </a:pPr>
            <a:r>
              <a:rPr lang="de-CH" sz="2000" dirty="0"/>
              <a:t>evtl. Fragerunde</a:t>
            </a:r>
          </a:p>
        </p:txBody>
      </p:sp>
    </p:spTree>
  </p:cSld>
  <p:clrMapOvr>
    <a:masterClrMapping/>
  </p:clrMapOvr>
  <p:transition>
    <p:circl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/>
              <a:t>Proben/Kärtchen</a:t>
            </a:r>
            <a:endParaRPr lang="de-CH" b="1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EF550-7E0F-4183-8805-C0BAB0EEB09E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18" name="Inhaltsplatzhalter 17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de-CH" dirty="0"/>
              <a:t>Stichwortzettel</a:t>
            </a:r>
          </a:p>
          <a:p>
            <a:pPr lvl="1"/>
            <a:r>
              <a:rPr lang="de-CH" dirty="0"/>
              <a:t>nur Stichworte</a:t>
            </a:r>
          </a:p>
          <a:p>
            <a:pPr lvl="1"/>
            <a:r>
              <a:rPr lang="de-CH" dirty="0"/>
              <a:t>A6-Format</a:t>
            </a:r>
          </a:p>
          <a:p>
            <a:pPr lvl="1"/>
            <a:r>
              <a:rPr lang="de-CH" dirty="0"/>
              <a:t>mattes Papier (nicht grell)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7"/>
          </p:nvPr>
        </p:nvSpPr>
        <p:spPr/>
        <p:txBody>
          <a:bodyPr>
            <a:normAutofit/>
          </a:bodyPr>
          <a:lstStyle/>
          <a:p>
            <a:r>
              <a:rPr lang="de-CH"/>
              <a:t>Proben</a:t>
            </a:r>
          </a:p>
          <a:p>
            <a:pPr lvl="1"/>
            <a:r>
              <a:rPr lang="de-CH"/>
              <a:t>gehören zur Vorbereitungsphase</a:t>
            </a:r>
          </a:p>
          <a:p>
            <a:pPr lvl="1"/>
            <a:r>
              <a:rPr lang="de-CH"/>
              <a:t>Raum ansehen</a:t>
            </a:r>
          </a:p>
          <a:p>
            <a:pPr lvl="1"/>
            <a:r>
              <a:rPr lang="de-CH"/>
              <a:t>Geräte ausprobieren</a:t>
            </a:r>
          </a:p>
          <a:p>
            <a:endParaRPr lang="de-CH" dirty="0"/>
          </a:p>
        </p:txBody>
      </p:sp>
      <p:graphicFrame>
        <p:nvGraphicFramePr>
          <p:cNvPr id="14" name="Bildplatzhalter 13"/>
          <p:cNvGraphicFramePr>
            <a:graphicFrameLocks noGrp="1" noChangeAspect="1"/>
          </p:cNvGraphicFramePr>
          <p:nvPr>
            <p:ph type="pic" sz="quarter" idx="18"/>
            <p:extLst>
              <p:ext uri="{D42A27DB-BD31-4B8C-83A1-F6EECF244321}">
                <p14:modId xmlns:p14="http://schemas.microsoft.com/office/powerpoint/2010/main" val="3197823253"/>
              </p:ext>
            </p:extLst>
          </p:nvPr>
        </p:nvGraphicFramePr>
        <p:xfrm>
          <a:off x="5238750" y="2065338"/>
          <a:ext cx="3549650" cy="2312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Document" r:id="rId4" imgW="6167901" imgH="4028335" progId="Word.Document.8">
                  <p:embed/>
                </p:oleObj>
              </mc:Choice>
              <mc:Fallback>
                <p:oleObj name="Document" r:id="rId4" imgW="6167901" imgH="4028335" progId="Word.Document.8">
                  <p:embed/>
                  <p:pic>
                    <p:nvPicPr>
                      <p:cNvPr id="0" name="Object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8750" y="2065338"/>
                        <a:ext cx="3549650" cy="2312987"/>
                      </a:xfrm>
                      <a:prstGeom prst="rect">
                        <a:avLst/>
                      </a:prstGeom>
                      <a:solidFill>
                        <a:srgbClr val="F6F5EE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9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antern">
  <a:themeElements>
    <a:clrScheme name="Lantern">
      <a:dk1>
        <a:sysClr val="windowText" lastClr="000000"/>
      </a:dk1>
      <a:lt1>
        <a:sysClr val="window" lastClr="FFFFFF"/>
      </a:lt1>
      <a:dk2>
        <a:srgbClr val="430000"/>
      </a:dk2>
      <a:lt2>
        <a:srgbClr val="FFE8E8"/>
      </a:lt2>
      <a:accent1>
        <a:srgbClr val="E91201"/>
      </a:accent1>
      <a:accent2>
        <a:srgbClr val="FF6262"/>
      </a:accent2>
      <a:accent3>
        <a:srgbClr val="FF8000"/>
      </a:accent3>
      <a:accent4>
        <a:srgbClr val="EEA451"/>
      </a:accent4>
      <a:accent5>
        <a:srgbClr val="EA44C9"/>
      </a:accent5>
      <a:accent6>
        <a:srgbClr val="D21578"/>
      </a:accent6>
      <a:hlink>
        <a:srgbClr val="00B5CE"/>
      </a:hlink>
      <a:folHlink>
        <a:srgbClr val="E17100"/>
      </a:folHlink>
    </a:clrScheme>
    <a:fontScheme name="Lantern">
      <a:majorFont>
        <a:latin typeface="Tw Cen MT"/>
        <a:ea typeface=""/>
        <a:cs typeface=""/>
        <a:font script="Cyrl" typeface="Tahoma"/>
        <a:font script="Grek" typeface="Tahoma"/>
        <a:font script="Jpan" typeface="HG丸ｺﾞｼｯｸM-PRO"/>
        <a:font script="Hang" typeface="HY엽서L"/>
        <a:font script="Hans" typeface="黑体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丸ｺﾞｼｯｸM-PRO"/>
        <a:font script="Hang" typeface="맑은 고딕"/>
        <a:font script="Hans" typeface="幼圆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ntern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"/>
              </a:schemeClr>
            </a:gs>
            <a:gs pos="10000">
              <a:schemeClr val="phClr">
                <a:tint val="30000"/>
                <a:shade val="100000"/>
                <a:hueMod val="100000"/>
                <a:satMod val="100000"/>
              </a:schemeClr>
            </a:gs>
            <a:gs pos="30000">
              <a:schemeClr val="phClr">
                <a:tint val="8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90000"/>
                <a:shade val="100000"/>
                <a:hueMod val="100000"/>
                <a:satMod val="100000"/>
              </a:schemeClr>
            </a:gs>
            <a:gs pos="10000">
              <a:schemeClr val="phClr">
                <a:tint val="90000"/>
                <a:shade val="80000"/>
                <a:hueMod val="100000"/>
                <a:satMod val="100000"/>
              </a:schemeClr>
            </a:gs>
            <a:gs pos="30000">
              <a:schemeClr val="phClr">
                <a:tint val="100000"/>
                <a:shade val="5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20000"/>
                <a:hueMod val="100000"/>
                <a:satMod val="100000"/>
              </a:schemeClr>
            </a:gs>
          </a:gsLst>
          <a:path path="circle">
            <a:fillToRect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/>
            <a:lightRig rig="chilly" dir="tl">
              <a:rot lat="0" lon="0" rev="2700000"/>
            </a:lightRig>
          </a:scene3d>
          <a:sp3d prstMaterial="matte">
            <a:bevelT/>
            <a:contourClr>
              <a:schemeClr val="bg2">
                <a:tint val="1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/>
            <a:lightRig rig="twoPt" dir="t">
              <a:rot lat="0" lon="0" rev="8100000"/>
            </a:lightRig>
          </a:scene3d>
          <a:sp3d prstMaterial="matte">
            <a:bevelT/>
            <a:bevelB w="0" h="0"/>
            <a:extrusionClr>
              <a:schemeClr val="bg1"/>
            </a:extrusionClr>
          </a:sp3d>
        </a:effectStyle>
      </a:effectStyleLst>
      <a:bgFillStyleLst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0000"/>
                <a:lum val="90000"/>
              </a:schemeClr>
            </a:gs>
            <a:gs pos="5000">
              <a:schemeClr val="phClr">
                <a:tint val="100000"/>
                <a:shade val="100000"/>
                <a:hueMod val="100000"/>
                <a:satMod val="100000"/>
                <a:lum val="80000"/>
              </a:schemeClr>
            </a:gs>
            <a:gs pos="10000">
              <a:schemeClr val="phClr">
                <a:tint val="100000"/>
                <a:shade val="100000"/>
                <a:hueMod val="100000"/>
                <a:satMod val="100000"/>
                <a:lum val="8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100000"/>
                <a:hueMod val="100000"/>
                <a:satMod val="70000"/>
              </a:schemeClr>
              <a:srgbClr val="F07800">
                <a:alpha val="77647"/>
              </a:srgbClr>
            </a:duotone>
          </a:blip>
          <a:stretch>
            <a:fillRect/>
          </a:stretch>
        </a:blipFill>
        <a:blipFill>
          <a:blip xmlns:r="http://schemas.openxmlformats.org/officeDocument/2006/relationships" r:embed="rId2">
            <a:duotone>
              <a:schemeClr val="phClr">
                <a:tint val="100000"/>
                <a:shade val="100000"/>
                <a:hueMod val="100000"/>
                <a:satMod val="70000"/>
              </a:schemeClr>
              <a:srgbClr val="F07800">
                <a:alpha val="77647"/>
              </a:srgb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Design „Windlicht“</Template>
  <TotalTime>0</TotalTime>
  <Words>534</Words>
  <Application>Microsoft Office PowerPoint</Application>
  <PresentationFormat>Bildschirmpräsentation (4:3)</PresentationFormat>
  <Paragraphs>178</Paragraphs>
  <Slides>15</Slides>
  <Notes>15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3" baseType="lpstr">
      <vt:lpstr>Arial</vt:lpstr>
      <vt:lpstr>Calibri</vt:lpstr>
      <vt:lpstr>Frutiger Linotype</vt:lpstr>
      <vt:lpstr>Tw Cen MT</vt:lpstr>
      <vt:lpstr>Verdana</vt:lpstr>
      <vt:lpstr>Wingdings 2</vt:lpstr>
      <vt:lpstr>Lantern</vt:lpstr>
      <vt:lpstr>Document</vt:lpstr>
      <vt:lpstr>Präsentieren kann ich lernen</vt:lpstr>
      <vt:lpstr>Bedeutung der Präsentation</vt:lpstr>
      <vt:lpstr>Ängste</vt:lpstr>
      <vt:lpstr>Abklärungen</vt:lpstr>
      <vt:lpstr>Ziele setzen</vt:lpstr>
      <vt:lpstr>Ziel-Beispiele</vt:lpstr>
      <vt:lpstr>Informationen sammeln</vt:lpstr>
      <vt:lpstr>Gliederung</vt:lpstr>
      <vt:lpstr>Proben/Kärtchen</vt:lpstr>
      <vt:lpstr>Auftreten</vt:lpstr>
      <vt:lpstr>Tipps zum Sprechen</vt:lpstr>
      <vt:lpstr>Tipps zu Folien 1</vt:lpstr>
      <vt:lpstr>Tipps zu Folien 2</vt:lpstr>
      <vt:lpstr>Handzettel (Handouts)</vt:lpstr>
      <vt:lpstr>Zusätzliche Tipps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«Präsentieren kann ich lernen»</dc:title>
  <dc:creator>lasti</dc:creator>
  <cp:lastModifiedBy>Lippuner Jürg BZSL</cp:lastModifiedBy>
  <cp:revision>53</cp:revision>
  <cp:lastPrinted>2012-04-26T08:06:57Z</cp:lastPrinted>
  <dcterms:created xsi:type="dcterms:W3CDTF">2008-05-03T10:13:56Z</dcterms:created>
  <dcterms:modified xsi:type="dcterms:W3CDTF">2021-11-17T08:23:14Z</dcterms:modified>
</cp:coreProperties>
</file>