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2" r:id="rId6"/>
    <p:sldId id="263" r:id="rId7"/>
    <p:sldId id="261" r:id="rId8"/>
  </p:sldIdLst>
  <p:sldSz cx="9144000" cy="5715000" type="screen16x1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16" y="9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D96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5364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8193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211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2821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6003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27603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61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3058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636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8328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CF52-CC0E-4AC9-8CD2-F9351CB9D69E}" type="datetimeFigureOut">
              <a:rPr lang="de-CH" smtClean="0"/>
              <a:t>04.08.2020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687B-9187-4C28-95AA-B5063B7CCCC8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75077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D961"/>
                </a:solidFill>
              </a:defRPr>
            </a:lvl1pPr>
          </a:lstStyle>
          <a:p>
            <a:fld id="{D36FCF52-CC0E-4AC9-8CD2-F9351CB9D69E}" type="datetimeFigureOut">
              <a:rPr lang="de-CH" smtClean="0"/>
              <a:pPr/>
              <a:t>04.08.2020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D961"/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D961"/>
                </a:solidFill>
              </a:defRPr>
            </a:lvl1pPr>
          </a:lstStyle>
          <a:p>
            <a:fld id="{D436687B-9187-4C28-95AA-B5063B7CCCC8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2102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D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FFD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FFD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FFD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FFD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FFD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Erstellen einer eigenen Form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Von Jürg Lippuner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-310852"/>
            <a:ext cx="627942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25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Übung 1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de-CH" dirty="0"/>
              <a:t>Zeichnen Sie ein Rechteck und einen Pfeil mit dem Formen-Werkzeug (Pfeil auf Rechteck).</a:t>
            </a:r>
          </a:p>
          <a:p>
            <a:pPr marL="457200" indent="-457200">
              <a:buFont typeface="+mj-lt"/>
              <a:buAutoNum type="arabicPeriod"/>
            </a:pPr>
            <a:r>
              <a:rPr lang="de-CH" dirty="0"/>
              <a:t>Markieren Sie die beiden Objekte.</a:t>
            </a:r>
          </a:p>
          <a:p>
            <a:pPr marL="457200" indent="-457200">
              <a:buFont typeface="+mj-lt"/>
              <a:buAutoNum type="arabicPeriod"/>
            </a:pPr>
            <a:r>
              <a:rPr lang="de-CH" dirty="0"/>
              <a:t>Wählen Sie in der Gruppe </a:t>
            </a:r>
            <a:r>
              <a:rPr lang="de-CH" b="1" dirty="0"/>
              <a:t>Formen einfügen</a:t>
            </a:r>
            <a:r>
              <a:rPr lang="de-CH" dirty="0"/>
              <a:t> im Register </a:t>
            </a:r>
            <a:r>
              <a:rPr lang="de-CH" b="1" dirty="0"/>
              <a:t>Einfügen</a:t>
            </a:r>
            <a:r>
              <a:rPr lang="de-CH" dirty="0"/>
              <a:t> den Befehl </a:t>
            </a:r>
            <a:r>
              <a:rPr lang="de-CH" b="1" dirty="0"/>
              <a:t>Kombinieren.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0307AED-8695-4BE9-8DAA-D6F572BF1E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t="3927" r="39608" b="68873"/>
          <a:stretch/>
        </p:blipFill>
        <p:spPr>
          <a:xfrm>
            <a:off x="6180464" y="969377"/>
            <a:ext cx="2369184" cy="174410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Rechteck 13"/>
          <p:cNvSpPr/>
          <p:nvPr/>
        </p:nvSpPr>
        <p:spPr>
          <a:xfrm>
            <a:off x="7280199" y="146665"/>
            <a:ext cx="1269449" cy="740512"/>
          </a:xfrm>
          <a:custGeom>
            <a:avLst/>
            <a:gdLst/>
            <a:ahLst/>
            <a:cxnLst/>
            <a:rect l="l" t="t" r="r" b="b"/>
            <a:pathLst>
              <a:path w="1440160" h="1008112">
                <a:moveTo>
                  <a:pt x="1008112" y="216024"/>
                </a:moveTo>
                <a:lnTo>
                  <a:pt x="1008112" y="360040"/>
                </a:lnTo>
                <a:lnTo>
                  <a:pt x="216024" y="360040"/>
                </a:lnTo>
                <a:lnTo>
                  <a:pt x="360040" y="504056"/>
                </a:lnTo>
                <a:lnTo>
                  <a:pt x="216024" y="648072"/>
                </a:lnTo>
                <a:lnTo>
                  <a:pt x="1008112" y="648072"/>
                </a:lnTo>
                <a:lnTo>
                  <a:pt x="1008112" y="792088"/>
                </a:lnTo>
                <a:lnTo>
                  <a:pt x="1296144" y="504056"/>
                </a:lnTo>
                <a:close/>
                <a:moveTo>
                  <a:pt x="0" y="0"/>
                </a:moveTo>
                <a:lnTo>
                  <a:pt x="1440160" y="0"/>
                </a:lnTo>
                <a:lnTo>
                  <a:pt x="1440160" y="1008112"/>
                </a:lnTo>
                <a:lnTo>
                  <a:pt x="0" y="1008112"/>
                </a:ln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Beispiel</a:t>
            </a:r>
          </a:p>
        </p:txBody>
      </p:sp>
    </p:spTree>
    <p:extLst>
      <p:ext uri="{BB962C8B-B14F-4D97-AF65-F5344CB8AC3E}">
        <p14:creationId xmlns:p14="http://schemas.microsoft.com/office/powerpoint/2010/main" val="1264921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Übung 2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CH" dirty="0"/>
              <a:t>Versuchen Sie die unten stehende Beispielfigur zu erstellen</a:t>
            </a:r>
          </a:p>
          <a:p>
            <a:pPr marL="0" indent="0">
              <a:buNone/>
            </a:pPr>
            <a:r>
              <a:rPr lang="de-CH" sz="2000" dirty="0"/>
              <a:t>(Schatten noch hinzufügen)</a:t>
            </a:r>
          </a:p>
        </p:txBody>
      </p:sp>
      <p:sp>
        <p:nvSpPr>
          <p:cNvPr id="5" name="Fensterinhalt vertikal verschieben 4"/>
          <p:cNvSpPr/>
          <p:nvPr/>
        </p:nvSpPr>
        <p:spPr>
          <a:xfrm>
            <a:off x="1547664" y="3361556"/>
            <a:ext cx="1440160" cy="1440160"/>
          </a:xfrm>
          <a:custGeom>
            <a:avLst/>
            <a:gdLst/>
            <a:ahLst/>
            <a:cxnLst/>
            <a:rect l="l" t="t" r="r" b="b"/>
            <a:pathLst>
              <a:path w="2592288" h="3096344">
                <a:moveTo>
                  <a:pt x="1099448" y="468052"/>
                </a:moveTo>
                <a:lnTo>
                  <a:pt x="760530" y="831159"/>
                </a:lnTo>
                <a:lnTo>
                  <a:pt x="1064644" y="1250459"/>
                </a:lnTo>
                <a:lnTo>
                  <a:pt x="961433" y="1373953"/>
                </a:lnTo>
                <a:lnTo>
                  <a:pt x="1249465" y="1773651"/>
                </a:lnTo>
                <a:lnTo>
                  <a:pt x="1161055" y="1860274"/>
                </a:lnTo>
                <a:lnTo>
                  <a:pt x="1624626" y="2484276"/>
                </a:lnTo>
                <a:lnTo>
                  <a:pt x="1351276" y="1670039"/>
                </a:lnTo>
                <a:lnTo>
                  <a:pt x="1423684" y="1588830"/>
                </a:lnTo>
                <a:lnTo>
                  <a:pt x="1202579" y="1102509"/>
                </a:lnTo>
                <a:lnTo>
                  <a:pt x="1274987" y="1035582"/>
                </a:lnTo>
                <a:close/>
                <a:moveTo>
                  <a:pt x="486054" y="0"/>
                </a:moveTo>
                <a:lnTo>
                  <a:pt x="2430270" y="0"/>
                </a:lnTo>
                <a:cubicBezTo>
                  <a:pt x="2519750" y="0"/>
                  <a:pt x="2592288" y="72538"/>
                  <a:pt x="2592288" y="162018"/>
                </a:cubicBezTo>
                <a:cubicBezTo>
                  <a:pt x="2592288" y="251498"/>
                  <a:pt x="2519750" y="324036"/>
                  <a:pt x="2430270" y="324036"/>
                </a:cubicBezTo>
                <a:lnTo>
                  <a:pt x="2268252" y="324036"/>
                </a:lnTo>
                <a:lnTo>
                  <a:pt x="2268252" y="2934326"/>
                </a:lnTo>
                <a:cubicBezTo>
                  <a:pt x="2268252" y="3023806"/>
                  <a:pt x="2195714" y="3096344"/>
                  <a:pt x="2106234" y="3096344"/>
                </a:cubicBezTo>
                <a:lnTo>
                  <a:pt x="162018" y="3096344"/>
                </a:lnTo>
                <a:cubicBezTo>
                  <a:pt x="72538" y="3096344"/>
                  <a:pt x="0" y="3023806"/>
                  <a:pt x="0" y="2934326"/>
                </a:cubicBezTo>
                <a:cubicBezTo>
                  <a:pt x="0" y="2844846"/>
                  <a:pt x="72538" y="2772308"/>
                  <a:pt x="162018" y="2772308"/>
                </a:cubicBezTo>
                <a:lnTo>
                  <a:pt x="324036" y="2772308"/>
                </a:lnTo>
                <a:lnTo>
                  <a:pt x="324036" y="162018"/>
                </a:lnTo>
                <a:cubicBezTo>
                  <a:pt x="324036" y="72538"/>
                  <a:pt x="396574" y="0"/>
                  <a:pt x="486054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0935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Übung 3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CH" dirty="0"/>
              <a:t>Versuchen Sie die unten stehende Beispielfigur zu erstellen</a:t>
            </a:r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r>
              <a:rPr lang="de-CH" sz="2000" dirty="0"/>
              <a:t>Die Figur entstand aus den folgenden Objekten</a:t>
            </a:r>
          </a:p>
        </p:txBody>
      </p:sp>
      <p:sp>
        <p:nvSpPr>
          <p:cNvPr id="10" name="Ellipse 9"/>
          <p:cNvSpPr/>
          <p:nvPr/>
        </p:nvSpPr>
        <p:spPr>
          <a:xfrm>
            <a:off x="2250042" y="2365530"/>
            <a:ext cx="1224136" cy="1224136"/>
          </a:xfrm>
          <a:custGeom>
            <a:avLst/>
            <a:gdLst/>
            <a:ahLst/>
            <a:cxnLst/>
            <a:rect l="l" t="t" r="r" b="b"/>
            <a:pathLst>
              <a:path w="1224136" h="1224136">
                <a:moveTo>
                  <a:pt x="612068" y="360040"/>
                </a:moveTo>
                <a:cubicBezTo>
                  <a:pt x="751259" y="360040"/>
                  <a:pt x="864096" y="472877"/>
                  <a:pt x="864096" y="612068"/>
                </a:cubicBezTo>
                <a:cubicBezTo>
                  <a:pt x="864096" y="751259"/>
                  <a:pt x="751259" y="864096"/>
                  <a:pt x="612068" y="864096"/>
                </a:cubicBezTo>
                <a:cubicBezTo>
                  <a:pt x="472877" y="864096"/>
                  <a:pt x="360040" y="751259"/>
                  <a:pt x="360040" y="612068"/>
                </a:cubicBezTo>
                <a:cubicBezTo>
                  <a:pt x="360040" y="472877"/>
                  <a:pt x="472877" y="360040"/>
                  <a:pt x="612068" y="360040"/>
                </a:cubicBezTo>
                <a:close/>
                <a:moveTo>
                  <a:pt x="612068" y="108012"/>
                </a:moveTo>
                <a:cubicBezTo>
                  <a:pt x="333686" y="108012"/>
                  <a:pt x="108012" y="333686"/>
                  <a:pt x="108012" y="612068"/>
                </a:cubicBezTo>
                <a:cubicBezTo>
                  <a:pt x="108012" y="890450"/>
                  <a:pt x="333686" y="1116124"/>
                  <a:pt x="612068" y="1116124"/>
                </a:cubicBezTo>
                <a:cubicBezTo>
                  <a:pt x="890450" y="1116124"/>
                  <a:pt x="1116124" y="890450"/>
                  <a:pt x="1116124" y="612068"/>
                </a:cubicBezTo>
                <a:cubicBezTo>
                  <a:pt x="1116124" y="333686"/>
                  <a:pt x="890450" y="108012"/>
                  <a:pt x="612068" y="108012"/>
                </a:cubicBezTo>
                <a:close/>
                <a:moveTo>
                  <a:pt x="612068" y="0"/>
                </a:moveTo>
                <a:cubicBezTo>
                  <a:pt x="950104" y="0"/>
                  <a:pt x="1224136" y="274032"/>
                  <a:pt x="1224136" y="612068"/>
                </a:cubicBezTo>
                <a:cubicBezTo>
                  <a:pt x="1224136" y="950104"/>
                  <a:pt x="950104" y="1224136"/>
                  <a:pt x="612068" y="1224136"/>
                </a:cubicBezTo>
                <a:cubicBezTo>
                  <a:pt x="274032" y="1224136"/>
                  <a:pt x="0" y="950104"/>
                  <a:pt x="0" y="612068"/>
                </a:cubicBezTo>
                <a:cubicBezTo>
                  <a:pt x="0" y="274032"/>
                  <a:pt x="274032" y="0"/>
                  <a:pt x="612068" y="0"/>
                </a:cubicBezTo>
                <a:close/>
              </a:path>
            </a:pathLst>
          </a:cu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Ellipse 11"/>
          <p:cNvSpPr/>
          <p:nvPr/>
        </p:nvSpPr>
        <p:spPr>
          <a:xfrm>
            <a:off x="1648338" y="4261999"/>
            <a:ext cx="1224136" cy="122413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3" name="Rad 12"/>
          <p:cNvSpPr/>
          <p:nvPr/>
        </p:nvSpPr>
        <p:spPr>
          <a:xfrm>
            <a:off x="3180081" y="4287524"/>
            <a:ext cx="1008112" cy="1008112"/>
          </a:xfrm>
          <a:prstGeom prst="don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39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Übung 4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CH" dirty="0"/>
              <a:t>Versuchen Sie die unten stehende Beispielfigur zu erstellen</a:t>
            </a:r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r>
              <a:rPr lang="de-CH" sz="2000" dirty="0"/>
              <a:t>Die Figur entstand aus den folgenden Objekten</a:t>
            </a:r>
          </a:p>
        </p:txBody>
      </p:sp>
      <p:sp>
        <p:nvSpPr>
          <p:cNvPr id="12" name="Ellipse 11"/>
          <p:cNvSpPr/>
          <p:nvPr/>
        </p:nvSpPr>
        <p:spPr>
          <a:xfrm>
            <a:off x="2123728" y="4153644"/>
            <a:ext cx="1224136" cy="122413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3" name="Rad 12"/>
          <p:cNvSpPr/>
          <p:nvPr/>
        </p:nvSpPr>
        <p:spPr>
          <a:xfrm>
            <a:off x="971600" y="4258444"/>
            <a:ext cx="1008112" cy="1008112"/>
          </a:xfrm>
          <a:prstGeom prst="donut">
            <a:avLst>
              <a:gd name="adj" fmla="val 13343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Ellipse 1"/>
          <p:cNvSpPr/>
          <p:nvPr/>
        </p:nvSpPr>
        <p:spPr>
          <a:xfrm>
            <a:off x="2172850" y="2497460"/>
            <a:ext cx="720080" cy="720080"/>
          </a:xfrm>
          <a:custGeom>
            <a:avLst/>
            <a:gdLst/>
            <a:ahLst/>
            <a:cxnLst/>
            <a:rect l="l" t="t" r="r" b="b"/>
            <a:pathLst>
              <a:path w="3240360" h="3240360">
                <a:moveTo>
                  <a:pt x="282415" y="706681"/>
                </a:moveTo>
                <a:cubicBezTo>
                  <a:pt x="457162" y="752455"/>
                  <a:pt x="594066" y="1192360"/>
                  <a:pt x="594066" y="1728192"/>
                </a:cubicBezTo>
                <a:cubicBezTo>
                  <a:pt x="594066" y="2150191"/>
                  <a:pt x="509152" y="2512691"/>
                  <a:pt x="387595" y="2670157"/>
                </a:cubicBezTo>
                <a:cubicBezTo>
                  <a:pt x="145600" y="2387952"/>
                  <a:pt x="0" y="2021070"/>
                  <a:pt x="0" y="1620180"/>
                </a:cubicBezTo>
                <a:cubicBezTo>
                  <a:pt x="0" y="1281213"/>
                  <a:pt x="104095" y="966558"/>
                  <a:pt x="282415" y="706681"/>
                </a:cubicBezTo>
                <a:close/>
                <a:moveTo>
                  <a:pt x="2931625" y="671483"/>
                </a:moveTo>
                <a:cubicBezTo>
                  <a:pt x="3126356" y="937337"/>
                  <a:pt x="3240360" y="1265445"/>
                  <a:pt x="3240360" y="1620180"/>
                </a:cubicBezTo>
                <a:cubicBezTo>
                  <a:pt x="3240360" y="1925931"/>
                  <a:pt x="3155667" y="2211900"/>
                  <a:pt x="3006854" y="2454938"/>
                </a:cubicBezTo>
                <a:cubicBezTo>
                  <a:pt x="2879811" y="2304849"/>
                  <a:pt x="2790310" y="1934315"/>
                  <a:pt x="2790310" y="1501070"/>
                </a:cubicBezTo>
                <a:cubicBezTo>
                  <a:pt x="2790310" y="1160020"/>
                  <a:pt x="2845772" y="857831"/>
                  <a:pt x="2931625" y="671483"/>
                </a:cubicBezTo>
                <a:close/>
                <a:moveTo>
                  <a:pt x="1620180" y="0"/>
                </a:moveTo>
                <a:cubicBezTo>
                  <a:pt x="2040930" y="0"/>
                  <a:pt x="2424219" y="160383"/>
                  <a:pt x="2711001" y="424716"/>
                </a:cubicBezTo>
                <a:cubicBezTo>
                  <a:pt x="2550761" y="674741"/>
                  <a:pt x="2448272" y="1063968"/>
                  <a:pt x="2448272" y="1501070"/>
                </a:cubicBezTo>
                <a:cubicBezTo>
                  <a:pt x="2448272" y="2026944"/>
                  <a:pt x="2596618" y="2483522"/>
                  <a:pt x="2814618" y="2712130"/>
                </a:cubicBezTo>
                <a:cubicBezTo>
                  <a:pt x="2519743" y="3037239"/>
                  <a:pt x="2093683" y="3240360"/>
                  <a:pt x="1620180" y="3240360"/>
                </a:cubicBezTo>
                <a:cubicBezTo>
                  <a:pt x="1239411" y="3240360"/>
                  <a:pt x="889321" y="3109009"/>
                  <a:pt x="613468" y="2888242"/>
                </a:cubicBezTo>
                <a:cubicBezTo>
                  <a:pt x="807572" y="2647146"/>
                  <a:pt x="936104" y="2217689"/>
                  <a:pt x="936104" y="1728192"/>
                </a:cubicBezTo>
                <a:cubicBezTo>
                  <a:pt x="936104" y="1146795"/>
                  <a:pt x="754779" y="650098"/>
                  <a:pt x="498318" y="452928"/>
                </a:cubicBezTo>
                <a:cubicBezTo>
                  <a:pt x="788682" y="172100"/>
                  <a:pt x="1184333" y="0"/>
                  <a:pt x="1620180" y="0"/>
                </a:cubicBezTo>
                <a:close/>
              </a:path>
            </a:pathLst>
          </a:cu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5627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Übung 5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CH" dirty="0"/>
              <a:t>Versuchen Sie die unten stehende Beispielfigur zu erstellen</a:t>
            </a:r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endParaRPr lang="de-CH" sz="2000" dirty="0"/>
          </a:p>
          <a:p>
            <a:pPr marL="0" indent="0">
              <a:buNone/>
            </a:pPr>
            <a:r>
              <a:rPr lang="de-CH" sz="2000" dirty="0"/>
              <a:t>Die Figur entstand aus den folgenden Objekten und einem abgeschrägten Effekt</a:t>
            </a:r>
          </a:p>
        </p:txBody>
      </p:sp>
      <p:sp>
        <p:nvSpPr>
          <p:cNvPr id="11" name="Rechteck 10"/>
          <p:cNvSpPr/>
          <p:nvPr/>
        </p:nvSpPr>
        <p:spPr>
          <a:xfrm>
            <a:off x="2535912" y="2209428"/>
            <a:ext cx="1340838" cy="1440160"/>
          </a:xfrm>
          <a:custGeom>
            <a:avLst/>
            <a:gdLst/>
            <a:ahLst/>
            <a:cxnLst/>
            <a:rect l="l" t="t" r="r" b="b"/>
            <a:pathLst>
              <a:path w="3096344" h="3096344">
                <a:moveTo>
                  <a:pt x="2088232" y="1296144"/>
                </a:moveTo>
                <a:lnTo>
                  <a:pt x="2232248" y="1296144"/>
                </a:lnTo>
                <a:lnTo>
                  <a:pt x="2376264" y="1548172"/>
                </a:lnTo>
                <a:lnTo>
                  <a:pt x="2232248" y="1800200"/>
                </a:lnTo>
                <a:lnTo>
                  <a:pt x="2088232" y="1800200"/>
                </a:lnTo>
                <a:lnTo>
                  <a:pt x="2232248" y="1548172"/>
                </a:lnTo>
                <a:close/>
                <a:moveTo>
                  <a:pt x="1444601" y="1296144"/>
                </a:moveTo>
                <a:lnTo>
                  <a:pt x="1588617" y="1296144"/>
                </a:lnTo>
                <a:lnTo>
                  <a:pt x="1732633" y="1548172"/>
                </a:lnTo>
                <a:lnTo>
                  <a:pt x="1588617" y="1800200"/>
                </a:lnTo>
                <a:lnTo>
                  <a:pt x="1444601" y="1800200"/>
                </a:lnTo>
                <a:lnTo>
                  <a:pt x="1588617" y="1548172"/>
                </a:lnTo>
                <a:close/>
                <a:moveTo>
                  <a:pt x="800970" y="1296144"/>
                </a:moveTo>
                <a:lnTo>
                  <a:pt x="944986" y="1296144"/>
                </a:lnTo>
                <a:lnTo>
                  <a:pt x="1089002" y="1548172"/>
                </a:lnTo>
                <a:lnTo>
                  <a:pt x="944986" y="1800200"/>
                </a:lnTo>
                <a:lnTo>
                  <a:pt x="800970" y="1800200"/>
                </a:lnTo>
                <a:lnTo>
                  <a:pt x="944986" y="1548172"/>
                </a:lnTo>
                <a:close/>
                <a:moveTo>
                  <a:pt x="1256926" y="504056"/>
                </a:moveTo>
                <a:lnTo>
                  <a:pt x="1256926" y="1256926"/>
                </a:lnTo>
                <a:lnTo>
                  <a:pt x="504056" y="1256926"/>
                </a:lnTo>
                <a:lnTo>
                  <a:pt x="504056" y="1839418"/>
                </a:lnTo>
                <a:lnTo>
                  <a:pt x="1256926" y="1839418"/>
                </a:lnTo>
                <a:lnTo>
                  <a:pt x="1256926" y="2592288"/>
                </a:lnTo>
                <a:lnTo>
                  <a:pt x="1839418" y="2592288"/>
                </a:lnTo>
                <a:lnTo>
                  <a:pt x="1839418" y="1839418"/>
                </a:lnTo>
                <a:lnTo>
                  <a:pt x="2592288" y="1839418"/>
                </a:lnTo>
                <a:lnTo>
                  <a:pt x="2592288" y="1256926"/>
                </a:lnTo>
                <a:lnTo>
                  <a:pt x="1839418" y="1256926"/>
                </a:lnTo>
                <a:lnTo>
                  <a:pt x="1839418" y="504056"/>
                </a:lnTo>
                <a:close/>
                <a:moveTo>
                  <a:pt x="0" y="0"/>
                </a:moveTo>
                <a:lnTo>
                  <a:pt x="3096344" y="0"/>
                </a:lnTo>
                <a:lnTo>
                  <a:pt x="3096344" y="3096344"/>
                </a:lnTo>
                <a:lnTo>
                  <a:pt x="0" y="3096344"/>
                </a:lnTo>
                <a:close/>
              </a:path>
            </a:pathLst>
          </a:cu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Kreuz 16"/>
          <p:cNvSpPr/>
          <p:nvPr/>
        </p:nvSpPr>
        <p:spPr>
          <a:xfrm>
            <a:off x="1319225" y="4801716"/>
            <a:ext cx="648072" cy="648072"/>
          </a:xfrm>
          <a:prstGeom prst="plus">
            <a:avLst>
              <a:gd name="adj" fmla="val 34589"/>
            </a:avLst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0" name="Eingekerbter Richtungspfeil 19"/>
          <p:cNvSpPr/>
          <p:nvPr/>
        </p:nvSpPr>
        <p:spPr>
          <a:xfrm>
            <a:off x="2327337" y="4801716"/>
            <a:ext cx="360040" cy="648072"/>
          </a:xfrm>
          <a:prstGeom prst="chevron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3203848" y="4657700"/>
            <a:ext cx="864096" cy="864096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19272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Übung 6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CH" dirty="0"/>
              <a:t>Versuchen Sie die unten stehende Beispielfigur zu erstellen</a:t>
            </a:r>
          </a:p>
        </p:txBody>
      </p:sp>
      <p:sp>
        <p:nvSpPr>
          <p:cNvPr id="42" name="Ellipse 41"/>
          <p:cNvSpPr/>
          <p:nvPr/>
        </p:nvSpPr>
        <p:spPr>
          <a:xfrm>
            <a:off x="611560" y="2929508"/>
            <a:ext cx="3168352" cy="1368152"/>
          </a:xfrm>
          <a:custGeom>
            <a:avLst/>
            <a:gdLst/>
            <a:ahLst/>
            <a:cxnLst/>
            <a:rect l="l" t="t" r="r" b="b"/>
            <a:pathLst>
              <a:path w="3888433" h="1638390">
                <a:moveTo>
                  <a:pt x="1570035" y="58718"/>
                </a:moveTo>
                <a:cubicBezTo>
                  <a:pt x="1559792" y="58718"/>
                  <a:pt x="1551488" y="69509"/>
                  <a:pt x="1551488" y="82820"/>
                </a:cubicBezTo>
                <a:cubicBezTo>
                  <a:pt x="1551488" y="96131"/>
                  <a:pt x="1559792" y="106922"/>
                  <a:pt x="1570035" y="106922"/>
                </a:cubicBezTo>
                <a:cubicBezTo>
                  <a:pt x="1580279" y="106922"/>
                  <a:pt x="1588583" y="96131"/>
                  <a:pt x="1588583" y="82820"/>
                </a:cubicBezTo>
                <a:cubicBezTo>
                  <a:pt x="1588583" y="69509"/>
                  <a:pt x="1580279" y="58718"/>
                  <a:pt x="1570035" y="58718"/>
                </a:cubicBezTo>
                <a:close/>
                <a:moveTo>
                  <a:pt x="1529635" y="0"/>
                </a:moveTo>
                <a:lnTo>
                  <a:pt x="1531661" y="1097"/>
                </a:lnTo>
                <a:lnTo>
                  <a:pt x="1535627" y="133"/>
                </a:lnTo>
                <a:lnTo>
                  <a:pt x="1536113" y="3509"/>
                </a:lnTo>
                <a:lnTo>
                  <a:pt x="1863496" y="180841"/>
                </a:lnTo>
                <a:lnTo>
                  <a:pt x="1561637" y="180841"/>
                </a:lnTo>
                <a:lnTo>
                  <a:pt x="1603266" y="470068"/>
                </a:lnTo>
                <a:lnTo>
                  <a:pt x="1603827" y="470068"/>
                </a:lnTo>
                <a:lnTo>
                  <a:pt x="1603424" y="471162"/>
                </a:lnTo>
                <a:lnTo>
                  <a:pt x="1603827" y="473960"/>
                </a:lnTo>
                <a:lnTo>
                  <a:pt x="1602251" y="474343"/>
                </a:lnTo>
                <a:lnTo>
                  <a:pt x="1508706" y="728140"/>
                </a:lnTo>
                <a:cubicBezTo>
                  <a:pt x="1653852" y="733498"/>
                  <a:pt x="1799034" y="702512"/>
                  <a:pt x="1944217" y="608022"/>
                </a:cubicBezTo>
                <a:cubicBezTo>
                  <a:pt x="2592289" y="186233"/>
                  <a:pt x="3240361" y="1029810"/>
                  <a:pt x="3888433" y="608022"/>
                </a:cubicBezTo>
                <a:lnTo>
                  <a:pt x="3888433" y="1204551"/>
                </a:lnTo>
                <a:lnTo>
                  <a:pt x="3888433" y="1367241"/>
                </a:lnTo>
                <a:lnTo>
                  <a:pt x="3888433" y="1638390"/>
                </a:lnTo>
                <a:lnTo>
                  <a:pt x="0" y="1638390"/>
                </a:lnTo>
                <a:lnTo>
                  <a:pt x="0" y="1367241"/>
                </a:lnTo>
                <a:lnTo>
                  <a:pt x="0" y="1204551"/>
                </a:lnTo>
                <a:lnTo>
                  <a:pt x="0" y="608022"/>
                </a:lnTo>
                <a:cubicBezTo>
                  <a:pt x="121514" y="528936"/>
                  <a:pt x="243027" y="494336"/>
                  <a:pt x="364541" y="487540"/>
                </a:cubicBezTo>
                <a:cubicBezTo>
                  <a:pt x="572339" y="475918"/>
                  <a:pt x="780137" y="545603"/>
                  <a:pt x="988031" y="612876"/>
                </a:cubicBezTo>
                <a:lnTo>
                  <a:pt x="936105" y="488824"/>
                </a:lnTo>
                <a:lnTo>
                  <a:pt x="1034799" y="539734"/>
                </a:lnTo>
                <a:lnTo>
                  <a:pt x="1060477" y="470069"/>
                </a:lnTo>
                <a:lnTo>
                  <a:pt x="1414572" y="470069"/>
                </a:lnTo>
                <a:lnTo>
                  <a:pt x="1412701" y="457070"/>
                </a:lnTo>
                <a:lnTo>
                  <a:pt x="1473685" y="15188"/>
                </a:lnTo>
                <a:lnTo>
                  <a:pt x="1529635" y="1589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823756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Bildschirmpräsentation (16:10)</PresentationFormat>
  <Paragraphs>30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Larissa</vt:lpstr>
      <vt:lpstr>Erstellen einer eigenen Form</vt:lpstr>
      <vt:lpstr>Übung 1</vt:lpstr>
      <vt:lpstr>Übung 2</vt:lpstr>
      <vt:lpstr>Übung 3</vt:lpstr>
      <vt:lpstr>Übung 4</vt:lpstr>
      <vt:lpstr>Übung 5</vt:lpstr>
      <vt:lpstr>Übung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Erstellen einer eigenen Form</dc:title>
  <dc:creator>Daniela</dc:creator>
  <cp:lastModifiedBy>Lippuner Jürg BZSL</cp:lastModifiedBy>
  <cp:revision>13</cp:revision>
  <dcterms:created xsi:type="dcterms:W3CDTF">2011-05-04T12:30:17Z</dcterms:created>
  <dcterms:modified xsi:type="dcterms:W3CDTF">2020-08-04T06:55:21Z</dcterms:modified>
</cp:coreProperties>
</file>