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3" r:id="rId1"/>
  </p:sldMasterIdLst>
  <p:notesMasterIdLst>
    <p:notesMasterId r:id="rId25"/>
  </p:notesMasterIdLst>
  <p:handoutMasterIdLst>
    <p:handoutMasterId r:id="rId26"/>
  </p:handoutMasterIdLst>
  <p:sldIdLst>
    <p:sldId id="256" r:id="rId2"/>
    <p:sldId id="257" r:id="rId3"/>
    <p:sldId id="258" r:id="rId4"/>
    <p:sldId id="268" r:id="rId5"/>
    <p:sldId id="262" r:id="rId6"/>
    <p:sldId id="263" r:id="rId7"/>
    <p:sldId id="264" r:id="rId8"/>
    <p:sldId id="278" r:id="rId9"/>
    <p:sldId id="259" r:id="rId10"/>
    <p:sldId id="260" r:id="rId11"/>
    <p:sldId id="269" r:id="rId12"/>
    <p:sldId id="270" r:id="rId13"/>
    <p:sldId id="266" r:id="rId14"/>
    <p:sldId id="265" r:id="rId15"/>
    <p:sldId id="267" r:id="rId16"/>
    <p:sldId id="271" r:id="rId17"/>
    <p:sldId id="272" r:id="rId18"/>
    <p:sldId id="275" r:id="rId19"/>
    <p:sldId id="276" r:id="rId20"/>
    <p:sldId id="277" r:id="rId21"/>
    <p:sldId id="273" r:id="rId22"/>
    <p:sldId id="274" r:id="rId23"/>
    <p:sldId id="279" r:id="rId24"/>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CBEF"/>
    <a:srgbClr val="008000"/>
    <a:srgbClr val="FFFF00"/>
    <a:srgbClr val="CCFFFF"/>
    <a:srgbClr val="CCFF99"/>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396" y="84"/>
      </p:cViewPr>
      <p:guideLst>
        <p:guide orient="horz" pos="1800"/>
        <p:guide pos="2880"/>
      </p:guideLst>
    </p:cSldViewPr>
  </p:slideViewPr>
  <p:notesTextViewPr>
    <p:cViewPr>
      <p:scale>
        <a:sx n="100" d="100"/>
        <a:sy n="100" d="100"/>
      </p:scale>
      <p:origin x="0" y="0"/>
    </p:cViewPr>
  </p:notesTextViewPr>
  <p:notesViewPr>
    <p:cSldViewPr>
      <p:cViewPr varScale="1">
        <p:scale>
          <a:sx n="82" d="100"/>
          <a:sy n="82" d="100"/>
        </p:scale>
        <p:origin x="-31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65BE99-433B-4AC2-8A54-C391840F9571}" type="datetimeFigureOut">
              <a:rPr lang="de-CH" smtClean="0"/>
              <a:t>04.08.2020</a:t>
            </a:fld>
            <a:endParaRPr lang="de-CH"/>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C80613-07CC-4EBA-82E8-8B96EB2442D5}" type="slidenum">
              <a:rPr lang="de-CH" smtClean="0"/>
              <a:t>‹Nr.›</a:t>
            </a:fld>
            <a:endParaRPr lang="de-CH"/>
          </a:p>
        </p:txBody>
      </p:sp>
    </p:spTree>
    <p:extLst>
      <p:ext uri="{BB962C8B-B14F-4D97-AF65-F5344CB8AC3E}">
        <p14:creationId xmlns:p14="http://schemas.microsoft.com/office/powerpoint/2010/main" val="3275734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CH"/>
          </a:p>
        </p:txBody>
      </p:sp>
      <p:sp>
        <p:nvSpPr>
          <p:cNvPr id="256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CH"/>
          </a:p>
        </p:txBody>
      </p:sp>
      <p:sp>
        <p:nvSpPr>
          <p:cNvPr id="25604" name="Rectangle 4"/>
          <p:cNvSpPr>
            <a:spLocks noGrp="1" noRot="1" noChangeAspect="1" noChangeArrowheads="1" noTextEdit="1"/>
          </p:cNvSpPr>
          <p:nvPr>
            <p:ph type="sldImg" idx="2"/>
          </p:nvPr>
        </p:nvSpPr>
        <p:spPr bwMode="auto">
          <a:xfrm>
            <a:off x="685800" y="685800"/>
            <a:ext cx="54864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a:p>
            <a:pPr lvl="3"/>
            <a:r>
              <a:rPr lang="de-CH"/>
              <a:t>Vierte Ebene</a:t>
            </a:r>
          </a:p>
          <a:p>
            <a:pPr lvl="4"/>
            <a:r>
              <a:rPr lang="de-CH"/>
              <a:t>Fünfte Ebene</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CH"/>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5151A10-4481-4F08-9007-D80826EFC2D4}" type="slidenum">
              <a:rPr lang="de-CH"/>
              <a:pPr/>
              <a:t>‹Nr.›</a:t>
            </a:fld>
            <a:endParaRPr lang="de-CH"/>
          </a:p>
        </p:txBody>
      </p:sp>
    </p:spTree>
    <p:extLst>
      <p:ext uri="{BB962C8B-B14F-4D97-AF65-F5344CB8AC3E}">
        <p14:creationId xmlns:p14="http://schemas.microsoft.com/office/powerpoint/2010/main" val="3169051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560" kern="1200">
        <a:solidFill>
          <a:srgbClr val="FF0000"/>
        </a:solidFill>
        <a:latin typeface="+mn-lt"/>
        <a:ea typeface="+mn-ea"/>
        <a:cs typeface="+mn-cs"/>
      </a:defRPr>
    </a:lvl1pPr>
    <a:lvl2pPr marL="356616" algn="l" rtl="0" fontAlgn="base">
      <a:spcBef>
        <a:spcPct val="30000"/>
      </a:spcBef>
      <a:spcAft>
        <a:spcPct val="0"/>
      </a:spcAft>
      <a:defRPr sz="1560" kern="1200">
        <a:solidFill>
          <a:srgbClr val="FF0000"/>
        </a:solidFill>
        <a:latin typeface="+mn-lt"/>
        <a:ea typeface="+mn-ea"/>
        <a:cs typeface="+mn-cs"/>
      </a:defRPr>
    </a:lvl2pPr>
    <a:lvl3pPr marL="713232" algn="l" rtl="0" fontAlgn="base">
      <a:spcBef>
        <a:spcPct val="30000"/>
      </a:spcBef>
      <a:spcAft>
        <a:spcPct val="0"/>
      </a:spcAft>
      <a:defRPr sz="1560" kern="1200">
        <a:solidFill>
          <a:srgbClr val="FF0000"/>
        </a:solidFill>
        <a:latin typeface="+mn-lt"/>
        <a:ea typeface="+mn-ea"/>
        <a:cs typeface="+mn-cs"/>
      </a:defRPr>
    </a:lvl3pPr>
    <a:lvl4pPr marL="1069848" algn="l" rtl="0" fontAlgn="base">
      <a:spcBef>
        <a:spcPct val="30000"/>
      </a:spcBef>
      <a:spcAft>
        <a:spcPct val="0"/>
      </a:spcAft>
      <a:defRPr sz="1560" kern="1200">
        <a:solidFill>
          <a:srgbClr val="FF0000"/>
        </a:solidFill>
        <a:latin typeface="+mn-lt"/>
        <a:ea typeface="+mn-ea"/>
        <a:cs typeface="+mn-cs"/>
      </a:defRPr>
    </a:lvl4pPr>
    <a:lvl5pPr marL="1426464" algn="l" rtl="0" fontAlgn="base">
      <a:spcBef>
        <a:spcPct val="30000"/>
      </a:spcBef>
      <a:spcAft>
        <a:spcPct val="0"/>
      </a:spcAft>
      <a:defRPr sz="1560" kern="1200">
        <a:solidFill>
          <a:srgbClr val="FF0000"/>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a:t>
            </a:fld>
            <a:endParaRPr lang="de-CH"/>
          </a:p>
        </p:txBody>
      </p:sp>
    </p:spTree>
    <p:extLst>
      <p:ext uri="{BB962C8B-B14F-4D97-AF65-F5344CB8AC3E}">
        <p14:creationId xmlns:p14="http://schemas.microsoft.com/office/powerpoint/2010/main" val="2765087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10</a:t>
            </a:fld>
            <a:endParaRPr lang="de-CH"/>
          </a:p>
        </p:txBody>
      </p:sp>
    </p:spTree>
    <p:extLst>
      <p:ext uri="{BB962C8B-B14F-4D97-AF65-F5344CB8AC3E}">
        <p14:creationId xmlns:p14="http://schemas.microsoft.com/office/powerpoint/2010/main" val="449424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11</a:t>
            </a:fld>
            <a:endParaRPr lang="de-CH"/>
          </a:p>
        </p:txBody>
      </p:sp>
    </p:spTree>
    <p:extLst>
      <p:ext uri="{BB962C8B-B14F-4D97-AF65-F5344CB8AC3E}">
        <p14:creationId xmlns:p14="http://schemas.microsoft.com/office/powerpoint/2010/main" val="3262181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r>
              <a:rPr lang="de-CH" dirty="0"/>
              <a:t>Duplizieren können Sie die Objekte</a:t>
            </a:r>
            <a:r>
              <a:rPr lang="de-CH" baseline="0" dirty="0"/>
              <a:t> auch mit </a:t>
            </a:r>
            <a:r>
              <a:rPr lang="de-CH" dirty="0" err="1"/>
              <a:t>Ctrl</a:t>
            </a:r>
            <a:r>
              <a:rPr lang="de-CH" dirty="0"/>
              <a:t>-d</a:t>
            </a:r>
          </a:p>
        </p:txBody>
      </p:sp>
      <p:sp>
        <p:nvSpPr>
          <p:cNvPr id="4" name="Foliennummernplatzhalter 3"/>
          <p:cNvSpPr>
            <a:spLocks noGrp="1"/>
          </p:cNvSpPr>
          <p:nvPr>
            <p:ph type="sldNum" sz="quarter" idx="10"/>
          </p:nvPr>
        </p:nvSpPr>
        <p:spPr/>
        <p:txBody>
          <a:bodyPr/>
          <a:lstStyle/>
          <a:p>
            <a:fld id="{75151A10-4481-4F08-9007-D80826EFC2D4}" type="slidenum">
              <a:rPr lang="de-CH" smtClean="0"/>
              <a:pPr/>
              <a:t>12</a:t>
            </a:fld>
            <a:endParaRPr lang="de-CH"/>
          </a:p>
        </p:txBody>
      </p:sp>
    </p:spTree>
    <p:extLst>
      <p:ext uri="{BB962C8B-B14F-4D97-AF65-F5344CB8AC3E}">
        <p14:creationId xmlns:p14="http://schemas.microsoft.com/office/powerpoint/2010/main" val="3643426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r>
              <a:rPr lang="de-CH" dirty="0"/>
              <a:t>Sie können auch den Pinsel</a:t>
            </a:r>
            <a:r>
              <a:rPr lang="de-CH" baseline="0" dirty="0"/>
              <a:t> zur Formatübertragung benutzen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13</a:t>
            </a:fld>
            <a:endParaRPr lang="de-CH"/>
          </a:p>
        </p:txBody>
      </p:sp>
    </p:spTree>
    <p:extLst>
      <p:ext uri="{BB962C8B-B14F-4D97-AF65-F5344CB8AC3E}">
        <p14:creationId xmlns:p14="http://schemas.microsoft.com/office/powerpoint/2010/main" val="783255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14</a:t>
            </a:fld>
            <a:endParaRPr lang="de-CH"/>
          </a:p>
        </p:txBody>
      </p:sp>
    </p:spTree>
    <p:extLst>
      <p:ext uri="{BB962C8B-B14F-4D97-AF65-F5344CB8AC3E}">
        <p14:creationId xmlns:p14="http://schemas.microsoft.com/office/powerpoint/2010/main" val="1465919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15</a:t>
            </a:fld>
            <a:endParaRPr lang="de-CH"/>
          </a:p>
        </p:txBody>
      </p:sp>
    </p:spTree>
    <p:extLst>
      <p:ext uri="{BB962C8B-B14F-4D97-AF65-F5344CB8AC3E}">
        <p14:creationId xmlns:p14="http://schemas.microsoft.com/office/powerpoint/2010/main" val="4135903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16</a:t>
            </a:fld>
            <a:endParaRPr lang="de-CH"/>
          </a:p>
        </p:txBody>
      </p:sp>
    </p:spTree>
    <p:extLst>
      <p:ext uri="{BB962C8B-B14F-4D97-AF65-F5344CB8AC3E}">
        <p14:creationId xmlns:p14="http://schemas.microsoft.com/office/powerpoint/2010/main" val="76792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17</a:t>
            </a:fld>
            <a:endParaRPr lang="de-CH"/>
          </a:p>
        </p:txBody>
      </p:sp>
    </p:spTree>
    <p:extLst>
      <p:ext uri="{BB962C8B-B14F-4D97-AF65-F5344CB8AC3E}">
        <p14:creationId xmlns:p14="http://schemas.microsoft.com/office/powerpoint/2010/main" val="629155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r>
              <a:rPr lang="de-CH" dirty="0"/>
              <a:t>Markieren</a:t>
            </a:r>
            <a:r>
              <a:rPr lang="de-CH" baseline="0" dirty="0"/>
              <a:t> Sie alle Objekte und verwenden Sie das Register Format </a:t>
            </a:r>
            <a:r>
              <a:rPr lang="de-CH" baseline="0" dirty="0">
                <a:latin typeface="Arial"/>
                <a:cs typeface="Arial"/>
              </a:rPr>
              <a:t>► Ausrichten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18</a:t>
            </a:fld>
            <a:endParaRPr lang="de-CH"/>
          </a:p>
        </p:txBody>
      </p:sp>
    </p:spTree>
    <p:extLst>
      <p:ext uri="{BB962C8B-B14F-4D97-AF65-F5344CB8AC3E}">
        <p14:creationId xmlns:p14="http://schemas.microsoft.com/office/powerpoint/2010/main" val="3674887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19</a:t>
            </a:fld>
            <a:endParaRPr lang="de-CH"/>
          </a:p>
        </p:txBody>
      </p:sp>
    </p:spTree>
    <p:extLst>
      <p:ext uri="{BB962C8B-B14F-4D97-AF65-F5344CB8AC3E}">
        <p14:creationId xmlns:p14="http://schemas.microsoft.com/office/powerpoint/2010/main" val="256209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a:t>
            </a:fld>
            <a:endParaRPr lang="de-CH"/>
          </a:p>
        </p:txBody>
      </p:sp>
    </p:spTree>
    <p:extLst>
      <p:ext uri="{BB962C8B-B14F-4D97-AF65-F5344CB8AC3E}">
        <p14:creationId xmlns:p14="http://schemas.microsoft.com/office/powerpoint/2010/main" val="2983138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20</a:t>
            </a:fld>
            <a:endParaRPr lang="de-CH"/>
          </a:p>
        </p:txBody>
      </p:sp>
    </p:spTree>
    <p:extLst>
      <p:ext uri="{BB962C8B-B14F-4D97-AF65-F5344CB8AC3E}">
        <p14:creationId xmlns:p14="http://schemas.microsoft.com/office/powerpoint/2010/main" val="57877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21</a:t>
            </a:fld>
            <a:endParaRPr lang="de-CH"/>
          </a:p>
        </p:txBody>
      </p:sp>
    </p:spTree>
    <p:extLst>
      <p:ext uri="{BB962C8B-B14F-4D97-AF65-F5344CB8AC3E}">
        <p14:creationId xmlns:p14="http://schemas.microsoft.com/office/powerpoint/2010/main" val="3176830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22</a:t>
            </a:fld>
            <a:endParaRPr lang="de-CH"/>
          </a:p>
        </p:txBody>
      </p:sp>
    </p:spTree>
    <p:extLst>
      <p:ext uri="{BB962C8B-B14F-4D97-AF65-F5344CB8AC3E}">
        <p14:creationId xmlns:p14="http://schemas.microsoft.com/office/powerpoint/2010/main" val="3071683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3</a:t>
            </a:fld>
            <a:endParaRPr lang="de-CH"/>
          </a:p>
        </p:txBody>
      </p:sp>
    </p:spTree>
    <p:extLst>
      <p:ext uri="{BB962C8B-B14F-4D97-AF65-F5344CB8AC3E}">
        <p14:creationId xmlns:p14="http://schemas.microsoft.com/office/powerpoint/2010/main" val="2883487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r>
              <a:rPr lang="de-CH" dirty="0"/>
              <a:t>Mit gedrückter</a:t>
            </a:r>
            <a:r>
              <a:rPr lang="de-CH" baseline="0" dirty="0"/>
              <a:t> </a:t>
            </a:r>
            <a:r>
              <a:rPr lang="de-CH" baseline="0" dirty="0" err="1"/>
              <a:t>Ctrl</a:t>
            </a:r>
            <a:r>
              <a:rPr lang="de-CH" baseline="0" dirty="0"/>
              <a:t>-Taste ziehen Sie die Form vom Zentrum aus auf.</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4</a:t>
            </a:fld>
            <a:endParaRPr lang="de-CH"/>
          </a:p>
        </p:txBody>
      </p:sp>
    </p:spTree>
    <p:extLst>
      <p:ext uri="{BB962C8B-B14F-4D97-AF65-F5344CB8AC3E}">
        <p14:creationId xmlns:p14="http://schemas.microsoft.com/office/powerpoint/2010/main" val="4075545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r>
              <a:rPr lang="de-CH" dirty="0"/>
              <a:t>Oder</a:t>
            </a:r>
            <a:r>
              <a:rPr lang="de-CH" baseline="0" dirty="0"/>
              <a:t> die einzelnen Objekte mit gedrückter </a:t>
            </a:r>
            <a:r>
              <a:rPr lang="de-CH" baseline="0" dirty="0" err="1"/>
              <a:t>Shift</a:t>
            </a:r>
            <a:r>
              <a:rPr lang="de-CH" baseline="0" dirty="0"/>
              <a:t>- oder </a:t>
            </a:r>
            <a:r>
              <a:rPr lang="de-CH" baseline="0" dirty="0" err="1"/>
              <a:t>Ctrl</a:t>
            </a:r>
            <a:r>
              <a:rPr lang="de-CH" baseline="0" dirty="0"/>
              <a:t>-Taste markieren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5</a:t>
            </a:fld>
            <a:endParaRPr lang="de-CH"/>
          </a:p>
        </p:txBody>
      </p:sp>
    </p:spTree>
    <p:extLst>
      <p:ext uri="{BB962C8B-B14F-4D97-AF65-F5344CB8AC3E}">
        <p14:creationId xmlns:p14="http://schemas.microsoft.com/office/powerpoint/2010/main" val="1312356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r>
              <a:rPr lang="de-CH" dirty="0"/>
              <a:t>Standardmässig ist eingestellt</a:t>
            </a:r>
            <a:r>
              <a:rPr lang="de-CH" baseline="0" dirty="0"/>
              <a:t>, dass sich Objekte am Raster (Standard: 0.2 cm) ausrichten.</a:t>
            </a:r>
            <a:r>
              <a:rPr lang="de-CH" dirty="0"/>
              <a:t> Bei gedrückter Alt-Taste können Sie Objekte genauer positionieren.</a:t>
            </a:r>
          </a:p>
        </p:txBody>
      </p:sp>
      <p:sp>
        <p:nvSpPr>
          <p:cNvPr id="4" name="Foliennummernplatzhalter 3"/>
          <p:cNvSpPr>
            <a:spLocks noGrp="1"/>
          </p:cNvSpPr>
          <p:nvPr>
            <p:ph type="sldNum" sz="quarter" idx="10"/>
          </p:nvPr>
        </p:nvSpPr>
        <p:spPr/>
        <p:txBody>
          <a:bodyPr/>
          <a:lstStyle/>
          <a:p>
            <a:fld id="{75151A10-4481-4F08-9007-D80826EFC2D4}" type="slidenum">
              <a:rPr lang="de-CH" smtClean="0"/>
              <a:pPr/>
              <a:t>6</a:t>
            </a:fld>
            <a:endParaRPr lang="de-CH"/>
          </a:p>
        </p:txBody>
      </p:sp>
    </p:spTree>
    <p:extLst>
      <p:ext uri="{BB962C8B-B14F-4D97-AF65-F5344CB8AC3E}">
        <p14:creationId xmlns:p14="http://schemas.microsoft.com/office/powerpoint/2010/main" val="2644299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7</a:t>
            </a:fld>
            <a:endParaRPr lang="de-CH"/>
          </a:p>
        </p:txBody>
      </p:sp>
    </p:spTree>
    <p:extLst>
      <p:ext uri="{BB962C8B-B14F-4D97-AF65-F5344CB8AC3E}">
        <p14:creationId xmlns:p14="http://schemas.microsoft.com/office/powerpoint/2010/main" val="1250729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r>
              <a:rPr lang="de-CH" dirty="0"/>
              <a:t>Im Gegensatz zu Word stehen Ihnen Excel</a:t>
            </a:r>
            <a:r>
              <a:rPr lang="de-CH" baseline="0" dirty="0"/>
              <a:t> und </a:t>
            </a:r>
            <a:r>
              <a:rPr lang="de-CH" baseline="0" dirty="0" err="1"/>
              <a:t>Powerpoint</a:t>
            </a:r>
            <a:r>
              <a:rPr lang="de-CH" baseline="0" dirty="0"/>
              <a:t> die Verbindungspunkte von Objekten zur Verfügung.</a:t>
            </a:r>
          </a:p>
          <a:p>
            <a:r>
              <a:rPr lang="de-CH" baseline="0" dirty="0"/>
              <a:t>Wenn Sie ein Objekt erstellt haben und Sie ein zweites mit diesem verbinden wollen, dann ziehen Sie die Maus über das erste Objekt. Es erscheinen rote Verbindungspunkte, auf welche Sie die Verbindung setzen können.</a:t>
            </a:r>
            <a:endParaRPr lang="de-CH" dirty="0"/>
          </a:p>
        </p:txBody>
      </p:sp>
      <p:sp>
        <p:nvSpPr>
          <p:cNvPr id="4" name="Foliennummernplatzhalter 3"/>
          <p:cNvSpPr>
            <a:spLocks noGrp="1"/>
          </p:cNvSpPr>
          <p:nvPr>
            <p:ph type="sldNum" sz="quarter" idx="10"/>
          </p:nvPr>
        </p:nvSpPr>
        <p:spPr/>
        <p:txBody>
          <a:bodyPr/>
          <a:lstStyle/>
          <a:p>
            <a:fld id="{75151A10-4481-4F08-9007-D80826EFC2D4}" type="slidenum">
              <a:rPr lang="de-CH" smtClean="0"/>
              <a:pPr/>
              <a:t>8</a:t>
            </a:fld>
            <a:endParaRPr lang="de-CH"/>
          </a:p>
        </p:txBody>
      </p:sp>
    </p:spTree>
    <p:extLst>
      <p:ext uri="{BB962C8B-B14F-4D97-AF65-F5344CB8AC3E}">
        <p14:creationId xmlns:p14="http://schemas.microsoft.com/office/powerpoint/2010/main" val="2311653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685800"/>
            <a:ext cx="5486400" cy="3429000"/>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fld id="{75151A10-4481-4F08-9007-D80826EFC2D4}" type="slidenum">
              <a:rPr lang="de-CH" smtClean="0"/>
              <a:pPr/>
              <a:t>9</a:t>
            </a:fld>
            <a:endParaRPr lang="de-CH"/>
          </a:p>
        </p:txBody>
      </p:sp>
    </p:spTree>
    <p:extLst>
      <p:ext uri="{BB962C8B-B14F-4D97-AF65-F5344CB8AC3E}">
        <p14:creationId xmlns:p14="http://schemas.microsoft.com/office/powerpoint/2010/main" val="1926234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6" name="Group 15"/>
          <p:cNvGrpSpPr/>
          <p:nvPr/>
        </p:nvGrpSpPr>
        <p:grpSpPr>
          <a:xfrm>
            <a:off x="0" y="-7056"/>
            <a:ext cx="9144000" cy="5722056"/>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003779"/>
            <a:ext cx="5825202" cy="1371918"/>
          </a:xfrm>
        </p:spPr>
        <p:txBody>
          <a:bodyPr anchor="b">
            <a:noAutofit/>
          </a:bodyPr>
          <a:lstStyle>
            <a:lvl1pPr algn="r">
              <a:defRPr sz="405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130300" y="3375694"/>
            <a:ext cx="5825202" cy="914083"/>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7316CA4E-3AEC-4CD7-9A46-5C0CD36BE26A}"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D6CA5981-243D-4F58-B07A-5638FC13DC2A}" type="slidenum">
              <a:rPr lang="de-CH" smtClean="0"/>
              <a:pPr/>
              <a:t>‹Nr.›</a:t>
            </a:fld>
            <a:endParaRPr lang="de-CH"/>
          </a:p>
        </p:txBody>
      </p:sp>
    </p:spTree>
    <p:extLst>
      <p:ext uri="{BB962C8B-B14F-4D97-AF65-F5344CB8AC3E}">
        <p14:creationId xmlns:p14="http://schemas.microsoft.com/office/powerpoint/2010/main" val="3244281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508001" y="508000"/>
            <a:ext cx="6447501" cy="2836333"/>
          </a:xfrm>
        </p:spPr>
        <p:txBody>
          <a:bodyPr anchor="ctr">
            <a:normAutofit/>
          </a:bodyPr>
          <a:lstStyle>
            <a:lvl1pPr algn="l">
              <a:defRPr sz="3300" b="0" cap="none"/>
            </a:lvl1pPr>
          </a:lstStyle>
          <a:p>
            <a:r>
              <a:rPr lang="de-DE"/>
              <a:t>Mastertitelformat bearbeiten</a:t>
            </a:r>
            <a:endParaRPr lang="en-US" dirty="0"/>
          </a:p>
        </p:txBody>
      </p:sp>
      <p:sp>
        <p:nvSpPr>
          <p:cNvPr id="3" name="Text Placeholder 2"/>
          <p:cNvSpPr>
            <a:spLocks noGrp="1"/>
          </p:cNvSpPr>
          <p:nvPr>
            <p:ph type="body" idx="1"/>
          </p:nvPr>
        </p:nvSpPr>
        <p:spPr>
          <a:xfrm>
            <a:off x="508001" y="3725333"/>
            <a:ext cx="6447501" cy="1309135"/>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43D3820-3615-46A2-A508-EDC45FFE6674}"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Tree>
    <p:extLst>
      <p:ext uri="{BB962C8B-B14F-4D97-AF65-F5344CB8AC3E}">
        <p14:creationId xmlns:p14="http://schemas.microsoft.com/office/powerpoint/2010/main" val="3457801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98500" y="508000"/>
            <a:ext cx="6070601" cy="2518833"/>
          </a:xfrm>
        </p:spPr>
        <p:txBody>
          <a:bodyPr anchor="ctr">
            <a:normAutofit/>
          </a:bodyPr>
          <a:lstStyle>
            <a:lvl1pPr algn="l">
              <a:defRPr sz="33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024604" y="3026833"/>
            <a:ext cx="5418393" cy="3175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de-DE"/>
              <a:t>Mastertextformat bearbeiten</a:t>
            </a:r>
          </a:p>
        </p:txBody>
      </p:sp>
      <p:sp>
        <p:nvSpPr>
          <p:cNvPr id="3" name="Text Placeholder 2"/>
          <p:cNvSpPr>
            <a:spLocks noGrp="1"/>
          </p:cNvSpPr>
          <p:nvPr>
            <p:ph type="body" idx="1"/>
          </p:nvPr>
        </p:nvSpPr>
        <p:spPr>
          <a:xfrm>
            <a:off x="508001" y="3725333"/>
            <a:ext cx="6447501" cy="1309135"/>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364AEBFF-826A-46C9-8300-EFEF6C66E35E}"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
        <p:nvSpPr>
          <p:cNvPr id="24" name="TextBox 23"/>
          <p:cNvSpPr txBox="1"/>
          <p:nvPr/>
        </p:nvSpPr>
        <p:spPr>
          <a:xfrm>
            <a:off x="406403" y="658649"/>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405464"/>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7998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508001" y="1609990"/>
            <a:ext cx="6447501" cy="2162883"/>
          </a:xfrm>
        </p:spPr>
        <p:txBody>
          <a:bodyPr anchor="b">
            <a:normAutofit/>
          </a:bodyPr>
          <a:lstStyle>
            <a:lvl1pPr algn="l">
              <a:defRPr sz="3300" b="0" cap="none"/>
            </a:lvl1pPr>
          </a:lstStyle>
          <a:p>
            <a:r>
              <a:rPr lang="de-DE"/>
              <a:t>Mastertitelformat bearbeiten</a:t>
            </a:r>
            <a:endParaRPr lang="en-US" dirty="0"/>
          </a:p>
        </p:txBody>
      </p:sp>
      <p:sp>
        <p:nvSpPr>
          <p:cNvPr id="3" name="Text Placeholder 2"/>
          <p:cNvSpPr>
            <a:spLocks noGrp="1"/>
          </p:cNvSpPr>
          <p:nvPr>
            <p:ph type="body" idx="1"/>
          </p:nvPr>
        </p:nvSpPr>
        <p:spPr>
          <a:xfrm>
            <a:off x="508001" y="3772873"/>
            <a:ext cx="6447501" cy="126159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1B48353-AB94-4115-885A-9D680669ECE5}"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Tree>
    <p:extLst>
      <p:ext uri="{BB962C8B-B14F-4D97-AF65-F5344CB8AC3E}">
        <p14:creationId xmlns:p14="http://schemas.microsoft.com/office/powerpoint/2010/main" val="1791124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698500" y="508000"/>
            <a:ext cx="6070601" cy="2518833"/>
          </a:xfrm>
        </p:spPr>
        <p:txBody>
          <a:bodyPr anchor="ctr">
            <a:normAutofit/>
          </a:bodyPr>
          <a:lstStyle>
            <a:lvl1pPr algn="l">
              <a:defRPr sz="33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507999" y="3344333"/>
            <a:ext cx="6447502" cy="428540"/>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de-DE"/>
              <a:t>Mastertextformat bearbeiten</a:t>
            </a:r>
          </a:p>
        </p:txBody>
      </p:sp>
      <p:sp>
        <p:nvSpPr>
          <p:cNvPr id="3" name="Text Placeholder 2"/>
          <p:cNvSpPr>
            <a:spLocks noGrp="1"/>
          </p:cNvSpPr>
          <p:nvPr>
            <p:ph type="body" idx="1"/>
          </p:nvPr>
        </p:nvSpPr>
        <p:spPr>
          <a:xfrm>
            <a:off x="508001" y="3772873"/>
            <a:ext cx="6447501" cy="126159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800055C4-DFFD-41D2-825F-69666F37BB70}"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
        <p:nvSpPr>
          <p:cNvPr id="24" name="TextBox 23"/>
          <p:cNvSpPr txBox="1"/>
          <p:nvPr/>
        </p:nvSpPr>
        <p:spPr>
          <a:xfrm>
            <a:off x="406403" y="658649"/>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405464"/>
            <a:ext cx="457200" cy="487313"/>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6618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514350" y="508000"/>
            <a:ext cx="6441152" cy="2518833"/>
          </a:xfrm>
        </p:spPr>
        <p:txBody>
          <a:bodyPr anchor="ctr">
            <a:normAutofit/>
          </a:bodyPr>
          <a:lstStyle>
            <a:lvl1pPr algn="l">
              <a:defRPr sz="33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507999" y="3344333"/>
            <a:ext cx="6447502" cy="42854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de-DE"/>
              <a:t>Mastertextformat bearbeiten</a:t>
            </a:r>
          </a:p>
        </p:txBody>
      </p:sp>
      <p:sp>
        <p:nvSpPr>
          <p:cNvPr id="3" name="Text Placeholder 2"/>
          <p:cNvSpPr>
            <a:spLocks noGrp="1"/>
          </p:cNvSpPr>
          <p:nvPr>
            <p:ph type="body" idx="1"/>
          </p:nvPr>
        </p:nvSpPr>
        <p:spPr>
          <a:xfrm>
            <a:off x="508001" y="3772873"/>
            <a:ext cx="6447501" cy="126159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BC8539E-2765-4AE6-9330-7B45204EF462}"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D3176CBA-72BA-437C-9F38-661FB0CC2BC6}" type="slidenum">
              <a:rPr lang="de-CH" smtClean="0"/>
              <a:pPr/>
              <a:t>‹Nr.›</a:t>
            </a:fld>
            <a:endParaRPr lang="de-CH"/>
          </a:p>
        </p:txBody>
      </p:sp>
    </p:spTree>
    <p:extLst>
      <p:ext uri="{BB962C8B-B14F-4D97-AF65-F5344CB8AC3E}">
        <p14:creationId xmlns:p14="http://schemas.microsoft.com/office/powerpoint/2010/main" val="4002703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1039052-12EF-4B23-AD40-FF73C6C46E73}"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3E5CAD0A-8F6F-4702-941C-E29FFE65D3D1}" type="slidenum">
              <a:rPr lang="de-CH" smtClean="0"/>
              <a:pPr/>
              <a:t>‹Nr.›</a:t>
            </a:fld>
            <a:endParaRPr lang="de-CH"/>
          </a:p>
        </p:txBody>
      </p:sp>
    </p:spTree>
    <p:extLst>
      <p:ext uri="{BB962C8B-B14F-4D97-AF65-F5344CB8AC3E}">
        <p14:creationId xmlns:p14="http://schemas.microsoft.com/office/powerpoint/2010/main" val="2289811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508000"/>
            <a:ext cx="978557" cy="4376209"/>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508001" y="508000"/>
            <a:ext cx="5295113" cy="437620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535F523-FD6C-485A-8F14-62883E887A72}"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A59D3E52-1B44-470D-99DD-096B07AB9512}" type="slidenum">
              <a:rPr lang="de-CH" smtClean="0"/>
              <a:pPr/>
              <a:t>‹Nr.›</a:t>
            </a:fld>
            <a:endParaRPr lang="de-CH"/>
          </a:p>
        </p:txBody>
      </p:sp>
    </p:spTree>
    <p:extLst>
      <p:ext uri="{BB962C8B-B14F-4D97-AF65-F5344CB8AC3E}">
        <p14:creationId xmlns:p14="http://schemas.microsoft.com/office/powerpoint/2010/main" val="1283993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2688D6C-625D-4C04-AB21-04F74FFE222E}"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lvl1pPr>
              <a:defRPr sz="900" b="1">
                <a:solidFill>
                  <a:schemeClr val="accent1">
                    <a:lumMod val="50000"/>
                  </a:schemeClr>
                </a:solidFill>
              </a:defRPr>
            </a:lvl1pPr>
          </a:lstStyle>
          <a:p>
            <a:fld id="{273FAF19-0B4B-429F-8EDF-8FB34707475C}" type="slidenum">
              <a:rPr lang="de-CH" smtClean="0"/>
              <a:pPr/>
              <a:t>‹Nr.›</a:t>
            </a:fld>
            <a:endParaRPr lang="de-CH"/>
          </a:p>
        </p:txBody>
      </p:sp>
    </p:spTree>
    <p:extLst>
      <p:ext uri="{BB962C8B-B14F-4D97-AF65-F5344CB8AC3E}">
        <p14:creationId xmlns:p14="http://schemas.microsoft.com/office/powerpoint/2010/main" val="1365406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08001" y="2250723"/>
            <a:ext cx="6447501" cy="1522151"/>
          </a:xfrm>
        </p:spPr>
        <p:txBody>
          <a:bodyPr anchor="b"/>
          <a:lstStyle>
            <a:lvl1pPr algn="l">
              <a:defRPr sz="3000" b="0" cap="none"/>
            </a:lvl1pPr>
          </a:lstStyle>
          <a:p>
            <a:r>
              <a:rPr lang="de-DE"/>
              <a:t>Mastertitelformat bearbeiten</a:t>
            </a:r>
            <a:endParaRPr lang="en-US" dirty="0"/>
          </a:p>
        </p:txBody>
      </p:sp>
      <p:sp>
        <p:nvSpPr>
          <p:cNvPr id="3" name="Text Placeholder 2"/>
          <p:cNvSpPr>
            <a:spLocks noGrp="1"/>
          </p:cNvSpPr>
          <p:nvPr>
            <p:ph type="body" idx="1"/>
          </p:nvPr>
        </p:nvSpPr>
        <p:spPr>
          <a:xfrm>
            <a:off x="508001" y="3772873"/>
            <a:ext cx="6447501" cy="7170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2CEF6C8-9720-4553-8012-F62CB10F127B}" type="datetime1">
              <a:rPr lang="en-US" smtClean="0"/>
              <a:t>8/4/2020</a:t>
            </a:fld>
            <a:endParaRPr lang="en-US" dirty="0"/>
          </a:p>
        </p:txBody>
      </p:sp>
      <p:sp>
        <p:nvSpPr>
          <p:cNvPr id="5" name="Footer Placeholder 4"/>
          <p:cNvSpPr>
            <a:spLocks noGrp="1"/>
          </p:cNvSpPr>
          <p:nvPr>
            <p:ph type="ftr" sz="quarter" idx="11"/>
          </p:nvPr>
        </p:nvSpPr>
        <p:spPr/>
        <p:txBody>
          <a:bodyPr/>
          <a:lstStyle/>
          <a:p>
            <a:r>
              <a:rPr lang="de-CH"/>
              <a:t>Grafik- und Zeichenobjekte © Jürg Lippuner</a:t>
            </a:r>
          </a:p>
        </p:txBody>
      </p:sp>
      <p:sp>
        <p:nvSpPr>
          <p:cNvPr id="6" name="Slide Number Placeholder 5"/>
          <p:cNvSpPr>
            <a:spLocks noGrp="1"/>
          </p:cNvSpPr>
          <p:nvPr>
            <p:ph type="sldNum" sz="quarter" idx="12"/>
          </p:nvPr>
        </p:nvSpPr>
        <p:spPr/>
        <p:txBody>
          <a:bodyPr/>
          <a:lstStyle/>
          <a:p>
            <a:fld id="{D9CCCC73-3EBE-46B0-8C1A-541EF73B07F4}" type="slidenum">
              <a:rPr lang="de-CH" smtClean="0"/>
              <a:pPr/>
              <a:t>‹Nr.›</a:t>
            </a:fld>
            <a:endParaRPr lang="de-CH"/>
          </a:p>
        </p:txBody>
      </p:sp>
    </p:spTree>
    <p:extLst>
      <p:ext uri="{BB962C8B-B14F-4D97-AF65-F5344CB8AC3E}">
        <p14:creationId xmlns:p14="http://schemas.microsoft.com/office/powerpoint/2010/main" val="201881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508001" y="1800491"/>
            <a:ext cx="3138026" cy="323397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817477" y="1800491"/>
            <a:ext cx="3138026" cy="323397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DB9CD645-0AAA-40C8-8E69-6BB3C69B2C4E}" type="datetime1">
              <a:rPr lang="en-US" smtClean="0"/>
              <a:t>8/4/2020</a:t>
            </a:fld>
            <a:endParaRPr lang="en-US" dirty="0"/>
          </a:p>
        </p:txBody>
      </p:sp>
      <p:sp>
        <p:nvSpPr>
          <p:cNvPr id="6" name="Footer Placeholder 5"/>
          <p:cNvSpPr>
            <a:spLocks noGrp="1"/>
          </p:cNvSpPr>
          <p:nvPr>
            <p:ph type="ftr" sz="quarter" idx="11"/>
          </p:nvPr>
        </p:nvSpPr>
        <p:spPr/>
        <p:txBody>
          <a:bodyPr/>
          <a:lstStyle/>
          <a:p>
            <a:r>
              <a:rPr lang="de-CH"/>
              <a:t>Grafik- und Zeichenobjekte © Jürg Lippuner</a:t>
            </a:r>
          </a:p>
        </p:txBody>
      </p:sp>
      <p:sp>
        <p:nvSpPr>
          <p:cNvPr id="7" name="Slide Number Placeholder 6"/>
          <p:cNvSpPr>
            <a:spLocks noGrp="1"/>
          </p:cNvSpPr>
          <p:nvPr>
            <p:ph type="sldNum" sz="quarter" idx="12"/>
          </p:nvPr>
        </p:nvSpPr>
        <p:spPr/>
        <p:txBody>
          <a:bodyPr/>
          <a:lstStyle/>
          <a:p>
            <a:fld id="{715336D9-C92C-458B-8C11-0C6612B64DBC}" type="slidenum">
              <a:rPr lang="de-CH" smtClean="0"/>
              <a:pPr/>
              <a:t>‹Nr.›</a:t>
            </a:fld>
            <a:endParaRPr lang="de-CH"/>
          </a:p>
        </p:txBody>
      </p:sp>
    </p:spTree>
    <p:extLst>
      <p:ext uri="{BB962C8B-B14F-4D97-AF65-F5344CB8AC3E}">
        <p14:creationId xmlns:p14="http://schemas.microsoft.com/office/powerpoint/2010/main" val="281857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506809" y="1800819"/>
            <a:ext cx="3139217" cy="48021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506809" y="2281038"/>
            <a:ext cx="3139217" cy="2753431"/>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816287" y="1800819"/>
            <a:ext cx="3139214" cy="48021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816288" y="2281038"/>
            <a:ext cx="3139213" cy="2753431"/>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86868A7B-903E-4243-A94F-200F85F80687}" type="datetime1">
              <a:rPr lang="en-US" smtClean="0"/>
              <a:t>8/4/2020</a:t>
            </a:fld>
            <a:endParaRPr lang="en-US" dirty="0"/>
          </a:p>
        </p:txBody>
      </p:sp>
      <p:sp>
        <p:nvSpPr>
          <p:cNvPr id="8" name="Footer Placeholder 7"/>
          <p:cNvSpPr>
            <a:spLocks noGrp="1"/>
          </p:cNvSpPr>
          <p:nvPr>
            <p:ph type="ftr" sz="quarter" idx="11"/>
          </p:nvPr>
        </p:nvSpPr>
        <p:spPr/>
        <p:txBody>
          <a:bodyPr/>
          <a:lstStyle/>
          <a:p>
            <a:r>
              <a:rPr lang="de-CH"/>
              <a:t>Grafik- und Zeichenobjekte © Jürg Lippuner</a:t>
            </a:r>
          </a:p>
        </p:txBody>
      </p:sp>
      <p:sp>
        <p:nvSpPr>
          <p:cNvPr id="9" name="Slide Number Placeholder 8"/>
          <p:cNvSpPr>
            <a:spLocks noGrp="1"/>
          </p:cNvSpPr>
          <p:nvPr>
            <p:ph type="sldNum" sz="quarter" idx="12"/>
          </p:nvPr>
        </p:nvSpPr>
        <p:spPr/>
        <p:txBody>
          <a:bodyPr/>
          <a:lstStyle/>
          <a:p>
            <a:fld id="{5E88F5B9-CB90-4FD4-AB06-81AC1B825147}" type="slidenum">
              <a:rPr lang="de-CH" smtClean="0"/>
              <a:pPr/>
              <a:t>‹Nr.›</a:t>
            </a:fld>
            <a:endParaRPr lang="de-CH"/>
          </a:p>
        </p:txBody>
      </p:sp>
    </p:spTree>
    <p:extLst>
      <p:ext uri="{BB962C8B-B14F-4D97-AF65-F5344CB8AC3E}">
        <p14:creationId xmlns:p14="http://schemas.microsoft.com/office/powerpoint/2010/main" val="3288061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508001" y="508000"/>
            <a:ext cx="6447501" cy="1100667"/>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C4957F50-E2FC-4CE6-9F9B-57A2B69939E5}" type="datetime1">
              <a:rPr lang="en-US" smtClean="0"/>
              <a:t>8/4/2020</a:t>
            </a:fld>
            <a:endParaRPr lang="en-US" dirty="0"/>
          </a:p>
        </p:txBody>
      </p:sp>
      <p:sp>
        <p:nvSpPr>
          <p:cNvPr id="4" name="Footer Placeholder 3"/>
          <p:cNvSpPr>
            <a:spLocks noGrp="1"/>
          </p:cNvSpPr>
          <p:nvPr>
            <p:ph type="ftr" sz="quarter" idx="11"/>
          </p:nvPr>
        </p:nvSpPr>
        <p:spPr/>
        <p:txBody>
          <a:bodyPr/>
          <a:lstStyle/>
          <a:p>
            <a:r>
              <a:rPr lang="de-CH"/>
              <a:t>Grafik- und Zeichenobjekte © Jürg Lippuner</a:t>
            </a:r>
          </a:p>
        </p:txBody>
      </p:sp>
      <p:sp>
        <p:nvSpPr>
          <p:cNvPr id="5" name="Slide Number Placeholder 4"/>
          <p:cNvSpPr>
            <a:spLocks noGrp="1"/>
          </p:cNvSpPr>
          <p:nvPr>
            <p:ph type="sldNum" sz="quarter" idx="12"/>
          </p:nvPr>
        </p:nvSpPr>
        <p:spPr/>
        <p:txBody>
          <a:bodyPr/>
          <a:lstStyle/>
          <a:p>
            <a:fld id="{6A1FB943-0775-4448-923B-B96366ACBB66}" type="slidenum">
              <a:rPr lang="de-CH" smtClean="0"/>
              <a:pPr/>
              <a:t>‹Nr.›</a:t>
            </a:fld>
            <a:endParaRPr lang="de-CH"/>
          </a:p>
        </p:txBody>
      </p:sp>
    </p:spTree>
    <p:extLst>
      <p:ext uri="{BB962C8B-B14F-4D97-AF65-F5344CB8AC3E}">
        <p14:creationId xmlns:p14="http://schemas.microsoft.com/office/powerpoint/2010/main" val="3064970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EA78A-87A4-402C-9CE0-1EDAC13530A9}" type="datetime1">
              <a:rPr lang="en-US" smtClean="0"/>
              <a:t>8/4/2020</a:t>
            </a:fld>
            <a:endParaRPr lang="en-US" dirty="0"/>
          </a:p>
        </p:txBody>
      </p:sp>
      <p:sp>
        <p:nvSpPr>
          <p:cNvPr id="3" name="Footer Placeholder 2"/>
          <p:cNvSpPr>
            <a:spLocks noGrp="1"/>
          </p:cNvSpPr>
          <p:nvPr>
            <p:ph type="ftr" sz="quarter" idx="11"/>
          </p:nvPr>
        </p:nvSpPr>
        <p:spPr/>
        <p:txBody>
          <a:bodyPr/>
          <a:lstStyle/>
          <a:p>
            <a:r>
              <a:rPr lang="de-CH"/>
              <a:t>Grafik- und Zeichenobjekte © Jürg Lippuner</a:t>
            </a:r>
          </a:p>
        </p:txBody>
      </p:sp>
      <p:sp>
        <p:nvSpPr>
          <p:cNvPr id="4" name="Slide Number Placeholder 3"/>
          <p:cNvSpPr>
            <a:spLocks noGrp="1"/>
          </p:cNvSpPr>
          <p:nvPr>
            <p:ph type="sldNum" sz="quarter" idx="12"/>
          </p:nvPr>
        </p:nvSpPr>
        <p:spPr/>
        <p:txBody>
          <a:bodyPr/>
          <a:lstStyle/>
          <a:p>
            <a:fld id="{6A959771-B788-44C9-ACEF-1522E59EE937}" type="slidenum">
              <a:rPr lang="de-CH" smtClean="0"/>
              <a:pPr/>
              <a:t>‹Nr.›</a:t>
            </a:fld>
            <a:endParaRPr lang="de-CH"/>
          </a:p>
        </p:txBody>
      </p:sp>
    </p:spTree>
    <p:extLst>
      <p:ext uri="{BB962C8B-B14F-4D97-AF65-F5344CB8AC3E}">
        <p14:creationId xmlns:p14="http://schemas.microsoft.com/office/powerpoint/2010/main" val="1771644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08001" y="1248837"/>
            <a:ext cx="2890896" cy="1065388"/>
          </a:xfrm>
        </p:spPr>
        <p:txBody>
          <a:bodyPr anchor="b">
            <a:normAutofit/>
          </a:bodyPr>
          <a:lstStyle>
            <a:lvl1pPr>
              <a:defRPr sz="1500"/>
            </a:lvl1pPr>
          </a:lstStyle>
          <a:p>
            <a:r>
              <a:rPr lang="de-DE"/>
              <a:t>Mastertitelformat bearbeiten</a:t>
            </a:r>
            <a:endParaRPr lang="en-US" dirty="0"/>
          </a:p>
        </p:txBody>
      </p:sp>
      <p:sp>
        <p:nvSpPr>
          <p:cNvPr id="3" name="Content Placeholder 2"/>
          <p:cNvSpPr>
            <a:spLocks noGrp="1"/>
          </p:cNvSpPr>
          <p:nvPr>
            <p:ph idx="1"/>
          </p:nvPr>
        </p:nvSpPr>
        <p:spPr>
          <a:xfrm>
            <a:off x="3570346" y="429104"/>
            <a:ext cx="3385156" cy="4605364"/>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508001" y="2314224"/>
            <a:ext cx="2890896" cy="2153708"/>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DE269650-0A75-4A7A-82C5-98ED610CE2F8}" type="datetime1">
              <a:rPr lang="en-US" smtClean="0"/>
              <a:t>8/4/2020</a:t>
            </a:fld>
            <a:endParaRPr lang="en-US" dirty="0"/>
          </a:p>
        </p:txBody>
      </p:sp>
      <p:sp>
        <p:nvSpPr>
          <p:cNvPr id="6" name="Footer Placeholder 5"/>
          <p:cNvSpPr>
            <a:spLocks noGrp="1"/>
          </p:cNvSpPr>
          <p:nvPr>
            <p:ph type="ftr" sz="quarter" idx="11"/>
          </p:nvPr>
        </p:nvSpPr>
        <p:spPr/>
        <p:txBody>
          <a:bodyPr/>
          <a:lstStyle/>
          <a:p>
            <a:r>
              <a:rPr lang="de-CH"/>
              <a:t>Grafik- und Zeichenobjekte © Jürg Lippuner</a:t>
            </a:r>
          </a:p>
        </p:txBody>
      </p:sp>
      <p:sp>
        <p:nvSpPr>
          <p:cNvPr id="7" name="Slide Number Placeholder 6"/>
          <p:cNvSpPr>
            <a:spLocks noGrp="1"/>
          </p:cNvSpPr>
          <p:nvPr>
            <p:ph type="sldNum" sz="quarter" idx="12"/>
          </p:nvPr>
        </p:nvSpPr>
        <p:spPr/>
        <p:txBody>
          <a:bodyPr/>
          <a:lstStyle/>
          <a:p>
            <a:fld id="{5975EFE2-7AB3-42AB-AE29-4C5292B406A5}" type="slidenum">
              <a:rPr lang="de-CH" smtClean="0"/>
              <a:pPr/>
              <a:t>‹Nr.›</a:t>
            </a:fld>
            <a:endParaRPr lang="de-CH"/>
          </a:p>
        </p:txBody>
      </p:sp>
    </p:spTree>
    <p:extLst>
      <p:ext uri="{BB962C8B-B14F-4D97-AF65-F5344CB8AC3E}">
        <p14:creationId xmlns:p14="http://schemas.microsoft.com/office/powerpoint/2010/main" val="2677045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08001" y="4000500"/>
            <a:ext cx="6447500" cy="472282"/>
          </a:xfrm>
        </p:spPr>
        <p:txBody>
          <a:bodyPr anchor="b">
            <a:normAutofit/>
          </a:bodyPr>
          <a:lstStyle>
            <a:lvl1pPr algn="l">
              <a:defRPr sz="1800" b="0"/>
            </a:lvl1pPr>
          </a:lstStyle>
          <a:p>
            <a:r>
              <a:rPr lang="de-DE"/>
              <a:t>Mastertitelformat bearbeiten</a:t>
            </a:r>
            <a:endParaRPr lang="en-US" dirty="0"/>
          </a:p>
        </p:txBody>
      </p:sp>
      <p:sp>
        <p:nvSpPr>
          <p:cNvPr id="3" name="Picture Placeholder 2"/>
          <p:cNvSpPr>
            <a:spLocks noGrp="1" noChangeAspect="1"/>
          </p:cNvSpPr>
          <p:nvPr>
            <p:ph type="pic" idx="1"/>
          </p:nvPr>
        </p:nvSpPr>
        <p:spPr>
          <a:xfrm>
            <a:off x="508001" y="508000"/>
            <a:ext cx="6447501" cy="3204765"/>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de-DE"/>
              <a:t>Bild durch Klicken auf Symbol hinzufügen</a:t>
            </a:r>
            <a:endParaRPr lang="en-US" dirty="0"/>
          </a:p>
        </p:txBody>
      </p:sp>
      <p:sp>
        <p:nvSpPr>
          <p:cNvPr id="4" name="Text Placeholder 3"/>
          <p:cNvSpPr>
            <a:spLocks noGrp="1"/>
          </p:cNvSpPr>
          <p:nvPr>
            <p:ph type="body" sz="half" idx="2"/>
          </p:nvPr>
        </p:nvSpPr>
        <p:spPr>
          <a:xfrm>
            <a:off x="508001" y="4472782"/>
            <a:ext cx="6447500" cy="561687"/>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de-DE"/>
              <a:t>Mastertextformat bearbeiten</a:t>
            </a:r>
          </a:p>
        </p:txBody>
      </p:sp>
      <p:sp>
        <p:nvSpPr>
          <p:cNvPr id="6" name="Footer Placeholder 5"/>
          <p:cNvSpPr>
            <a:spLocks noGrp="1"/>
          </p:cNvSpPr>
          <p:nvPr>
            <p:ph type="ftr" sz="quarter" idx="11"/>
          </p:nvPr>
        </p:nvSpPr>
        <p:spPr/>
        <p:txBody>
          <a:bodyPr/>
          <a:lstStyle/>
          <a:p>
            <a:r>
              <a:rPr lang="de-CH"/>
              <a:t>Grafik- und Zeichenobjekte © Jürg Lippuner</a:t>
            </a:r>
          </a:p>
        </p:txBody>
      </p:sp>
      <p:sp>
        <p:nvSpPr>
          <p:cNvPr id="7" name="Slide Number Placeholder 6"/>
          <p:cNvSpPr>
            <a:spLocks noGrp="1"/>
          </p:cNvSpPr>
          <p:nvPr>
            <p:ph type="sldNum" sz="quarter" idx="12"/>
          </p:nvPr>
        </p:nvSpPr>
        <p:spPr/>
        <p:txBody>
          <a:bodyPr/>
          <a:lstStyle/>
          <a:p>
            <a:fld id="{4D892ABB-6E8D-4359-BA7C-F6AFECE2E765}" type="slidenum">
              <a:rPr lang="de-CH" smtClean="0"/>
              <a:pPr/>
              <a:t>‹Nr.›</a:t>
            </a:fld>
            <a:endParaRPr lang="de-CH"/>
          </a:p>
        </p:txBody>
      </p:sp>
      <p:sp>
        <p:nvSpPr>
          <p:cNvPr id="5" name="Date Placeholder 4"/>
          <p:cNvSpPr>
            <a:spLocks noGrp="1"/>
          </p:cNvSpPr>
          <p:nvPr>
            <p:ph type="dt" sz="half" idx="10"/>
          </p:nvPr>
        </p:nvSpPr>
        <p:spPr/>
        <p:txBody>
          <a:bodyPr/>
          <a:lstStyle/>
          <a:p>
            <a:fld id="{38BA9054-3948-472A-8313-5DEC7C9DDEFE}" type="datetime1">
              <a:rPr lang="en-US" smtClean="0"/>
              <a:t>8/4/2020</a:t>
            </a:fld>
            <a:endParaRPr lang="en-US" dirty="0"/>
          </a:p>
        </p:txBody>
      </p:sp>
    </p:spTree>
    <p:extLst>
      <p:ext uri="{BB962C8B-B14F-4D97-AF65-F5344CB8AC3E}">
        <p14:creationId xmlns:p14="http://schemas.microsoft.com/office/powerpoint/2010/main" val="10222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Isosceles Triangle 18"/>
          <p:cNvSpPr/>
          <p:nvPr/>
        </p:nvSpPr>
        <p:spPr>
          <a:xfrm>
            <a:off x="0" y="3344333"/>
            <a:ext cx="336550" cy="2370667"/>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08001" y="508001"/>
            <a:ext cx="7880423" cy="5493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508001" y="1201317"/>
            <a:ext cx="7880423" cy="383315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876256" y="5223671"/>
            <a:ext cx="683954" cy="304271"/>
          </a:xfrm>
          <a:prstGeom prst="rect">
            <a:avLst/>
          </a:prstGeom>
        </p:spPr>
        <p:txBody>
          <a:bodyPr vert="horz" lIns="91440" tIns="45720" rIns="91440" bIns="45720" rtlCol="0" anchor="ctr"/>
          <a:lstStyle>
            <a:lvl1pPr algn="r">
              <a:defRPr sz="675">
                <a:solidFill>
                  <a:schemeClr val="tx1">
                    <a:tint val="75000"/>
                  </a:schemeClr>
                </a:solidFill>
              </a:defRPr>
            </a:lvl1pPr>
          </a:lstStyle>
          <a:p>
            <a:fld id="{E727D571-4D2A-465E-8925-603BBE1D5BDD}" type="datetime1">
              <a:rPr lang="en-US" smtClean="0"/>
              <a:t>8/4/2020</a:t>
            </a:fld>
            <a:endParaRPr lang="en-US" dirty="0"/>
          </a:p>
        </p:txBody>
      </p:sp>
      <p:sp>
        <p:nvSpPr>
          <p:cNvPr id="5" name="Footer Placeholder 4"/>
          <p:cNvSpPr>
            <a:spLocks noGrp="1"/>
          </p:cNvSpPr>
          <p:nvPr>
            <p:ph type="ftr" sz="quarter" idx="3"/>
          </p:nvPr>
        </p:nvSpPr>
        <p:spPr>
          <a:xfrm>
            <a:off x="508001" y="5209042"/>
            <a:ext cx="4723209" cy="304271"/>
          </a:xfrm>
          <a:prstGeom prst="rect">
            <a:avLst/>
          </a:prstGeom>
        </p:spPr>
        <p:txBody>
          <a:bodyPr vert="horz" lIns="91440" tIns="45720" rIns="91440" bIns="45720" rtlCol="0" anchor="ctr"/>
          <a:lstStyle>
            <a:lvl1pPr algn="l">
              <a:defRPr sz="675">
                <a:solidFill>
                  <a:schemeClr val="tx1">
                    <a:tint val="75000"/>
                  </a:schemeClr>
                </a:solidFill>
              </a:defRPr>
            </a:lvl1pPr>
          </a:lstStyle>
          <a:p>
            <a:r>
              <a:rPr lang="de-CH"/>
              <a:t>Grafik- und Zeichenobjekte © Jürg Lippuner</a:t>
            </a:r>
            <a:endParaRPr lang="de-CH" dirty="0"/>
          </a:p>
        </p:txBody>
      </p:sp>
      <p:sp>
        <p:nvSpPr>
          <p:cNvPr id="6" name="Slide Number Placeholder 5"/>
          <p:cNvSpPr>
            <a:spLocks noGrp="1"/>
          </p:cNvSpPr>
          <p:nvPr>
            <p:ph type="sldNum" sz="quarter" idx="4"/>
          </p:nvPr>
        </p:nvSpPr>
        <p:spPr>
          <a:xfrm>
            <a:off x="7889558" y="5206999"/>
            <a:ext cx="512504" cy="304271"/>
          </a:xfrm>
          <a:prstGeom prst="rect">
            <a:avLst/>
          </a:prstGeom>
        </p:spPr>
        <p:txBody>
          <a:bodyPr vert="horz" lIns="91440" tIns="45720" rIns="91440" bIns="45720" rtlCol="0" anchor="ctr"/>
          <a:lstStyle>
            <a:lvl1pPr algn="r">
              <a:defRPr sz="675">
                <a:solidFill>
                  <a:schemeClr val="accent1"/>
                </a:solidFill>
              </a:defRPr>
            </a:lvl1pPr>
          </a:lstStyle>
          <a:p>
            <a:fld id="{D3176CBA-72BA-437C-9F38-661FB0CC2BC6}" type="slidenum">
              <a:rPr lang="de-CH" smtClean="0"/>
              <a:pPr/>
              <a:t>‹Nr.›</a:t>
            </a:fld>
            <a:endParaRPr lang="de-CH"/>
          </a:p>
        </p:txBody>
      </p:sp>
    </p:spTree>
    <p:extLst>
      <p:ext uri="{BB962C8B-B14F-4D97-AF65-F5344CB8AC3E}">
        <p14:creationId xmlns:p14="http://schemas.microsoft.com/office/powerpoint/2010/main" val="4164029258"/>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de-CH" dirty="0"/>
              <a:t>Zeichen- und Grafikobjekte</a:t>
            </a:r>
          </a:p>
        </p:txBody>
      </p:sp>
      <p:sp>
        <p:nvSpPr>
          <p:cNvPr id="2051" name="Rectangle 3"/>
          <p:cNvSpPr>
            <a:spLocks noGrp="1" noChangeArrowheads="1"/>
          </p:cNvSpPr>
          <p:nvPr>
            <p:ph type="subTitle" idx="1"/>
          </p:nvPr>
        </p:nvSpPr>
        <p:spPr/>
        <p:txBody>
          <a:bodyPr/>
          <a:lstStyle/>
          <a:p>
            <a:r>
              <a:rPr lang="de-CH" dirty="0"/>
              <a:t>Version 2020</a:t>
            </a:r>
          </a:p>
          <a:p>
            <a:r>
              <a:rPr lang="de-CH" dirty="0"/>
              <a:t>von Jürg Lippuner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de-CH"/>
              <a:t>Formatierungen I</a:t>
            </a:r>
          </a:p>
        </p:txBody>
      </p:sp>
      <p:sp>
        <p:nvSpPr>
          <p:cNvPr id="11267" name="Rectangle 3"/>
          <p:cNvSpPr>
            <a:spLocks noGrp="1" noChangeArrowheads="1"/>
          </p:cNvSpPr>
          <p:nvPr>
            <p:ph idx="1"/>
          </p:nvPr>
        </p:nvSpPr>
        <p:spPr/>
        <p:txBody>
          <a:bodyPr/>
          <a:lstStyle/>
          <a:p>
            <a:r>
              <a:rPr lang="de-CH" dirty="0"/>
              <a:t>Probieren Sie die verschiedenen Formatierungsarten an den unten stehenden Objekten aus:</a:t>
            </a:r>
          </a:p>
        </p:txBody>
      </p:sp>
      <p:sp>
        <p:nvSpPr>
          <p:cNvPr id="12" name="Foliennummernplatzhalter 4"/>
          <p:cNvSpPr>
            <a:spLocks noGrp="1"/>
          </p:cNvSpPr>
          <p:nvPr>
            <p:ph type="sldNum" sz="quarter" idx="12"/>
          </p:nvPr>
        </p:nvSpPr>
        <p:spPr/>
        <p:txBody>
          <a:bodyPr/>
          <a:lstStyle/>
          <a:p>
            <a:fld id="{E2526457-81C9-484B-AA42-2816F0ACCC71}" type="slidenum">
              <a:rPr lang="de-CH" smtClean="0"/>
              <a:pPr/>
              <a:t>10</a:t>
            </a:fld>
            <a:endParaRPr lang="de-CH"/>
          </a:p>
        </p:txBody>
      </p:sp>
      <p:sp>
        <p:nvSpPr>
          <p:cNvPr id="11268" name="Rectangle 4"/>
          <p:cNvSpPr>
            <a:spLocks noChangeArrowheads="1"/>
          </p:cNvSpPr>
          <p:nvPr/>
        </p:nvSpPr>
        <p:spPr bwMode="auto">
          <a:xfrm>
            <a:off x="683570" y="1807874"/>
            <a:ext cx="2160587" cy="14398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dirty="0"/>
          </a:p>
        </p:txBody>
      </p:sp>
      <p:sp>
        <p:nvSpPr>
          <p:cNvPr id="11269" name="Oval 5"/>
          <p:cNvSpPr>
            <a:spLocks noChangeArrowheads="1"/>
          </p:cNvSpPr>
          <p:nvPr/>
        </p:nvSpPr>
        <p:spPr bwMode="auto">
          <a:xfrm>
            <a:off x="3578200" y="1992315"/>
            <a:ext cx="503238" cy="11525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dirty="0"/>
          </a:p>
        </p:txBody>
      </p:sp>
      <p:sp>
        <p:nvSpPr>
          <p:cNvPr id="11270" name="Text Box 6"/>
          <p:cNvSpPr txBox="1">
            <a:spLocks noChangeArrowheads="1"/>
          </p:cNvSpPr>
          <p:nvPr/>
        </p:nvSpPr>
        <p:spPr bwMode="auto">
          <a:xfrm>
            <a:off x="2642528" y="4214333"/>
            <a:ext cx="2097049" cy="308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CH"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Die ist ein Beispieltext</a:t>
            </a:r>
          </a:p>
        </p:txBody>
      </p:sp>
      <p:sp>
        <p:nvSpPr>
          <p:cNvPr id="11271" name="AutoShape 7"/>
          <p:cNvSpPr>
            <a:spLocks noChangeArrowheads="1"/>
          </p:cNvSpPr>
          <p:nvPr/>
        </p:nvSpPr>
        <p:spPr bwMode="auto">
          <a:xfrm>
            <a:off x="4908722" y="2168238"/>
            <a:ext cx="647700" cy="719137"/>
          </a:xfrm>
          <a:prstGeom prst="cube">
            <a:avLst>
              <a:gd name="adj"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72" name="AutoShape 8"/>
          <p:cNvSpPr>
            <a:spLocks noChangeArrowheads="1"/>
          </p:cNvSpPr>
          <p:nvPr/>
        </p:nvSpPr>
        <p:spPr bwMode="auto">
          <a:xfrm>
            <a:off x="6201263" y="2303265"/>
            <a:ext cx="792162" cy="792163"/>
          </a:xfrm>
          <a:prstGeom prst="flowChartMultidocumen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73" name="AutoShape 9"/>
          <p:cNvSpPr>
            <a:spLocks noChangeArrowheads="1"/>
          </p:cNvSpPr>
          <p:nvPr/>
        </p:nvSpPr>
        <p:spPr bwMode="auto">
          <a:xfrm>
            <a:off x="1115618" y="4047662"/>
            <a:ext cx="1008063" cy="792162"/>
          </a:xfrm>
          <a:custGeom>
            <a:avLst/>
            <a:gdLst>
              <a:gd name="G0" fmla="+- 5400 0 0"/>
              <a:gd name="G1" fmla="+- 8100 0 0"/>
              <a:gd name="G2" fmla="+- 2700 0 0"/>
              <a:gd name="G3" fmla="+- 9450 0 0"/>
              <a:gd name="G4" fmla="+- 21600 0 8100"/>
              <a:gd name="G5" fmla="+- 21600 0 9450"/>
              <a:gd name="G6" fmla="+- 5400 21600 0"/>
              <a:gd name="G7" fmla="*/ G6 1 2"/>
              <a:gd name="G8" fmla="+- 21600 0 5400"/>
              <a:gd name="G9" fmla="+- 21600 0 2700"/>
              <a:gd name="T0" fmla="*/ G0 w 21600"/>
              <a:gd name="T1" fmla="*/ G0 h 21600"/>
              <a:gd name="T2" fmla="*/ G8 w 21600"/>
              <a:gd name="T3" fmla="*/ G8 h 21600"/>
            </a:gdLst>
            <a:ahLst/>
            <a:cxnLst>
              <a:cxn ang="0">
                <a:pos x="r" y="vc"/>
              </a:cxn>
              <a:cxn ang="5400000">
                <a:pos x="hc" y="b"/>
              </a:cxn>
              <a:cxn ang="10800000">
                <a:pos x="l" y="vc"/>
              </a:cxn>
              <a:cxn ang="16200000">
                <a:pos x="hc" y="t"/>
              </a:cxn>
            </a:cxnLst>
            <a:rect l="T0" t="T1" r="T2" b="T3"/>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274" name="Freeform 10"/>
          <p:cNvSpPr>
            <a:spLocks/>
          </p:cNvSpPr>
          <p:nvPr/>
        </p:nvSpPr>
        <p:spPr bwMode="auto">
          <a:xfrm>
            <a:off x="5659925" y="3507178"/>
            <a:ext cx="1333500" cy="1485900"/>
          </a:xfrm>
          <a:custGeom>
            <a:avLst/>
            <a:gdLst>
              <a:gd name="T0" fmla="*/ 566 w 840"/>
              <a:gd name="T1" fmla="*/ 37 h 936"/>
              <a:gd name="T2" fmla="*/ 278 w 840"/>
              <a:gd name="T3" fmla="*/ 57 h 936"/>
              <a:gd name="T4" fmla="*/ 278 w 840"/>
              <a:gd name="T5" fmla="*/ 249 h 936"/>
              <a:gd name="T6" fmla="*/ 336 w 840"/>
              <a:gd name="T7" fmla="*/ 268 h 936"/>
              <a:gd name="T8" fmla="*/ 125 w 840"/>
              <a:gd name="T9" fmla="*/ 373 h 936"/>
              <a:gd name="T10" fmla="*/ 0 w 840"/>
              <a:gd name="T11" fmla="*/ 642 h 936"/>
              <a:gd name="T12" fmla="*/ 19 w 840"/>
              <a:gd name="T13" fmla="*/ 690 h 936"/>
              <a:gd name="T14" fmla="*/ 125 w 840"/>
              <a:gd name="T15" fmla="*/ 690 h 936"/>
              <a:gd name="T16" fmla="*/ 259 w 840"/>
              <a:gd name="T17" fmla="*/ 585 h 936"/>
              <a:gd name="T18" fmla="*/ 259 w 840"/>
              <a:gd name="T19" fmla="*/ 777 h 936"/>
              <a:gd name="T20" fmla="*/ 249 w 840"/>
              <a:gd name="T21" fmla="*/ 815 h 936"/>
              <a:gd name="T22" fmla="*/ 230 w 840"/>
              <a:gd name="T23" fmla="*/ 873 h 936"/>
              <a:gd name="T24" fmla="*/ 365 w 840"/>
              <a:gd name="T25" fmla="*/ 901 h 936"/>
              <a:gd name="T26" fmla="*/ 422 w 840"/>
              <a:gd name="T27" fmla="*/ 757 h 936"/>
              <a:gd name="T28" fmla="*/ 461 w 840"/>
              <a:gd name="T29" fmla="*/ 671 h 936"/>
              <a:gd name="T30" fmla="*/ 528 w 840"/>
              <a:gd name="T31" fmla="*/ 709 h 936"/>
              <a:gd name="T32" fmla="*/ 547 w 840"/>
              <a:gd name="T33" fmla="*/ 767 h 936"/>
              <a:gd name="T34" fmla="*/ 557 w 840"/>
              <a:gd name="T35" fmla="*/ 853 h 936"/>
              <a:gd name="T36" fmla="*/ 672 w 840"/>
              <a:gd name="T37" fmla="*/ 834 h 936"/>
              <a:gd name="T38" fmla="*/ 662 w 840"/>
              <a:gd name="T39" fmla="*/ 604 h 936"/>
              <a:gd name="T40" fmla="*/ 624 w 840"/>
              <a:gd name="T41" fmla="*/ 546 h 936"/>
              <a:gd name="T42" fmla="*/ 681 w 840"/>
              <a:gd name="T43" fmla="*/ 441 h 936"/>
              <a:gd name="T44" fmla="*/ 787 w 840"/>
              <a:gd name="T45" fmla="*/ 469 h 936"/>
              <a:gd name="T46" fmla="*/ 816 w 840"/>
              <a:gd name="T47" fmla="*/ 354 h 936"/>
              <a:gd name="T48" fmla="*/ 729 w 840"/>
              <a:gd name="T49" fmla="*/ 306 h 936"/>
              <a:gd name="T50" fmla="*/ 662 w 840"/>
              <a:gd name="T51" fmla="*/ 316 h 936"/>
              <a:gd name="T52" fmla="*/ 566 w 840"/>
              <a:gd name="T53" fmla="*/ 364 h 936"/>
              <a:gd name="T54" fmla="*/ 585 w 840"/>
              <a:gd name="T55" fmla="*/ 201 h 936"/>
              <a:gd name="T56" fmla="*/ 595 w 840"/>
              <a:gd name="T57" fmla="*/ 105 h 936"/>
              <a:gd name="T58" fmla="*/ 547 w 840"/>
              <a:gd name="T59" fmla="*/ 76 h 936"/>
              <a:gd name="T60" fmla="*/ 518 w 840"/>
              <a:gd name="T61" fmla="*/ 66 h 936"/>
              <a:gd name="T62" fmla="*/ 566 w 840"/>
              <a:gd name="T63" fmla="*/ 37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40" h="936">
                <a:moveTo>
                  <a:pt x="566" y="37"/>
                </a:moveTo>
                <a:cubicBezTo>
                  <a:pt x="471" y="8"/>
                  <a:pt x="361" y="0"/>
                  <a:pt x="278" y="57"/>
                </a:cubicBezTo>
                <a:cubicBezTo>
                  <a:pt x="243" y="109"/>
                  <a:pt x="220" y="203"/>
                  <a:pt x="278" y="249"/>
                </a:cubicBezTo>
                <a:cubicBezTo>
                  <a:pt x="294" y="262"/>
                  <a:pt x="317" y="261"/>
                  <a:pt x="336" y="268"/>
                </a:cubicBezTo>
                <a:cubicBezTo>
                  <a:pt x="421" y="398"/>
                  <a:pt x="170" y="371"/>
                  <a:pt x="125" y="373"/>
                </a:cubicBezTo>
                <a:cubicBezTo>
                  <a:pt x="65" y="433"/>
                  <a:pt x="25" y="560"/>
                  <a:pt x="0" y="642"/>
                </a:cubicBezTo>
                <a:cubicBezTo>
                  <a:pt x="6" y="658"/>
                  <a:pt x="5" y="680"/>
                  <a:pt x="19" y="690"/>
                </a:cubicBezTo>
                <a:cubicBezTo>
                  <a:pt x="48" y="712"/>
                  <a:pt x="95" y="696"/>
                  <a:pt x="125" y="690"/>
                </a:cubicBezTo>
                <a:cubicBezTo>
                  <a:pt x="170" y="623"/>
                  <a:pt x="175" y="601"/>
                  <a:pt x="259" y="585"/>
                </a:cubicBezTo>
                <a:cubicBezTo>
                  <a:pt x="303" y="650"/>
                  <a:pt x="286" y="706"/>
                  <a:pt x="259" y="777"/>
                </a:cubicBezTo>
                <a:cubicBezTo>
                  <a:pt x="254" y="789"/>
                  <a:pt x="253" y="802"/>
                  <a:pt x="249" y="815"/>
                </a:cubicBezTo>
                <a:cubicBezTo>
                  <a:pt x="243" y="834"/>
                  <a:pt x="230" y="873"/>
                  <a:pt x="230" y="873"/>
                </a:cubicBezTo>
                <a:cubicBezTo>
                  <a:pt x="252" y="936"/>
                  <a:pt x="306" y="908"/>
                  <a:pt x="365" y="901"/>
                </a:cubicBezTo>
                <a:cubicBezTo>
                  <a:pt x="398" y="856"/>
                  <a:pt x="412" y="813"/>
                  <a:pt x="422" y="757"/>
                </a:cubicBezTo>
                <a:cubicBezTo>
                  <a:pt x="436" y="677"/>
                  <a:pt x="412" y="703"/>
                  <a:pt x="461" y="671"/>
                </a:cubicBezTo>
                <a:cubicBezTo>
                  <a:pt x="504" y="680"/>
                  <a:pt x="511" y="670"/>
                  <a:pt x="528" y="709"/>
                </a:cubicBezTo>
                <a:cubicBezTo>
                  <a:pt x="536" y="728"/>
                  <a:pt x="547" y="767"/>
                  <a:pt x="547" y="767"/>
                </a:cubicBezTo>
                <a:cubicBezTo>
                  <a:pt x="550" y="796"/>
                  <a:pt x="534" y="835"/>
                  <a:pt x="557" y="853"/>
                </a:cubicBezTo>
                <a:cubicBezTo>
                  <a:pt x="577" y="869"/>
                  <a:pt x="643" y="844"/>
                  <a:pt x="672" y="834"/>
                </a:cubicBezTo>
                <a:cubicBezTo>
                  <a:pt x="718" y="763"/>
                  <a:pt x="687" y="678"/>
                  <a:pt x="662" y="604"/>
                </a:cubicBezTo>
                <a:cubicBezTo>
                  <a:pt x="655" y="582"/>
                  <a:pt x="624" y="546"/>
                  <a:pt x="624" y="546"/>
                </a:cubicBezTo>
                <a:cubicBezTo>
                  <a:pt x="632" y="489"/>
                  <a:pt x="625" y="459"/>
                  <a:pt x="681" y="441"/>
                </a:cubicBezTo>
                <a:cubicBezTo>
                  <a:pt x="716" y="452"/>
                  <a:pt x="752" y="458"/>
                  <a:pt x="787" y="469"/>
                </a:cubicBezTo>
                <a:cubicBezTo>
                  <a:pt x="829" y="441"/>
                  <a:pt x="840" y="408"/>
                  <a:pt x="816" y="354"/>
                </a:cubicBezTo>
                <a:cubicBezTo>
                  <a:pt x="808" y="336"/>
                  <a:pt x="745" y="317"/>
                  <a:pt x="729" y="306"/>
                </a:cubicBezTo>
                <a:cubicBezTo>
                  <a:pt x="707" y="309"/>
                  <a:pt x="684" y="310"/>
                  <a:pt x="662" y="316"/>
                </a:cubicBezTo>
                <a:cubicBezTo>
                  <a:pt x="627" y="326"/>
                  <a:pt x="600" y="352"/>
                  <a:pt x="566" y="364"/>
                </a:cubicBezTo>
                <a:cubicBezTo>
                  <a:pt x="486" y="336"/>
                  <a:pt x="538" y="233"/>
                  <a:pt x="585" y="201"/>
                </a:cubicBezTo>
                <a:cubicBezTo>
                  <a:pt x="601" y="156"/>
                  <a:pt x="616" y="147"/>
                  <a:pt x="595" y="105"/>
                </a:cubicBezTo>
                <a:cubicBezTo>
                  <a:pt x="583" y="82"/>
                  <a:pt x="569" y="83"/>
                  <a:pt x="547" y="76"/>
                </a:cubicBezTo>
                <a:cubicBezTo>
                  <a:pt x="537" y="73"/>
                  <a:pt x="514" y="75"/>
                  <a:pt x="518" y="66"/>
                </a:cubicBezTo>
                <a:cubicBezTo>
                  <a:pt x="526" y="49"/>
                  <a:pt x="550" y="47"/>
                  <a:pt x="566" y="37"/>
                </a:cubicBezTo>
                <a:close/>
              </a:path>
            </a:pathLst>
          </a:cu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CH" dirty="0"/>
              <a:t>Formatierungen II</a:t>
            </a:r>
          </a:p>
        </p:txBody>
      </p:sp>
      <p:sp>
        <p:nvSpPr>
          <p:cNvPr id="20483" name="Rectangle 3"/>
          <p:cNvSpPr>
            <a:spLocks noGrp="1" noChangeArrowheads="1"/>
          </p:cNvSpPr>
          <p:nvPr>
            <p:ph idx="1"/>
          </p:nvPr>
        </p:nvSpPr>
        <p:spPr/>
        <p:txBody>
          <a:bodyPr/>
          <a:lstStyle/>
          <a:p>
            <a:r>
              <a:rPr lang="de-CH" dirty="0"/>
              <a:t>Erstellen Sie auf der rechten Seite dieselben Objekte wie auf der linken (nicht kopieren, neu erstellen!).</a:t>
            </a:r>
          </a:p>
        </p:txBody>
      </p:sp>
      <p:sp>
        <p:nvSpPr>
          <p:cNvPr id="10" name="Foliennummernplatzhalter 4"/>
          <p:cNvSpPr>
            <a:spLocks noGrp="1"/>
          </p:cNvSpPr>
          <p:nvPr>
            <p:ph type="sldNum" sz="quarter" idx="12"/>
          </p:nvPr>
        </p:nvSpPr>
        <p:spPr/>
        <p:txBody>
          <a:bodyPr/>
          <a:lstStyle/>
          <a:p>
            <a:fld id="{D65CAB92-A5D2-4687-A005-F5B393D8C2B3}" type="slidenum">
              <a:rPr lang="de-CH" smtClean="0"/>
              <a:pPr/>
              <a:t>11</a:t>
            </a:fld>
            <a:endParaRPr lang="de-CH" dirty="0"/>
          </a:p>
        </p:txBody>
      </p:sp>
      <p:sp>
        <p:nvSpPr>
          <p:cNvPr id="20484" name="Line 4"/>
          <p:cNvSpPr>
            <a:spLocks noChangeShapeType="1"/>
          </p:cNvSpPr>
          <p:nvPr/>
        </p:nvSpPr>
        <p:spPr bwMode="auto">
          <a:xfrm>
            <a:off x="683344" y="2281882"/>
            <a:ext cx="1944688" cy="64770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5" name="Line 5"/>
          <p:cNvSpPr>
            <a:spLocks noChangeShapeType="1"/>
          </p:cNvSpPr>
          <p:nvPr/>
        </p:nvSpPr>
        <p:spPr bwMode="auto">
          <a:xfrm flipV="1">
            <a:off x="970684" y="3434407"/>
            <a:ext cx="1512887" cy="431800"/>
          </a:xfrm>
          <a:prstGeom prst="line">
            <a:avLst/>
          </a:prstGeom>
          <a:noFill/>
          <a:ln w="57150">
            <a:solidFill>
              <a:srgbClr val="A50021"/>
            </a:solidFill>
            <a:round/>
            <a:headEnd type="oval"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6" name="Line 6"/>
          <p:cNvSpPr>
            <a:spLocks noChangeShapeType="1"/>
          </p:cNvSpPr>
          <p:nvPr/>
        </p:nvSpPr>
        <p:spPr bwMode="auto">
          <a:xfrm>
            <a:off x="3779912" y="2137420"/>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7" name="Line 7"/>
          <p:cNvSpPr>
            <a:spLocks noChangeShapeType="1"/>
          </p:cNvSpPr>
          <p:nvPr/>
        </p:nvSpPr>
        <p:spPr bwMode="auto">
          <a:xfrm>
            <a:off x="1835871" y="4009084"/>
            <a:ext cx="1223963" cy="576263"/>
          </a:xfrm>
          <a:prstGeom prst="line">
            <a:avLst/>
          </a:prstGeom>
          <a:noFill/>
          <a:ln w="57150">
            <a:solidFill>
              <a:schemeClr val="accent2"/>
            </a:solidFill>
            <a:prstDash val="sysDot"/>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0488" name="Rectangle 8"/>
          <p:cNvSpPr>
            <a:spLocks noChangeArrowheads="1"/>
          </p:cNvSpPr>
          <p:nvPr/>
        </p:nvSpPr>
        <p:spPr bwMode="auto">
          <a:xfrm>
            <a:off x="899246" y="4442472"/>
            <a:ext cx="936625" cy="719137"/>
          </a:xfrm>
          <a:prstGeom prst="rect">
            <a:avLst/>
          </a:prstGeom>
          <a:noFill/>
          <a:ln w="28575">
            <a:solidFill>
              <a:schemeClr val="tx1"/>
            </a:solidFill>
            <a:prstDash val="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de-CH"/>
              <a:t>Formatierungen III</a:t>
            </a:r>
          </a:p>
        </p:txBody>
      </p:sp>
      <p:sp>
        <p:nvSpPr>
          <p:cNvPr id="21507" name="Rectangle 3"/>
          <p:cNvSpPr>
            <a:spLocks noGrp="1" noChangeArrowheads="1"/>
          </p:cNvSpPr>
          <p:nvPr>
            <p:ph idx="1"/>
          </p:nvPr>
        </p:nvSpPr>
        <p:spPr/>
        <p:txBody>
          <a:bodyPr/>
          <a:lstStyle/>
          <a:p>
            <a:r>
              <a:rPr lang="de-CH" dirty="0"/>
              <a:t>Erstellen Sie auf der rechten Seite dieselben Objekte wie auf der linken (nicht kopieren, neu erstellen!).</a:t>
            </a:r>
          </a:p>
        </p:txBody>
      </p:sp>
      <p:sp>
        <p:nvSpPr>
          <p:cNvPr id="10" name="Foliennummernplatzhalter 4"/>
          <p:cNvSpPr>
            <a:spLocks noGrp="1"/>
          </p:cNvSpPr>
          <p:nvPr>
            <p:ph type="sldNum" sz="quarter" idx="12"/>
          </p:nvPr>
        </p:nvSpPr>
        <p:spPr/>
        <p:txBody>
          <a:bodyPr/>
          <a:lstStyle/>
          <a:p>
            <a:fld id="{36A1D18A-03F3-4A54-98BB-AAE3F012ADAC}" type="slidenum">
              <a:rPr lang="de-CH" smtClean="0"/>
              <a:pPr/>
              <a:t>12</a:t>
            </a:fld>
            <a:endParaRPr lang="de-CH"/>
          </a:p>
        </p:txBody>
      </p:sp>
      <p:sp>
        <p:nvSpPr>
          <p:cNvPr id="21510" name="Line 6"/>
          <p:cNvSpPr>
            <a:spLocks noChangeShapeType="1"/>
          </p:cNvSpPr>
          <p:nvPr/>
        </p:nvSpPr>
        <p:spPr bwMode="auto">
          <a:xfrm>
            <a:off x="3783455" y="195733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1513" name="AutoShape 9"/>
          <p:cNvSpPr>
            <a:spLocks noChangeArrowheads="1"/>
          </p:cNvSpPr>
          <p:nvPr/>
        </p:nvSpPr>
        <p:spPr bwMode="auto">
          <a:xfrm>
            <a:off x="612775" y="1946317"/>
            <a:ext cx="1079500" cy="1008062"/>
          </a:xfrm>
          <a:prstGeom prst="smileyFace">
            <a:avLst>
              <a:gd name="adj" fmla="val 4653"/>
            </a:avLst>
          </a:prstGeom>
          <a:solidFill>
            <a:srgbClr val="FFFF00"/>
          </a:solidFill>
          <a:ln w="38100">
            <a:solidFill>
              <a:srgbClr val="A5002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1514" name="AutoShape 10"/>
          <p:cNvSpPr>
            <a:spLocks noChangeArrowheads="1"/>
          </p:cNvSpPr>
          <p:nvPr/>
        </p:nvSpPr>
        <p:spPr bwMode="auto">
          <a:xfrm>
            <a:off x="2375696" y="1957338"/>
            <a:ext cx="936625" cy="1079500"/>
          </a:xfrm>
          <a:prstGeom prst="flowChartMagneticDisk">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1515" name="AutoShape 11"/>
          <p:cNvSpPr>
            <a:spLocks noChangeArrowheads="1"/>
          </p:cNvSpPr>
          <p:nvPr/>
        </p:nvSpPr>
        <p:spPr bwMode="auto">
          <a:xfrm>
            <a:off x="799772" y="3687001"/>
            <a:ext cx="1081087" cy="1081088"/>
          </a:xfrm>
          <a:prstGeom prst="sun">
            <a:avLst>
              <a:gd name="adj" fmla="val 25000"/>
            </a:avLst>
          </a:prstGeom>
          <a:solidFill>
            <a:schemeClr val="folHlink"/>
          </a:solidFill>
          <a:ln w="285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21516" name="AutoShape 12"/>
          <p:cNvSpPr>
            <a:spLocks noChangeArrowheads="1"/>
          </p:cNvSpPr>
          <p:nvPr/>
        </p:nvSpPr>
        <p:spPr bwMode="auto">
          <a:xfrm>
            <a:off x="2232025" y="3412743"/>
            <a:ext cx="1223962" cy="1163638"/>
          </a:xfrm>
          <a:prstGeom prst="star5">
            <a:avLst/>
          </a:prstGeom>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CH"/>
              <a:t>Füllung</a:t>
            </a:r>
          </a:p>
        </p:txBody>
      </p:sp>
      <p:sp>
        <p:nvSpPr>
          <p:cNvPr id="17411" name="Rectangle 3"/>
          <p:cNvSpPr>
            <a:spLocks noGrp="1" noChangeArrowheads="1"/>
          </p:cNvSpPr>
          <p:nvPr>
            <p:ph idx="1"/>
          </p:nvPr>
        </p:nvSpPr>
        <p:spPr/>
        <p:txBody>
          <a:bodyPr/>
          <a:lstStyle/>
          <a:p>
            <a:r>
              <a:rPr lang="de-CH" dirty="0"/>
              <a:t>Ändern Sie das Objekt rechts so wie das Muster auf der linken Seite</a:t>
            </a:r>
          </a:p>
        </p:txBody>
      </p:sp>
      <p:sp>
        <p:nvSpPr>
          <p:cNvPr id="8" name="Foliennummernplatzhalter 4"/>
          <p:cNvSpPr>
            <a:spLocks noGrp="1"/>
          </p:cNvSpPr>
          <p:nvPr>
            <p:ph type="sldNum" sz="quarter" idx="12"/>
          </p:nvPr>
        </p:nvSpPr>
        <p:spPr/>
        <p:txBody>
          <a:bodyPr/>
          <a:lstStyle/>
          <a:p>
            <a:fld id="{8BFC4D63-75CB-413F-81DC-AB8E0458E4FA}" type="slidenum">
              <a:rPr lang="de-CH" smtClean="0"/>
              <a:pPr/>
              <a:t>13</a:t>
            </a:fld>
            <a:endParaRPr lang="de-CH"/>
          </a:p>
        </p:txBody>
      </p:sp>
      <p:sp>
        <p:nvSpPr>
          <p:cNvPr id="17477" name="Line 69"/>
          <p:cNvSpPr>
            <a:spLocks noChangeShapeType="1"/>
          </p:cNvSpPr>
          <p:nvPr/>
        </p:nvSpPr>
        <p:spPr bwMode="auto">
          <a:xfrm>
            <a:off x="3783455" y="18566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7480" name="Freeform 72"/>
          <p:cNvSpPr>
            <a:spLocks/>
          </p:cNvSpPr>
          <p:nvPr/>
        </p:nvSpPr>
        <p:spPr bwMode="auto">
          <a:xfrm>
            <a:off x="4450908" y="2133740"/>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ln w="3175" cmpd="sng">
            <a:solidFill>
              <a:schemeClr val="tx1"/>
            </a:solidFill>
            <a:round/>
            <a:headEnd/>
            <a:tailEnd/>
          </a:ln>
          <a:effectLst/>
        </p:spPr>
        <p:txBody>
          <a:bodyPr/>
          <a:lstStyle/>
          <a:p>
            <a:endParaRPr lang="de-CH"/>
          </a:p>
        </p:txBody>
      </p:sp>
      <p:sp>
        <p:nvSpPr>
          <p:cNvPr id="17482" name="Freeform 74"/>
          <p:cNvSpPr>
            <a:spLocks/>
          </p:cNvSpPr>
          <p:nvPr/>
        </p:nvSpPr>
        <p:spPr bwMode="auto">
          <a:xfrm>
            <a:off x="940703" y="2130491"/>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flip="none" rotWithShape="1">
            <a:gsLst>
              <a:gs pos="0">
                <a:schemeClr val="accent5">
                  <a:lumMod val="20000"/>
                  <a:lumOff val="80000"/>
                </a:schemeClr>
              </a:gs>
              <a:gs pos="50000">
                <a:schemeClr val="accent2">
                  <a:lumMod val="75000"/>
                </a:schemeClr>
              </a:gs>
              <a:gs pos="100000">
                <a:schemeClr val="accent5">
                  <a:lumMod val="20000"/>
                  <a:lumOff val="80000"/>
                </a:schemeClr>
              </a:gs>
            </a:gsLst>
            <a:path path="circle">
              <a:fillToRect l="50000" t="50000" r="50000" b="50000"/>
            </a:path>
            <a:tileRect/>
          </a:gradFill>
          <a:ln w="3175" cmpd="sng">
            <a:solidFill>
              <a:schemeClr val="tx1"/>
            </a:solidFill>
            <a:round/>
            <a:headEnd/>
            <a:tailEnd/>
          </a:ln>
          <a:effectLst/>
        </p:spPr>
        <p:txBody>
          <a:bodyPr/>
          <a:lstStyle/>
          <a:p>
            <a:endParaRPr lang="de-CH"/>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de-CH"/>
              <a:t>Schatten</a:t>
            </a:r>
          </a:p>
        </p:txBody>
      </p:sp>
      <p:sp>
        <p:nvSpPr>
          <p:cNvPr id="16387" name="Rectangle 3"/>
          <p:cNvSpPr>
            <a:spLocks noGrp="1" noChangeArrowheads="1"/>
          </p:cNvSpPr>
          <p:nvPr>
            <p:ph idx="1"/>
          </p:nvPr>
        </p:nvSpPr>
        <p:spPr/>
        <p:txBody>
          <a:bodyPr/>
          <a:lstStyle/>
          <a:p>
            <a:r>
              <a:rPr lang="de-CH" dirty="0"/>
              <a:t>Ändern Sie das Objekt rechts so wie das Muster auf der linken Seite. Die Sonne müssen Sie zusätzlich hinzufügen</a:t>
            </a:r>
          </a:p>
        </p:txBody>
      </p:sp>
      <p:sp>
        <p:nvSpPr>
          <p:cNvPr id="71" name="Foliennummernplatzhalter 4"/>
          <p:cNvSpPr>
            <a:spLocks noGrp="1"/>
          </p:cNvSpPr>
          <p:nvPr>
            <p:ph type="sldNum" sz="quarter" idx="12"/>
          </p:nvPr>
        </p:nvSpPr>
        <p:spPr/>
        <p:txBody>
          <a:bodyPr/>
          <a:lstStyle/>
          <a:p>
            <a:fld id="{1E994991-15C1-4899-84C4-296CAEB0AC76}" type="slidenum">
              <a:rPr lang="de-CH" smtClean="0"/>
              <a:pPr/>
              <a:t>14</a:t>
            </a:fld>
            <a:endParaRPr lang="de-CH"/>
          </a:p>
        </p:txBody>
      </p:sp>
      <p:grpSp>
        <p:nvGrpSpPr>
          <p:cNvPr id="16388" name="Group 4"/>
          <p:cNvGrpSpPr>
            <a:grpSpLocks/>
          </p:cNvGrpSpPr>
          <p:nvPr/>
        </p:nvGrpSpPr>
        <p:grpSpPr bwMode="auto">
          <a:xfrm>
            <a:off x="4705760" y="2094894"/>
            <a:ext cx="2520950" cy="2520950"/>
            <a:chOff x="3152" y="2069"/>
            <a:chExt cx="1723" cy="1588"/>
          </a:xfrm>
        </p:grpSpPr>
        <p:sp>
          <p:nvSpPr>
            <p:cNvPr id="16389" name="Freeform 5"/>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390" name="Freeform 6"/>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391" name="Freeform 7"/>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6392" name="Group 8"/>
            <p:cNvGrpSpPr>
              <a:grpSpLocks/>
            </p:cNvGrpSpPr>
            <p:nvPr/>
          </p:nvGrpSpPr>
          <p:grpSpPr bwMode="auto">
            <a:xfrm>
              <a:off x="3560" y="3203"/>
              <a:ext cx="226" cy="454"/>
              <a:chOff x="2245" y="2614"/>
              <a:chExt cx="226" cy="454"/>
            </a:xfrm>
          </p:grpSpPr>
          <p:sp>
            <p:nvSpPr>
              <p:cNvPr id="16393" name="Rectangle 9"/>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394" name="Freeform 10"/>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6395" name="Freeform 11"/>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6396" name="Group 12"/>
            <p:cNvGrpSpPr>
              <a:grpSpLocks/>
            </p:cNvGrpSpPr>
            <p:nvPr/>
          </p:nvGrpSpPr>
          <p:grpSpPr bwMode="auto">
            <a:xfrm>
              <a:off x="3379" y="2886"/>
              <a:ext cx="545" cy="181"/>
              <a:chOff x="1701" y="2069"/>
              <a:chExt cx="545" cy="181"/>
            </a:xfrm>
          </p:grpSpPr>
          <p:grpSp>
            <p:nvGrpSpPr>
              <p:cNvPr id="16397" name="Group 13"/>
              <p:cNvGrpSpPr>
                <a:grpSpLocks/>
              </p:cNvGrpSpPr>
              <p:nvPr/>
            </p:nvGrpSpPr>
            <p:grpSpPr bwMode="auto">
              <a:xfrm>
                <a:off x="1701" y="2069"/>
                <a:ext cx="545" cy="181"/>
                <a:chOff x="1655" y="2251"/>
                <a:chExt cx="545" cy="181"/>
              </a:xfrm>
            </p:grpSpPr>
            <p:grpSp>
              <p:nvGrpSpPr>
                <p:cNvPr id="16398" name="Group 14"/>
                <p:cNvGrpSpPr>
                  <a:grpSpLocks/>
                </p:cNvGrpSpPr>
                <p:nvPr/>
              </p:nvGrpSpPr>
              <p:grpSpPr bwMode="auto">
                <a:xfrm>
                  <a:off x="1791" y="2251"/>
                  <a:ext cx="273" cy="181"/>
                  <a:chOff x="1791" y="2251"/>
                  <a:chExt cx="364" cy="181"/>
                </a:xfrm>
              </p:grpSpPr>
              <p:sp>
                <p:nvSpPr>
                  <p:cNvPr id="16399" name="Rectangle 15"/>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00" name="Rectangle 16"/>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01" name="Rectangle 17"/>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02" name="Rectangle 18"/>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03" name="Line 19"/>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6404" name="Group 20"/>
            <p:cNvGrpSpPr>
              <a:grpSpLocks/>
            </p:cNvGrpSpPr>
            <p:nvPr/>
          </p:nvGrpSpPr>
          <p:grpSpPr bwMode="auto">
            <a:xfrm>
              <a:off x="4105" y="2886"/>
              <a:ext cx="545" cy="181"/>
              <a:chOff x="1701" y="2069"/>
              <a:chExt cx="545" cy="181"/>
            </a:xfrm>
          </p:grpSpPr>
          <p:grpSp>
            <p:nvGrpSpPr>
              <p:cNvPr id="16405" name="Group 21"/>
              <p:cNvGrpSpPr>
                <a:grpSpLocks/>
              </p:cNvGrpSpPr>
              <p:nvPr/>
            </p:nvGrpSpPr>
            <p:grpSpPr bwMode="auto">
              <a:xfrm>
                <a:off x="1701" y="2069"/>
                <a:ext cx="545" cy="181"/>
                <a:chOff x="1655" y="2251"/>
                <a:chExt cx="545" cy="181"/>
              </a:xfrm>
            </p:grpSpPr>
            <p:grpSp>
              <p:nvGrpSpPr>
                <p:cNvPr id="16406" name="Group 22"/>
                <p:cNvGrpSpPr>
                  <a:grpSpLocks/>
                </p:cNvGrpSpPr>
                <p:nvPr/>
              </p:nvGrpSpPr>
              <p:grpSpPr bwMode="auto">
                <a:xfrm>
                  <a:off x="1791" y="2251"/>
                  <a:ext cx="273" cy="181"/>
                  <a:chOff x="1791" y="2251"/>
                  <a:chExt cx="364" cy="181"/>
                </a:xfrm>
              </p:grpSpPr>
              <p:sp>
                <p:nvSpPr>
                  <p:cNvPr id="16407" name="Rectangle 23"/>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08" name="Rectangle 24"/>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09" name="Rectangle 25"/>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10" name="Rectangle 26"/>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11" name="Line 27"/>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6412" name="Group 28"/>
            <p:cNvGrpSpPr>
              <a:grpSpLocks/>
            </p:cNvGrpSpPr>
            <p:nvPr/>
          </p:nvGrpSpPr>
          <p:grpSpPr bwMode="auto">
            <a:xfrm>
              <a:off x="4105" y="3294"/>
              <a:ext cx="545" cy="181"/>
              <a:chOff x="1701" y="2069"/>
              <a:chExt cx="545" cy="181"/>
            </a:xfrm>
          </p:grpSpPr>
          <p:grpSp>
            <p:nvGrpSpPr>
              <p:cNvPr id="16413" name="Group 29"/>
              <p:cNvGrpSpPr>
                <a:grpSpLocks/>
              </p:cNvGrpSpPr>
              <p:nvPr/>
            </p:nvGrpSpPr>
            <p:grpSpPr bwMode="auto">
              <a:xfrm>
                <a:off x="1701" y="2069"/>
                <a:ext cx="545" cy="181"/>
                <a:chOff x="1655" y="2251"/>
                <a:chExt cx="545" cy="181"/>
              </a:xfrm>
            </p:grpSpPr>
            <p:grpSp>
              <p:nvGrpSpPr>
                <p:cNvPr id="16414" name="Group 30"/>
                <p:cNvGrpSpPr>
                  <a:grpSpLocks/>
                </p:cNvGrpSpPr>
                <p:nvPr/>
              </p:nvGrpSpPr>
              <p:grpSpPr bwMode="auto">
                <a:xfrm>
                  <a:off x="1791" y="2251"/>
                  <a:ext cx="273" cy="181"/>
                  <a:chOff x="1791" y="2251"/>
                  <a:chExt cx="364" cy="181"/>
                </a:xfrm>
              </p:grpSpPr>
              <p:sp>
                <p:nvSpPr>
                  <p:cNvPr id="16415" name="Rectangle 31"/>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16" name="Rectangle 32"/>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17" name="Rectangle 33"/>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6418" name="Rectangle 34"/>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6419" name="Line 35"/>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
        <p:nvSpPr>
          <p:cNvPr id="16516" name="Oval 132"/>
          <p:cNvSpPr>
            <a:spLocks noChangeArrowheads="1"/>
          </p:cNvSpPr>
          <p:nvPr/>
        </p:nvSpPr>
        <p:spPr bwMode="auto">
          <a:xfrm>
            <a:off x="572429" y="1951225"/>
            <a:ext cx="504825" cy="504825"/>
          </a:xfrm>
          <a:prstGeom prst="ellipse">
            <a:avLst/>
          </a:prstGeom>
          <a:solidFill>
            <a:srgbClr val="FFFF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nvGrpSpPr>
          <p:cNvPr id="104" name="Group 4"/>
          <p:cNvGrpSpPr>
            <a:grpSpLocks/>
          </p:cNvGrpSpPr>
          <p:nvPr/>
        </p:nvGrpSpPr>
        <p:grpSpPr bwMode="auto">
          <a:xfrm>
            <a:off x="853187" y="2058381"/>
            <a:ext cx="2520950" cy="2520950"/>
            <a:chOff x="3152" y="2069"/>
            <a:chExt cx="1723" cy="1588"/>
          </a:xfrm>
          <a:effectLst>
            <a:outerShdw blurRad="63500" dist="12700" dir="2700000" sy="-23000" kx="-800400" algn="bl" rotWithShape="0">
              <a:prstClr val="black">
                <a:alpha val="23000"/>
              </a:prstClr>
            </a:outerShdw>
          </a:effectLst>
        </p:grpSpPr>
        <p:sp>
          <p:nvSpPr>
            <p:cNvPr id="105" name="Freeform 5"/>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06" name="Freeform 6"/>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07" name="Freeform 7"/>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08" name="Group 8"/>
            <p:cNvGrpSpPr>
              <a:grpSpLocks/>
            </p:cNvGrpSpPr>
            <p:nvPr/>
          </p:nvGrpSpPr>
          <p:grpSpPr bwMode="auto">
            <a:xfrm>
              <a:off x="3560" y="3203"/>
              <a:ext cx="226" cy="454"/>
              <a:chOff x="2245" y="2614"/>
              <a:chExt cx="226" cy="454"/>
            </a:xfrm>
          </p:grpSpPr>
          <p:sp>
            <p:nvSpPr>
              <p:cNvPr id="133" name="Rectangle 9"/>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4" name="Freeform 10"/>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35" name="Freeform 11"/>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09" name="Group 12"/>
            <p:cNvGrpSpPr>
              <a:grpSpLocks/>
            </p:cNvGrpSpPr>
            <p:nvPr/>
          </p:nvGrpSpPr>
          <p:grpSpPr bwMode="auto">
            <a:xfrm>
              <a:off x="3379" y="2886"/>
              <a:ext cx="545" cy="181"/>
              <a:chOff x="1701" y="2069"/>
              <a:chExt cx="545" cy="181"/>
            </a:xfrm>
          </p:grpSpPr>
          <p:grpSp>
            <p:nvGrpSpPr>
              <p:cNvPr id="126" name="Group 13"/>
              <p:cNvGrpSpPr>
                <a:grpSpLocks/>
              </p:cNvGrpSpPr>
              <p:nvPr/>
            </p:nvGrpSpPr>
            <p:grpSpPr bwMode="auto">
              <a:xfrm>
                <a:off x="1701" y="2069"/>
                <a:ext cx="545" cy="181"/>
                <a:chOff x="1655" y="2251"/>
                <a:chExt cx="545" cy="181"/>
              </a:xfrm>
            </p:grpSpPr>
            <p:grpSp>
              <p:nvGrpSpPr>
                <p:cNvPr id="128" name="Group 14"/>
                <p:cNvGrpSpPr>
                  <a:grpSpLocks/>
                </p:cNvGrpSpPr>
                <p:nvPr/>
              </p:nvGrpSpPr>
              <p:grpSpPr bwMode="auto">
                <a:xfrm>
                  <a:off x="1791" y="2251"/>
                  <a:ext cx="273" cy="181"/>
                  <a:chOff x="1791" y="2251"/>
                  <a:chExt cx="364" cy="181"/>
                </a:xfrm>
              </p:grpSpPr>
              <p:sp>
                <p:nvSpPr>
                  <p:cNvPr id="131" name="Rectangle 15"/>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2" name="Rectangle 16"/>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9" name="Rectangle 17"/>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0" name="Rectangle 18"/>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7" name="Line 19"/>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10" name="Group 20"/>
            <p:cNvGrpSpPr>
              <a:grpSpLocks/>
            </p:cNvGrpSpPr>
            <p:nvPr/>
          </p:nvGrpSpPr>
          <p:grpSpPr bwMode="auto">
            <a:xfrm>
              <a:off x="4105" y="2886"/>
              <a:ext cx="545" cy="181"/>
              <a:chOff x="1701" y="2069"/>
              <a:chExt cx="545" cy="181"/>
            </a:xfrm>
          </p:grpSpPr>
          <p:grpSp>
            <p:nvGrpSpPr>
              <p:cNvPr id="119" name="Group 21"/>
              <p:cNvGrpSpPr>
                <a:grpSpLocks/>
              </p:cNvGrpSpPr>
              <p:nvPr/>
            </p:nvGrpSpPr>
            <p:grpSpPr bwMode="auto">
              <a:xfrm>
                <a:off x="1701" y="2069"/>
                <a:ext cx="545" cy="181"/>
                <a:chOff x="1655" y="2251"/>
                <a:chExt cx="545" cy="181"/>
              </a:xfrm>
            </p:grpSpPr>
            <p:grpSp>
              <p:nvGrpSpPr>
                <p:cNvPr id="121" name="Group 22"/>
                <p:cNvGrpSpPr>
                  <a:grpSpLocks/>
                </p:cNvGrpSpPr>
                <p:nvPr/>
              </p:nvGrpSpPr>
              <p:grpSpPr bwMode="auto">
                <a:xfrm>
                  <a:off x="1791" y="2251"/>
                  <a:ext cx="273" cy="181"/>
                  <a:chOff x="1791" y="2251"/>
                  <a:chExt cx="364" cy="181"/>
                </a:xfrm>
              </p:grpSpPr>
              <p:sp>
                <p:nvSpPr>
                  <p:cNvPr id="124" name="Rectangle 23"/>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25" name="Rectangle 24"/>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2" name="Rectangle 25"/>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23" name="Rectangle 26"/>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20" name="Line 27"/>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11" name="Group 28"/>
            <p:cNvGrpSpPr>
              <a:grpSpLocks/>
            </p:cNvGrpSpPr>
            <p:nvPr/>
          </p:nvGrpSpPr>
          <p:grpSpPr bwMode="auto">
            <a:xfrm>
              <a:off x="4105" y="3294"/>
              <a:ext cx="545" cy="181"/>
              <a:chOff x="1701" y="2069"/>
              <a:chExt cx="545" cy="181"/>
            </a:xfrm>
          </p:grpSpPr>
          <p:grpSp>
            <p:nvGrpSpPr>
              <p:cNvPr id="112" name="Group 29"/>
              <p:cNvGrpSpPr>
                <a:grpSpLocks/>
              </p:cNvGrpSpPr>
              <p:nvPr/>
            </p:nvGrpSpPr>
            <p:grpSpPr bwMode="auto">
              <a:xfrm>
                <a:off x="1701" y="2069"/>
                <a:ext cx="545" cy="181"/>
                <a:chOff x="1655" y="2251"/>
                <a:chExt cx="545" cy="181"/>
              </a:xfrm>
            </p:grpSpPr>
            <p:grpSp>
              <p:nvGrpSpPr>
                <p:cNvPr id="114" name="Group 30"/>
                <p:cNvGrpSpPr>
                  <a:grpSpLocks/>
                </p:cNvGrpSpPr>
                <p:nvPr/>
              </p:nvGrpSpPr>
              <p:grpSpPr bwMode="auto">
                <a:xfrm>
                  <a:off x="1791" y="2251"/>
                  <a:ext cx="273" cy="181"/>
                  <a:chOff x="1791" y="2251"/>
                  <a:chExt cx="364" cy="181"/>
                </a:xfrm>
              </p:grpSpPr>
              <p:sp>
                <p:nvSpPr>
                  <p:cNvPr id="117" name="Rectangle 31"/>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8" name="Rectangle 32"/>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15" name="Rectangle 33"/>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16" name="Rectangle 34"/>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13" name="Line 35"/>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
        <p:nvSpPr>
          <p:cNvPr id="76" name="Line 69"/>
          <p:cNvSpPr>
            <a:spLocks noChangeShapeType="1"/>
          </p:cNvSpPr>
          <p:nvPr/>
        </p:nvSpPr>
        <p:spPr bwMode="auto">
          <a:xfrm>
            <a:off x="3783455" y="18566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72" name="Gruppieren 71">
            <a:extLst>
              <a:ext uri="{FF2B5EF4-FFF2-40B4-BE49-F238E27FC236}">
                <a16:creationId xmlns:a16="http://schemas.microsoft.com/office/drawing/2014/main" id="{19C1AA69-902D-4C74-8514-03084B83F9A5}"/>
              </a:ext>
            </a:extLst>
          </p:cNvPr>
          <p:cNvGrpSpPr/>
          <p:nvPr/>
        </p:nvGrpSpPr>
        <p:grpSpPr>
          <a:xfrm>
            <a:off x="6084167" y="187256"/>
            <a:ext cx="2551831" cy="1025656"/>
            <a:chOff x="6084167" y="187256"/>
            <a:chExt cx="2551831" cy="1025656"/>
          </a:xfrm>
        </p:grpSpPr>
        <p:pic>
          <p:nvPicPr>
            <p:cNvPr id="73" name="Grafik 72">
              <a:extLst>
                <a:ext uri="{FF2B5EF4-FFF2-40B4-BE49-F238E27FC236}">
                  <a16:creationId xmlns:a16="http://schemas.microsoft.com/office/drawing/2014/main" id="{60A7B5D6-6946-4C3D-9405-BBB4E323D979}"/>
                </a:ext>
              </a:extLst>
            </p:cNvPr>
            <p:cNvPicPr>
              <a:picLocks noChangeAspect="1"/>
            </p:cNvPicPr>
            <p:nvPr/>
          </p:nvPicPr>
          <p:blipFill>
            <a:blip r:embed="rId3"/>
            <a:stretch>
              <a:fillRect/>
            </a:stretch>
          </p:blipFill>
          <p:spPr>
            <a:xfrm>
              <a:off x="6084167" y="187256"/>
              <a:ext cx="2551831" cy="1025656"/>
            </a:xfrm>
            <a:prstGeom prst="rect">
              <a:avLst/>
            </a:prstGeom>
            <a:ln>
              <a:solidFill>
                <a:srgbClr val="5FCBEF"/>
              </a:solidFill>
            </a:ln>
          </p:spPr>
        </p:pic>
        <p:sp>
          <p:nvSpPr>
            <p:cNvPr id="74" name="Rechteck 73">
              <a:extLst>
                <a:ext uri="{FF2B5EF4-FFF2-40B4-BE49-F238E27FC236}">
                  <a16:creationId xmlns:a16="http://schemas.microsoft.com/office/drawing/2014/main" id="{0D8DFB10-5A83-4D89-BC32-BC5D840A52D8}"/>
                </a:ext>
              </a:extLst>
            </p:cNvPr>
            <p:cNvSpPr/>
            <p:nvPr/>
          </p:nvSpPr>
          <p:spPr>
            <a:xfrm>
              <a:off x="7674704" y="753030"/>
              <a:ext cx="961293"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a:t>Perspektive</a:t>
            </a:r>
            <a:endParaRPr lang="de-CH" dirty="0"/>
          </a:p>
        </p:txBody>
      </p:sp>
      <p:sp>
        <p:nvSpPr>
          <p:cNvPr id="18435" name="Rectangle 3"/>
          <p:cNvSpPr>
            <a:spLocks noGrp="1" noChangeArrowheads="1"/>
          </p:cNvSpPr>
          <p:nvPr>
            <p:ph idx="1"/>
          </p:nvPr>
        </p:nvSpPr>
        <p:spPr/>
        <p:txBody>
          <a:bodyPr/>
          <a:lstStyle/>
          <a:p>
            <a:r>
              <a:rPr lang="de-CH" dirty="0"/>
              <a:t>Ändern Sie das Objekt rechts so wie das Muster auf der links Seite</a:t>
            </a:r>
          </a:p>
        </p:txBody>
      </p:sp>
      <p:sp>
        <p:nvSpPr>
          <p:cNvPr id="8" name="Foliennummernplatzhalter 4"/>
          <p:cNvSpPr>
            <a:spLocks noGrp="1"/>
          </p:cNvSpPr>
          <p:nvPr>
            <p:ph type="sldNum" sz="quarter" idx="12"/>
          </p:nvPr>
        </p:nvSpPr>
        <p:spPr/>
        <p:txBody>
          <a:bodyPr/>
          <a:lstStyle/>
          <a:p>
            <a:fld id="{EDA78C82-62B1-461A-AC68-6C9E0C8DF916}" type="slidenum">
              <a:rPr lang="de-CH" smtClean="0"/>
              <a:pPr/>
              <a:t>15</a:t>
            </a:fld>
            <a:endParaRPr lang="de-CH"/>
          </a:p>
        </p:txBody>
      </p:sp>
      <p:sp>
        <p:nvSpPr>
          <p:cNvPr id="18437" name="Freeform 5"/>
          <p:cNvSpPr>
            <a:spLocks/>
          </p:cNvSpPr>
          <p:nvPr/>
        </p:nvSpPr>
        <p:spPr bwMode="auto">
          <a:xfrm>
            <a:off x="4788024" y="2225720"/>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scene3d>
            <a:camera prst="orthographicFront"/>
            <a:lightRig rig="threePt" dir="t"/>
          </a:scene3d>
          <a:sp3d extrusionH="876300" prstMaterial="dkEdge">
            <a:bevelT w="12700" h="12700" prst="angle"/>
            <a:bevelB w="12700" h="12700" prst="angle"/>
            <a:extrusionClr>
              <a:schemeClr val="bg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9" name="Freeform 5"/>
          <p:cNvSpPr>
            <a:spLocks/>
          </p:cNvSpPr>
          <p:nvPr/>
        </p:nvSpPr>
        <p:spPr bwMode="auto">
          <a:xfrm>
            <a:off x="782787" y="2225721"/>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scene3d>
            <a:camera prst="obliqueTopRight"/>
            <a:lightRig rig="threePt" dir="t"/>
          </a:scene3d>
          <a:sp3d extrusionH="876300" prstMaterial="dkEdge">
            <a:bevelT w="12700" h="12700" prst="angle"/>
            <a:bevelB w="12700" h="12700" prst="angle"/>
            <a:extrusionClr>
              <a:schemeClr val="bg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3" name="Line 69"/>
          <p:cNvSpPr>
            <a:spLocks noChangeShapeType="1"/>
          </p:cNvSpPr>
          <p:nvPr/>
        </p:nvSpPr>
        <p:spPr bwMode="auto">
          <a:xfrm>
            <a:off x="3783455" y="18566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0" name="Gruppieren 9">
            <a:extLst>
              <a:ext uri="{FF2B5EF4-FFF2-40B4-BE49-F238E27FC236}">
                <a16:creationId xmlns:a16="http://schemas.microsoft.com/office/drawing/2014/main" id="{9E102A51-A239-4761-A3C4-4A1F23AAC04C}"/>
              </a:ext>
            </a:extLst>
          </p:cNvPr>
          <p:cNvGrpSpPr/>
          <p:nvPr/>
        </p:nvGrpSpPr>
        <p:grpSpPr>
          <a:xfrm>
            <a:off x="6084167" y="187256"/>
            <a:ext cx="2551831" cy="1025656"/>
            <a:chOff x="6084167" y="187256"/>
            <a:chExt cx="2551831" cy="1025656"/>
          </a:xfrm>
        </p:grpSpPr>
        <p:pic>
          <p:nvPicPr>
            <p:cNvPr id="11" name="Grafik 10">
              <a:extLst>
                <a:ext uri="{FF2B5EF4-FFF2-40B4-BE49-F238E27FC236}">
                  <a16:creationId xmlns:a16="http://schemas.microsoft.com/office/drawing/2014/main" id="{3AC1BDF0-B656-403B-B800-0ADCBFF1679A}"/>
                </a:ext>
              </a:extLst>
            </p:cNvPr>
            <p:cNvPicPr>
              <a:picLocks noChangeAspect="1"/>
            </p:cNvPicPr>
            <p:nvPr/>
          </p:nvPicPr>
          <p:blipFill>
            <a:blip r:embed="rId3"/>
            <a:stretch>
              <a:fillRect/>
            </a:stretch>
          </p:blipFill>
          <p:spPr>
            <a:xfrm>
              <a:off x="6084167" y="187256"/>
              <a:ext cx="2551831" cy="1025656"/>
            </a:xfrm>
            <a:prstGeom prst="rect">
              <a:avLst/>
            </a:prstGeom>
            <a:ln>
              <a:solidFill>
                <a:srgbClr val="5FCBEF"/>
              </a:solidFill>
            </a:ln>
          </p:spPr>
        </p:pic>
        <p:sp>
          <p:nvSpPr>
            <p:cNvPr id="12" name="Rechteck 11">
              <a:extLst>
                <a:ext uri="{FF2B5EF4-FFF2-40B4-BE49-F238E27FC236}">
                  <a16:creationId xmlns:a16="http://schemas.microsoft.com/office/drawing/2014/main" id="{02ADCDCC-40BF-4177-91C4-39791B38AE5B}"/>
                </a:ext>
              </a:extLst>
            </p:cNvPr>
            <p:cNvSpPr/>
            <p:nvPr/>
          </p:nvSpPr>
          <p:spPr>
            <a:xfrm>
              <a:off x="7674704" y="753030"/>
              <a:ext cx="961293"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de-CH"/>
              <a:t>Drehen, weiche Kante</a:t>
            </a:r>
            <a:endParaRPr lang="de-CH" dirty="0"/>
          </a:p>
        </p:txBody>
      </p:sp>
      <p:sp>
        <p:nvSpPr>
          <p:cNvPr id="22531" name="Rectangle 3"/>
          <p:cNvSpPr>
            <a:spLocks noGrp="1" noChangeArrowheads="1"/>
          </p:cNvSpPr>
          <p:nvPr>
            <p:ph idx="1"/>
          </p:nvPr>
        </p:nvSpPr>
        <p:spPr/>
        <p:txBody>
          <a:bodyPr/>
          <a:lstStyle/>
          <a:p>
            <a:r>
              <a:rPr lang="de-CH" dirty="0"/>
              <a:t>Ändern Sie das Objekt rechts so wie das Muster auf der linken Seite</a:t>
            </a:r>
          </a:p>
        </p:txBody>
      </p:sp>
      <p:sp>
        <p:nvSpPr>
          <p:cNvPr id="12" name="Foliennummernplatzhalter 5"/>
          <p:cNvSpPr>
            <a:spLocks noGrp="1"/>
          </p:cNvSpPr>
          <p:nvPr>
            <p:ph type="sldNum" sz="quarter" idx="12"/>
          </p:nvPr>
        </p:nvSpPr>
        <p:spPr/>
        <p:txBody>
          <a:bodyPr/>
          <a:lstStyle/>
          <a:p>
            <a:fld id="{1FBBD474-C7D0-466E-9855-BD17DD301FA9}" type="slidenum">
              <a:rPr lang="de-CH" smtClean="0"/>
              <a:pPr/>
              <a:t>16</a:t>
            </a:fld>
            <a:endParaRPr lang="de-CH"/>
          </a:p>
        </p:txBody>
      </p:sp>
      <p:sp>
        <p:nvSpPr>
          <p:cNvPr id="22533" name="Freeform 5"/>
          <p:cNvSpPr>
            <a:spLocks/>
          </p:cNvSpPr>
          <p:nvPr/>
        </p:nvSpPr>
        <p:spPr bwMode="auto">
          <a:xfrm>
            <a:off x="4572000" y="1980046"/>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2535" name="Freeform 7"/>
          <p:cNvSpPr>
            <a:spLocks/>
          </p:cNvSpPr>
          <p:nvPr/>
        </p:nvSpPr>
        <p:spPr bwMode="auto">
          <a:xfrm rot="-2577168">
            <a:off x="1141412" y="1980047"/>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outerShdw dist="35921" dir="2700000" algn="ctr" rotWithShape="0">
              <a:schemeClr val="bg2"/>
            </a:outerShdw>
            <a:softEdge rad="63500"/>
          </a:effectLst>
        </p:spPr>
        <p:txBody>
          <a:bodyPr/>
          <a:lstStyle/>
          <a:p>
            <a:endParaRPr lang="de-CH"/>
          </a:p>
        </p:txBody>
      </p:sp>
      <p:sp>
        <p:nvSpPr>
          <p:cNvPr id="9" name="Line 69"/>
          <p:cNvSpPr>
            <a:spLocks noChangeShapeType="1"/>
          </p:cNvSpPr>
          <p:nvPr/>
        </p:nvSpPr>
        <p:spPr bwMode="auto">
          <a:xfrm>
            <a:off x="3783455" y="1856628"/>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0" name="Gruppieren 9">
            <a:extLst>
              <a:ext uri="{FF2B5EF4-FFF2-40B4-BE49-F238E27FC236}">
                <a16:creationId xmlns:a16="http://schemas.microsoft.com/office/drawing/2014/main" id="{0A33495E-53F7-4791-81B9-3552ACCC5FE5}"/>
              </a:ext>
            </a:extLst>
          </p:cNvPr>
          <p:cNvGrpSpPr/>
          <p:nvPr/>
        </p:nvGrpSpPr>
        <p:grpSpPr>
          <a:xfrm>
            <a:off x="6084167" y="187256"/>
            <a:ext cx="2551831" cy="1025656"/>
            <a:chOff x="6084167" y="187256"/>
            <a:chExt cx="2551831" cy="1025656"/>
          </a:xfrm>
        </p:grpSpPr>
        <p:pic>
          <p:nvPicPr>
            <p:cNvPr id="3" name="Grafik 2">
              <a:extLst>
                <a:ext uri="{FF2B5EF4-FFF2-40B4-BE49-F238E27FC236}">
                  <a16:creationId xmlns:a16="http://schemas.microsoft.com/office/drawing/2014/main" id="{E0F46FB8-981D-47F4-A3F3-457C08A2F8D5}"/>
                </a:ext>
              </a:extLst>
            </p:cNvPr>
            <p:cNvPicPr>
              <a:picLocks noChangeAspect="1"/>
            </p:cNvPicPr>
            <p:nvPr/>
          </p:nvPicPr>
          <p:blipFill>
            <a:blip r:embed="rId3"/>
            <a:stretch>
              <a:fillRect/>
            </a:stretch>
          </p:blipFill>
          <p:spPr>
            <a:xfrm>
              <a:off x="6084167" y="187256"/>
              <a:ext cx="2551831" cy="1025656"/>
            </a:xfrm>
            <a:prstGeom prst="rect">
              <a:avLst/>
            </a:prstGeom>
            <a:ln>
              <a:solidFill>
                <a:srgbClr val="5FCBEF"/>
              </a:solidFill>
            </a:ln>
          </p:spPr>
        </p:pic>
        <p:sp>
          <p:nvSpPr>
            <p:cNvPr id="8" name="Rechteck 7">
              <a:extLst>
                <a:ext uri="{FF2B5EF4-FFF2-40B4-BE49-F238E27FC236}">
                  <a16:creationId xmlns:a16="http://schemas.microsoft.com/office/drawing/2014/main" id="{75B899A0-E388-46D2-848C-71F29E340AEC}"/>
                </a:ext>
              </a:extLst>
            </p:cNvPr>
            <p:cNvSpPr/>
            <p:nvPr/>
          </p:nvSpPr>
          <p:spPr>
            <a:xfrm>
              <a:off x="7674704" y="753030"/>
              <a:ext cx="961293"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de-CH"/>
              <a:t>Ausrichtung</a:t>
            </a:r>
          </a:p>
        </p:txBody>
      </p:sp>
      <p:sp>
        <p:nvSpPr>
          <p:cNvPr id="23555" name="Rectangle 3"/>
          <p:cNvSpPr>
            <a:spLocks noGrp="1" noChangeArrowheads="1"/>
          </p:cNvSpPr>
          <p:nvPr>
            <p:ph idx="1"/>
          </p:nvPr>
        </p:nvSpPr>
        <p:spPr/>
        <p:txBody>
          <a:bodyPr/>
          <a:lstStyle/>
          <a:p>
            <a:r>
              <a:rPr lang="de-CH"/>
              <a:t>Setzen Sie alle Figuren auf dieselbe Grundlinie.</a:t>
            </a:r>
            <a:endParaRPr lang="de-CH" dirty="0"/>
          </a:p>
        </p:txBody>
      </p:sp>
      <p:sp>
        <p:nvSpPr>
          <p:cNvPr id="12" name="Foliennummernplatzhalter 5"/>
          <p:cNvSpPr>
            <a:spLocks noGrp="1"/>
          </p:cNvSpPr>
          <p:nvPr>
            <p:ph type="sldNum" sz="quarter" idx="12"/>
          </p:nvPr>
        </p:nvSpPr>
        <p:spPr/>
        <p:txBody>
          <a:bodyPr/>
          <a:lstStyle/>
          <a:p>
            <a:fld id="{A4D01ABF-140B-4DF5-95BD-14395EFED3FA}" type="slidenum">
              <a:rPr lang="de-CH" smtClean="0"/>
              <a:pPr/>
              <a:t>17</a:t>
            </a:fld>
            <a:endParaRPr lang="de-CH"/>
          </a:p>
        </p:txBody>
      </p:sp>
      <p:sp>
        <p:nvSpPr>
          <p:cNvPr id="23557" name="Freeform 5"/>
          <p:cNvSpPr>
            <a:spLocks/>
          </p:cNvSpPr>
          <p:nvPr/>
        </p:nvSpPr>
        <p:spPr bwMode="auto">
          <a:xfrm>
            <a:off x="516691" y="2172206"/>
            <a:ext cx="1819275" cy="257492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59" name="Freeform 7"/>
          <p:cNvSpPr>
            <a:spLocks/>
          </p:cNvSpPr>
          <p:nvPr/>
        </p:nvSpPr>
        <p:spPr bwMode="auto">
          <a:xfrm>
            <a:off x="6312654" y="2027744"/>
            <a:ext cx="2682875" cy="134937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60" name="Freeform 8"/>
          <p:cNvSpPr>
            <a:spLocks/>
          </p:cNvSpPr>
          <p:nvPr/>
        </p:nvSpPr>
        <p:spPr bwMode="auto">
          <a:xfrm>
            <a:off x="2785227" y="1668969"/>
            <a:ext cx="1295400" cy="2719387"/>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61" name="Freeform 9"/>
          <p:cNvSpPr>
            <a:spLocks/>
          </p:cNvSpPr>
          <p:nvPr/>
        </p:nvSpPr>
        <p:spPr bwMode="auto">
          <a:xfrm>
            <a:off x="4583866" y="2243644"/>
            <a:ext cx="574675" cy="1781175"/>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23562" name="Freeform 10"/>
          <p:cNvSpPr>
            <a:spLocks/>
          </p:cNvSpPr>
          <p:nvPr/>
        </p:nvSpPr>
        <p:spPr bwMode="auto">
          <a:xfrm>
            <a:off x="5233154" y="3251706"/>
            <a:ext cx="1171575" cy="1782763"/>
          </a:xfrm>
          <a:custGeom>
            <a:avLst/>
            <a:gdLst>
              <a:gd name="T0" fmla="*/ 560 w 1146"/>
              <a:gd name="T1" fmla="*/ 19 h 1622"/>
              <a:gd name="T2" fmla="*/ 426 w 1146"/>
              <a:gd name="T3" fmla="*/ 48 h 1622"/>
              <a:gd name="T4" fmla="*/ 387 w 1146"/>
              <a:gd name="T5" fmla="*/ 134 h 1622"/>
              <a:gd name="T6" fmla="*/ 454 w 1146"/>
              <a:gd name="T7" fmla="*/ 230 h 1622"/>
              <a:gd name="T8" fmla="*/ 445 w 1146"/>
              <a:gd name="T9" fmla="*/ 278 h 1622"/>
              <a:gd name="T10" fmla="*/ 253 w 1146"/>
              <a:gd name="T11" fmla="*/ 307 h 1622"/>
              <a:gd name="T12" fmla="*/ 224 w 1146"/>
              <a:gd name="T13" fmla="*/ 316 h 1622"/>
              <a:gd name="T14" fmla="*/ 186 w 1146"/>
              <a:gd name="T15" fmla="*/ 374 h 1622"/>
              <a:gd name="T16" fmla="*/ 99 w 1146"/>
              <a:gd name="T17" fmla="*/ 480 h 1622"/>
              <a:gd name="T18" fmla="*/ 90 w 1146"/>
              <a:gd name="T19" fmla="*/ 508 h 1622"/>
              <a:gd name="T20" fmla="*/ 70 w 1146"/>
              <a:gd name="T21" fmla="*/ 528 h 1622"/>
              <a:gd name="T22" fmla="*/ 51 w 1146"/>
              <a:gd name="T23" fmla="*/ 595 h 1622"/>
              <a:gd name="T24" fmla="*/ 32 w 1146"/>
              <a:gd name="T25" fmla="*/ 624 h 1622"/>
              <a:gd name="T26" fmla="*/ 3 w 1146"/>
              <a:gd name="T27" fmla="*/ 710 h 1622"/>
              <a:gd name="T28" fmla="*/ 13 w 1146"/>
              <a:gd name="T29" fmla="*/ 758 h 1622"/>
              <a:gd name="T30" fmla="*/ 80 w 1146"/>
              <a:gd name="T31" fmla="*/ 739 h 1622"/>
              <a:gd name="T32" fmla="*/ 99 w 1146"/>
              <a:gd name="T33" fmla="*/ 710 h 1622"/>
              <a:gd name="T34" fmla="*/ 128 w 1146"/>
              <a:gd name="T35" fmla="*/ 691 h 1622"/>
              <a:gd name="T36" fmla="*/ 138 w 1146"/>
              <a:gd name="T37" fmla="*/ 662 h 1622"/>
              <a:gd name="T38" fmla="*/ 166 w 1146"/>
              <a:gd name="T39" fmla="*/ 643 h 1622"/>
              <a:gd name="T40" fmla="*/ 234 w 1146"/>
              <a:gd name="T41" fmla="*/ 576 h 1622"/>
              <a:gd name="T42" fmla="*/ 291 w 1146"/>
              <a:gd name="T43" fmla="*/ 508 h 1622"/>
              <a:gd name="T44" fmla="*/ 349 w 1146"/>
              <a:gd name="T45" fmla="*/ 518 h 1622"/>
              <a:gd name="T46" fmla="*/ 358 w 1146"/>
              <a:gd name="T47" fmla="*/ 547 h 1622"/>
              <a:gd name="T48" fmla="*/ 339 w 1146"/>
              <a:gd name="T49" fmla="*/ 710 h 1622"/>
              <a:gd name="T50" fmla="*/ 310 w 1146"/>
              <a:gd name="T51" fmla="*/ 960 h 1622"/>
              <a:gd name="T52" fmla="*/ 262 w 1146"/>
              <a:gd name="T53" fmla="*/ 1200 h 1622"/>
              <a:gd name="T54" fmla="*/ 214 w 1146"/>
              <a:gd name="T55" fmla="*/ 1449 h 1622"/>
              <a:gd name="T56" fmla="*/ 262 w 1146"/>
              <a:gd name="T57" fmla="*/ 1574 h 1622"/>
              <a:gd name="T58" fmla="*/ 349 w 1146"/>
              <a:gd name="T59" fmla="*/ 1564 h 1622"/>
              <a:gd name="T60" fmla="*/ 368 w 1146"/>
              <a:gd name="T61" fmla="*/ 1507 h 1622"/>
              <a:gd name="T62" fmla="*/ 387 w 1146"/>
              <a:gd name="T63" fmla="*/ 1478 h 1622"/>
              <a:gd name="T64" fmla="*/ 406 w 1146"/>
              <a:gd name="T65" fmla="*/ 1420 h 1622"/>
              <a:gd name="T66" fmla="*/ 426 w 1146"/>
              <a:gd name="T67" fmla="*/ 1363 h 1622"/>
              <a:gd name="T68" fmla="*/ 483 w 1146"/>
              <a:gd name="T69" fmla="*/ 1065 h 1622"/>
              <a:gd name="T70" fmla="*/ 550 w 1146"/>
              <a:gd name="T71" fmla="*/ 940 h 1622"/>
              <a:gd name="T72" fmla="*/ 598 w 1146"/>
              <a:gd name="T73" fmla="*/ 950 h 1622"/>
              <a:gd name="T74" fmla="*/ 618 w 1146"/>
              <a:gd name="T75" fmla="*/ 1008 h 1622"/>
              <a:gd name="T76" fmla="*/ 733 w 1146"/>
              <a:gd name="T77" fmla="*/ 1622 h 1622"/>
              <a:gd name="T78" fmla="*/ 829 w 1146"/>
              <a:gd name="T79" fmla="*/ 1536 h 1622"/>
              <a:gd name="T80" fmla="*/ 790 w 1146"/>
              <a:gd name="T81" fmla="*/ 1286 h 1622"/>
              <a:gd name="T82" fmla="*/ 752 w 1146"/>
              <a:gd name="T83" fmla="*/ 931 h 1622"/>
              <a:gd name="T84" fmla="*/ 771 w 1146"/>
              <a:gd name="T85" fmla="*/ 528 h 1622"/>
              <a:gd name="T86" fmla="*/ 810 w 1146"/>
              <a:gd name="T87" fmla="*/ 489 h 1622"/>
              <a:gd name="T88" fmla="*/ 848 w 1146"/>
              <a:gd name="T89" fmla="*/ 499 h 1622"/>
              <a:gd name="T90" fmla="*/ 896 w 1146"/>
              <a:gd name="T91" fmla="*/ 585 h 1622"/>
              <a:gd name="T92" fmla="*/ 915 w 1146"/>
              <a:gd name="T93" fmla="*/ 652 h 1622"/>
              <a:gd name="T94" fmla="*/ 992 w 1146"/>
              <a:gd name="T95" fmla="*/ 748 h 1622"/>
              <a:gd name="T96" fmla="*/ 1040 w 1146"/>
              <a:gd name="T97" fmla="*/ 796 h 1622"/>
              <a:gd name="T98" fmla="*/ 1098 w 1146"/>
              <a:gd name="T99" fmla="*/ 816 h 1622"/>
              <a:gd name="T100" fmla="*/ 1107 w 1146"/>
              <a:gd name="T101" fmla="*/ 624 h 1622"/>
              <a:gd name="T102" fmla="*/ 1088 w 1146"/>
              <a:gd name="T103" fmla="*/ 566 h 1622"/>
              <a:gd name="T104" fmla="*/ 1059 w 1146"/>
              <a:gd name="T105" fmla="*/ 547 h 1622"/>
              <a:gd name="T106" fmla="*/ 982 w 1146"/>
              <a:gd name="T107" fmla="*/ 441 h 1622"/>
              <a:gd name="T108" fmla="*/ 915 w 1146"/>
              <a:gd name="T109" fmla="*/ 384 h 1622"/>
              <a:gd name="T110" fmla="*/ 877 w 1146"/>
              <a:gd name="T111" fmla="*/ 326 h 1622"/>
              <a:gd name="T112" fmla="*/ 858 w 1146"/>
              <a:gd name="T113" fmla="*/ 297 h 1622"/>
              <a:gd name="T114" fmla="*/ 666 w 1146"/>
              <a:gd name="T115" fmla="*/ 230 h 1622"/>
              <a:gd name="T116" fmla="*/ 637 w 1146"/>
              <a:gd name="T117" fmla="*/ 220 h 1622"/>
              <a:gd name="T118" fmla="*/ 666 w 1146"/>
              <a:gd name="T119" fmla="*/ 172 h 1622"/>
              <a:gd name="T120" fmla="*/ 685 w 1146"/>
              <a:gd name="T121" fmla="*/ 115 h 1622"/>
              <a:gd name="T122" fmla="*/ 570 w 1146"/>
              <a:gd name="T123" fmla="*/ 0 h 1622"/>
              <a:gd name="T124" fmla="*/ 560 w 1146"/>
              <a:gd name="T125" fmla="*/ 19 h 16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46" h="1622">
                <a:moveTo>
                  <a:pt x="560" y="19"/>
                </a:moveTo>
                <a:cubicBezTo>
                  <a:pt x="514" y="26"/>
                  <a:pt x="470" y="32"/>
                  <a:pt x="426" y="48"/>
                </a:cubicBezTo>
                <a:cubicBezTo>
                  <a:pt x="402" y="116"/>
                  <a:pt x="417" y="88"/>
                  <a:pt x="387" y="134"/>
                </a:cubicBezTo>
                <a:cubicBezTo>
                  <a:pt x="406" y="188"/>
                  <a:pt x="405" y="197"/>
                  <a:pt x="454" y="230"/>
                </a:cubicBezTo>
                <a:cubicBezTo>
                  <a:pt x="451" y="246"/>
                  <a:pt x="457" y="266"/>
                  <a:pt x="445" y="278"/>
                </a:cubicBezTo>
                <a:cubicBezTo>
                  <a:pt x="419" y="304"/>
                  <a:pt x="274" y="305"/>
                  <a:pt x="253" y="307"/>
                </a:cubicBezTo>
                <a:cubicBezTo>
                  <a:pt x="243" y="310"/>
                  <a:pt x="231" y="309"/>
                  <a:pt x="224" y="316"/>
                </a:cubicBezTo>
                <a:cubicBezTo>
                  <a:pt x="208" y="332"/>
                  <a:pt x="203" y="358"/>
                  <a:pt x="186" y="374"/>
                </a:cubicBezTo>
                <a:cubicBezTo>
                  <a:pt x="154" y="405"/>
                  <a:pt x="123" y="443"/>
                  <a:pt x="99" y="480"/>
                </a:cubicBezTo>
                <a:cubicBezTo>
                  <a:pt x="96" y="489"/>
                  <a:pt x="95" y="500"/>
                  <a:pt x="90" y="508"/>
                </a:cubicBezTo>
                <a:cubicBezTo>
                  <a:pt x="85" y="516"/>
                  <a:pt x="74" y="520"/>
                  <a:pt x="70" y="528"/>
                </a:cubicBezTo>
                <a:cubicBezTo>
                  <a:pt x="60" y="549"/>
                  <a:pt x="61" y="574"/>
                  <a:pt x="51" y="595"/>
                </a:cubicBezTo>
                <a:cubicBezTo>
                  <a:pt x="46" y="605"/>
                  <a:pt x="37" y="614"/>
                  <a:pt x="32" y="624"/>
                </a:cubicBezTo>
                <a:cubicBezTo>
                  <a:pt x="18" y="651"/>
                  <a:pt x="3" y="710"/>
                  <a:pt x="3" y="710"/>
                </a:cubicBezTo>
                <a:cubicBezTo>
                  <a:pt x="6" y="726"/>
                  <a:pt x="0" y="748"/>
                  <a:pt x="13" y="758"/>
                </a:cubicBezTo>
                <a:cubicBezTo>
                  <a:pt x="15" y="760"/>
                  <a:pt x="74" y="741"/>
                  <a:pt x="80" y="739"/>
                </a:cubicBezTo>
                <a:cubicBezTo>
                  <a:pt x="86" y="729"/>
                  <a:pt x="91" y="718"/>
                  <a:pt x="99" y="710"/>
                </a:cubicBezTo>
                <a:cubicBezTo>
                  <a:pt x="107" y="702"/>
                  <a:pt x="121" y="700"/>
                  <a:pt x="128" y="691"/>
                </a:cubicBezTo>
                <a:cubicBezTo>
                  <a:pt x="134" y="683"/>
                  <a:pt x="132" y="670"/>
                  <a:pt x="138" y="662"/>
                </a:cubicBezTo>
                <a:cubicBezTo>
                  <a:pt x="145" y="653"/>
                  <a:pt x="157" y="650"/>
                  <a:pt x="166" y="643"/>
                </a:cubicBezTo>
                <a:cubicBezTo>
                  <a:pt x="194" y="621"/>
                  <a:pt x="204" y="596"/>
                  <a:pt x="234" y="576"/>
                </a:cubicBezTo>
                <a:cubicBezTo>
                  <a:pt x="247" y="535"/>
                  <a:pt x="263" y="538"/>
                  <a:pt x="291" y="508"/>
                </a:cubicBezTo>
                <a:cubicBezTo>
                  <a:pt x="310" y="511"/>
                  <a:pt x="332" y="508"/>
                  <a:pt x="349" y="518"/>
                </a:cubicBezTo>
                <a:cubicBezTo>
                  <a:pt x="358" y="523"/>
                  <a:pt x="358" y="537"/>
                  <a:pt x="358" y="547"/>
                </a:cubicBezTo>
                <a:cubicBezTo>
                  <a:pt x="358" y="569"/>
                  <a:pt x="342" y="685"/>
                  <a:pt x="339" y="710"/>
                </a:cubicBezTo>
                <a:cubicBezTo>
                  <a:pt x="332" y="848"/>
                  <a:pt x="335" y="861"/>
                  <a:pt x="310" y="960"/>
                </a:cubicBezTo>
                <a:cubicBezTo>
                  <a:pt x="302" y="1042"/>
                  <a:pt x="289" y="1122"/>
                  <a:pt x="262" y="1200"/>
                </a:cubicBezTo>
                <a:cubicBezTo>
                  <a:pt x="251" y="1285"/>
                  <a:pt x="236" y="1367"/>
                  <a:pt x="214" y="1449"/>
                </a:cubicBezTo>
                <a:cubicBezTo>
                  <a:pt x="222" y="1511"/>
                  <a:pt x="213" y="1541"/>
                  <a:pt x="262" y="1574"/>
                </a:cubicBezTo>
                <a:cubicBezTo>
                  <a:pt x="291" y="1571"/>
                  <a:pt x="324" y="1580"/>
                  <a:pt x="349" y="1564"/>
                </a:cubicBezTo>
                <a:cubicBezTo>
                  <a:pt x="366" y="1553"/>
                  <a:pt x="357" y="1524"/>
                  <a:pt x="368" y="1507"/>
                </a:cubicBezTo>
                <a:cubicBezTo>
                  <a:pt x="374" y="1497"/>
                  <a:pt x="382" y="1488"/>
                  <a:pt x="387" y="1478"/>
                </a:cubicBezTo>
                <a:cubicBezTo>
                  <a:pt x="391" y="1470"/>
                  <a:pt x="403" y="1429"/>
                  <a:pt x="406" y="1420"/>
                </a:cubicBezTo>
                <a:cubicBezTo>
                  <a:pt x="412" y="1401"/>
                  <a:pt x="426" y="1363"/>
                  <a:pt x="426" y="1363"/>
                </a:cubicBezTo>
                <a:cubicBezTo>
                  <a:pt x="435" y="1226"/>
                  <a:pt x="432" y="1180"/>
                  <a:pt x="483" y="1065"/>
                </a:cubicBezTo>
                <a:cubicBezTo>
                  <a:pt x="505" y="1016"/>
                  <a:pt x="497" y="959"/>
                  <a:pt x="550" y="940"/>
                </a:cubicBezTo>
                <a:cubicBezTo>
                  <a:pt x="566" y="943"/>
                  <a:pt x="586" y="938"/>
                  <a:pt x="598" y="950"/>
                </a:cubicBezTo>
                <a:cubicBezTo>
                  <a:pt x="612" y="964"/>
                  <a:pt x="618" y="1008"/>
                  <a:pt x="618" y="1008"/>
                </a:cubicBezTo>
                <a:cubicBezTo>
                  <a:pt x="623" y="1342"/>
                  <a:pt x="482" y="1535"/>
                  <a:pt x="733" y="1622"/>
                </a:cubicBezTo>
                <a:cubicBezTo>
                  <a:pt x="816" y="1607"/>
                  <a:pt x="804" y="1607"/>
                  <a:pt x="829" y="1536"/>
                </a:cubicBezTo>
                <a:cubicBezTo>
                  <a:pt x="822" y="1444"/>
                  <a:pt x="808" y="1373"/>
                  <a:pt x="790" y="1286"/>
                </a:cubicBezTo>
                <a:cubicBezTo>
                  <a:pt x="785" y="1163"/>
                  <a:pt x="783" y="1049"/>
                  <a:pt x="752" y="931"/>
                </a:cubicBezTo>
                <a:cubicBezTo>
                  <a:pt x="766" y="797"/>
                  <a:pt x="753" y="661"/>
                  <a:pt x="771" y="528"/>
                </a:cubicBezTo>
                <a:cubicBezTo>
                  <a:pt x="774" y="510"/>
                  <a:pt x="810" y="489"/>
                  <a:pt x="810" y="489"/>
                </a:cubicBezTo>
                <a:cubicBezTo>
                  <a:pt x="823" y="492"/>
                  <a:pt x="837" y="492"/>
                  <a:pt x="848" y="499"/>
                </a:cubicBezTo>
                <a:cubicBezTo>
                  <a:pt x="869" y="513"/>
                  <a:pt x="882" y="564"/>
                  <a:pt x="896" y="585"/>
                </a:cubicBezTo>
                <a:cubicBezTo>
                  <a:pt x="897" y="589"/>
                  <a:pt x="910" y="644"/>
                  <a:pt x="915" y="652"/>
                </a:cubicBezTo>
                <a:cubicBezTo>
                  <a:pt x="933" y="683"/>
                  <a:pt x="968" y="720"/>
                  <a:pt x="992" y="748"/>
                </a:cubicBezTo>
                <a:cubicBezTo>
                  <a:pt x="1007" y="765"/>
                  <a:pt x="1019" y="789"/>
                  <a:pt x="1040" y="796"/>
                </a:cubicBezTo>
                <a:cubicBezTo>
                  <a:pt x="1059" y="803"/>
                  <a:pt x="1098" y="816"/>
                  <a:pt x="1098" y="816"/>
                </a:cubicBezTo>
                <a:cubicBezTo>
                  <a:pt x="1146" y="766"/>
                  <a:pt x="1128" y="685"/>
                  <a:pt x="1107" y="624"/>
                </a:cubicBezTo>
                <a:cubicBezTo>
                  <a:pt x="1100" y="605"/>
                  <a:pt x="1105" y="577"/>
                  <a:pt x="1088" y="566"/>
                </a:cubicBezTo>
                <a:cubicBezTo>
                  <a:pt x="1078" y="560"/>
                  <a:pt x="1069" y="553"/>
                  <a:pt x="1059" y="547"/>
                </a:cubicBezTo>
                <a:cubicBezTo>
                  <a:pt x="1034" y="509"/>
                  <a:pt x="1015" y="472"/>
                  <a:pt x="982" y="441"/>
                </a:cubicBezTo>
                <a:cubicBezTo>
                  <a:pt x="968" y="396"/>
                  <a:pt x="954" y="409"/>
                  <a:pt x="915" y="384"/>
                </a:cubicBezTo>
                <a:cubicBezTo>
                  <a:pt x="902" y="365"/>
                  <a:pt x="890" y="345"/>
                  <a:pt x="877" y="326"/>
                </a:cubicBezTo>
                <a:cubicBezTo>
                  <a:pt x="871" y="316"/>
                  <a:pt x="868" y="303"/>
                  <a:pt x="858" y="297"/>
                </a:cubicBezTo>
                <a:cubicBezTo>
                  <a:pt x="791" y="253"/>
                  <a:pt x="746" y="242"/>
                  <a:pt x="666" y="230"/>
                </a:cubicBezTo>
                <a:cubicBezTo>
                  <a:pt x="656" y="227"/>
                  <a:pt x="642" y="229"/>
                  <a:pt x="637" y="220"/>
                </a:cubicBezTo>
                <a:cubicBezTo>
                  <a:pt x="628" y="204"/>
                  <a:pt x="659" y="179"/>
                  <a:pt x="666" y="172"/>
                </a:cubicBezTo>
                <a:cubicBezTo>
                  <a:pt x="672" y="153"/>
                  <a:pt x="679" y="134"/>
                  <a:pt x="685" y="115"/>
                </a:cubicBezTo>
                <a:cubicBezTo>
                  <a:pt x="707" y="50"/>
                  <a:pt x="612" y="14"/>
                  <a:pt x="570" y="0"/>
                </a:cubicBezTo>
                <a:cubicBezTo>
                  <a:pt x="534" y="11"/>
                  <a:pt x="532" y="4"/>
                  <a:pt x="560" y="19"/>
                </a:cubicBezTo>
                <a:close/>
              </a:path>
            </a:pathLst>
          </a:custGeom>
          <a:gradFill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2700000" scaled="1"/>
          </a:gradFill>
          <a:ln w="317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5" name="Gruppieren 4">
            <a:extLst>
              <a:ext uri="{FF2B5EF4-FFF2-40B4-BE49-F238E27FC236}">
                <a16:creationId xmlns:a16="http://schemas.microsoft.com/office/drawing/2014/main" id="{81A174BB-E131-48DA-B98A-4F4BCECC9CEF}"/>
              </a:ext>
            </a:extLst>
          </p:cNvPr>
          <p:cNvGrpSpPr/>
          <p:nvPr/>
        </p:nvGrpSpPr>
        <p:grpSpPr>
          <a:xfrm>
            <a:off x="4808735" y="128386"/>
            <a:ext cx="4130409" cy="900401"/>
            <a:chOff x="4808735" y="128386"/>
            <a:chExt cx="4130409" cy="900401"/>
          </a:xfrm>
        </p:grpSpPr>
        <p:pic>
          <p:nvPicPr>
            <p:cNvPr id="3" name="Grafik 2">
              <a:extLst>
                <a:ext uri="{FF2B5EF4-FFF2-40B4-BE49-F238E27FC236}">
                  <a16:creationId xmlns:a16="http://schemas.microsoft.com/office/drawing/2014/main" id="{F278F07A-A2B5-47D6-8EC8-AB4955FCE575}"/>
                </a:ext>
              </a:extLst>
            </p:cNvPr>
            <p:cNvPicPr>
              <a:picLocks noChangeAspect="1"/>
            </p:cNvPicPr>
            <p:nvPr/>
          </p:nvPicPr>
          <p:blipFill>
            <a:blip r:embed="rId3"/>
            <a:stretch>
              <a:fillRect/>
            </a:stretch>
          </p:blipFill>
          <p:spPr>
            <a:xfrm>
              <a:off x="4808735" y="128386"/>
              <a:ext cx="4130409" cy="900401"/>
            </a:xfrm>
            <a:prstGeom prst="rect">
              <a:avLst/>
            </a:prstGeom>
            <a:ln>
              <a:solidFill>
                <a:srgbClr val="5FCBEF"/>
              </a:solidFill>
            </a:ln>
          </p:spPr>
        </p:pic>
        <p:sp>
          <p:nvSpPr>
            <p:cNvPr id="4" name="Rechteck 3">
              <a:extLst>
                <a:ext uri="{FF2B5EF4-FFF2-40B4-BE49-F238E27FC236}">
                  <a16:creationId xmlns:a16="http://schemas.microsoft.com/office/drawing/2014/main" id="{A702D9B1-8C02-4DDC-B2BC-2376D46CFD4C}"/>
                </a:ext>
              </a:extLst>
            </p:cNvPr>
            <p:cNvSpPr/>
            <p:nvPr/>
          </p:nvSpPr>
          <p:spPr>
            <a:xfrm>
              <a:off x="7308304" y="274315"/>
              <a:ext cx="837506"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a:t>Ausrichtung II</a:t>
            </a:r>
            <a:endParaRPr lang="de-CH" dirty="0"/>
          </a:p>
        </p:txBody>
      </p:sp>
      <p:sp>
        <p:nvSpPr>
          <p:cNvPr id="18435" name="Rectangle 3"/>
          <p:cNvSpPr>
            <a:spLocks noGrp="1" noChangeArrowheads="1"/>
          </p:cNvSpPr>
          <p:nvPr>
            <p:ph idx="1"/>
          </p:nvPr>
        </p:nvSpPr>
        <p:spPr/>
        <p:txBody>
          <a:bodyPr/>
          <a:lstStyle/>
          <a:p>
            <a:r>
              <a:rPr lang="de-CH"/>
              <a:t>Setzen Sie alle Figuren auf dieselbe Grundlinie und verteilen Sie die Figuren mit einem gleichmässigen Abstand</a:t>
            </a:r>
            <a:endParaRPr lang="de-CH" dirty="0"/>
          </a:p>
        </p:txBody>
      </p:sp>
      <p:sp>
        <p:nvSpPr>
          <p:cNvPr id="8" name="Foliennummernplatzhalter 4"/>
          <p:cNvSpPr>
            <a:spLocks noGrp="1"/>
          </p:cNvSpPr>
          <p:nvPr>
            <p:ph type="sldNum" sz="quarter" idx="12"/>
          </p:nvPr>
        </p:nvSpPr>
        <p:spPr/>
        <p:txBody>
          <a:bodyPr/>
          <a:lstStyle/>
          <a:p>
            <a:fld id="{EDA78C82-62B1-461A-AC68-6C9E0C8DF916}" type="slidenum">
              <a:rPr lang="de-CH" smtClean="0"/>
              <a:pPr/>
              <a:t>18</a:t>
            </a:fld>
            <a:endParaRPr lang="de-CH"/>
          </a:p>
        </p:txBody>
      </p:sp>
      <p:sp>
        <p:nvSpPr>
          <p:cNvPr id="2" name="Smiley 1"/>
          <p:cNvSpPr/>
          <p:nvPr/>
        </p:nvSpPr>
        <p:spPr>
          <a:xfrm>
            <a:off x="1259632" y="3289548"/>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Smiley 12"/>
          <p:cNvSpPr/>
          <p:nvPr/>
        </p:nvSpPr>
        <p:spPr>
          <a:xfrm>
            <a:off x="7380312" y="2932195"/>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Smiley 13"/>
          <p:cNvSpPr/>
          <p:nvPr/>
        </p:nvSpPr>
        <p:spPr>
          <a:xfrm>
            <a:off x="4499992" y="2863429"/>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5" name="Smiley 14"/>
          <p:cNvSpPr/>
          <p:nvPr/>
        </p:nvSpPr>
        <p:spPr>
          <a:xfrm>
            <a:off x="2608272" y="3147635"/>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6" name="Smiley 15"/>
          <p:cNvSpPr/>
          <p:nvPr/>
        </p:nvSpPr>
        <p:spPr>
          <a:xfrm>
            <a:off x="3779912" y="2812747"/>
            <a:ext cx="792088" cy="792088"/>
          </a:xfrm>
          <a:prstGeom prst="smileyFace">
            <a:avLst/>
          </a:prstGeom>
          <a:solidFill>
            <a:srgbClr val="FFFF00"/>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2354884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a:t>Ausrichtung III</a:t>
            </a:r>
            <a:endParaRPr lang="de-CH" dirty="0"/>
          </a:p>
        </p:txBody>
      </p:sp>
      <p:sp>
        <p:nvSpPr>
          <p:cNvPr id="18435" name="Rectangle 3"/>
          <p:cNvSpPr>
            <a:spLocks noGrp="1" noChangeArrowheads="1"/>
          </p:cNvSpPr>
          <p:nvPr>
            <p:ph idx="1"/>
          </p:nvPr>
        </p:nvSpPr>
        <p:spPr/>
        <p:txBody>
          <a:bodyPr/>
          <a:lstStyle/>
          <a:p>
            <a:r>
              <a:rPr lang="de-CH" dirty="0"/>
              <a:t>Richten Sie die Texte (Präsentationsprogrammnamen) linksbündig untereinander aus. Achten Sie auf einen gleichmässigen vertikalen Abstand.</a:t>
            </a:r>
          </a:p>
        </p:txBody>
      </p:sp>
      <p:sp>
        <p:nvSpPr>
          <p:cNvPr id="8" name="Foliennummernplatzhalter 4"/>
          <p:cNvSpPr>
            <a:spLocks noGrp="1"/>
          </p:cNvSpPr>
          <p:nvPr>
            <p:ph type="sldNum" sz="quarter" idx="12"/>
          </p:nvPr>
        </p:nvSpPr>
        <p:spPr/>
        <p:txBody>
          <a:bodyPr/>
          <a:lstStyle/>
          <a:p>
            <a:fld id="{EDA78C82-62B1-461A-AC68-6C9E0C8DF916}" type="slidenum">
              <a:rPr lang="de-CH" smtClean="0"/>
              <a:pPr/>
              <a:t>19</a:t>
            </a:fld>
            <a:endParaRPr lang="de-CH"/>
          </a:p>
        </p:txBody>
      </p:sp>
      <p:sp>
        <p:nvSpPr>
          <p:cNvPr id="3" name="Textfeld 2"/>
          <p:cNvSpPr txBox="1"/>
          <p:nvPr/>
        </p:nvSpPr>
        <p:spPr>
          <a:xfrm>
            <a:off x="1331642" y="2097352"/>
            <a:ext cx="1674241" cy="461665"/>
          </a:xfrm>
          <a:prstGeom prst="rect">
            <a:avLst/>
          </a:prstGeom>
          <a:noFill/>
        </p:spPr>
        <p:txBody>
          <a:bodyPr wrap="none" rtlCol="0">
            <a:spAutoFit/>
          </a:bodyPr>
          <a:lstStyle/>
          <a:p>
            <a:r>
              <a:rPr lang="de-CH" sz="2400" b="1" dirty="0" err="1">
                <a:solidFill>
                  <a:srgbClr val="C00000"/>
                </a:solidFill>
                <a:latin typeface="Calvin" pitchFamily="2" charset="0"/>
              </a:rPr>
              <a:t>Powerpoint</a:t>
            </a:r>
            <a:endParaRPr lang="de-CH" sz="2400" b="1" dirty="0">
              <a:solidFill>
                <a:srgbClr val="C00000"/>
              </a:solidFill>
              <a:latin typeface="Calvin" pitchFamily="2" charset="0"/>
            </a:endParaRPr>
          </a:p>
        </p:txBody>
      </p:sp>
      <p:sp>
        <p:nvSpPr>
          <p:cNvPr id="4" name="Textfeld 3"/>
          <p:cNvSpPr txBox="1"/>
          <p:nvPr/>
        </p:nvSpPr>
        <p:spPr>
          <a:xfrm>
            <a:off x="2353589" y="3525796"/>
            <a:ext cx="1189493" cy="461665"/>
          </a:xfrm>
          <a:prstGeom prst="rect">
            <a:avLst/>
          </a:prstGeom>
          <a:noFill/>
        </p:spPr>
        <p:txBody>
          <a:bodyPr wrap="none" rtlCol="0">
            <a:spAutoFit/>
          </a:bodyPr>
          <a:lstStyle/>
          <a:p>
            <a:r>
              <a:rPr lang="de-CH" sz="2400" b="1" dirty="0" err="1">
                <a:solidFill>
                  <a:srgbClr val="C00000"/>
                </a:solidFill>
                <a:latin typeface="Calvin" pitchFamily="2" charset="0"/>
              </a:rPr>
              <a:t>Impress</a:t>
            </a:r>
            <a:endParaRPr lang="de-CH" sz="2400" b="1" dirty="0">
              <a:solidFill>
                <a:srgbClr val="C00000"/>
              </a:solidFill>
              <a:latin typeface="Calvin" pitchFamily="2" charset="0"/>
            </a:endParaRPr>
          </a:p>
        </p:txBody>
      </p:sp>
      <p:sp>
        <p:nvSpPr>
          <p:cNvPr id="5" name="Textfeld 4"/>
          <p:cNvSpPr txBox="1"/>
          <p:nvPr/>
        </p:nvSpPr>
        <p:spPr>
          <a:xfrm>
            <a:off x="2318203" y="4153646"/>
            <a:ext cx="1633845" cy="461665"/>
          </a:xfrm>
          <a:prstGeom prst="rect">
            <a:avLst/>
          </a:prstGeom>
          <a:noFill/>
        </p:spPr>
        <p:txBody>
          <a:bodyPr wrap="none" rtlCol="0">
            <a:spAutoFit/>
          </a:bodyPr>
          <a:lstStyle/>
          <a:p>
            <a:r>
              <a:rPr lang="de-CH" sz="2400" b="1" dirty="0" err="1">
                <a:solidFill>
                  <a:srgbClr val="C00000"/>
                </a:solidFill>
                <a:latin typeface="Calvin" pitchFamily="2" charset="0"/>
              </a:rPr>
              <a:t>PowerDash</a:t>
            </a:r>
            <a:endParaRPr lang="de-CH" sz="2400" b="1" dirty="0">
              <a:solidFill>
                <a:srgbClr val="C00000"/>
              </a:solidFill>
              <a:latin typeface="Calvin" pitchFamily="2" charset="0"/>
            </a:endParaRPr>
          </a:p>
        </p:txBody>
      </p:sp>
      <p:sp>
        <p:nvSpPr>
          <p:cNvPr id="6" name="Textfeld 5"/>
          <p:cNvSpPr txBox="1"/>
          <p:nvPr/>
        </p:nvSpPr>
        <p:spPr>
          <a:xfrm>
            <a:off x="2915817" y="4945734"/>
            <a:ext cx="803361" cy="461665"/>
          </a:xfrm>
          <a:prstGeom prst="rect">
            <a:avLst/>
          </a:prstGeom>
          <a:noFill/>
        </p:spPr>
        <p:txBody>
          <a:bodyPr wrap="none" rtlCol="0">
            <a:spAutoFit/>
          </a:bodyPr>
          <a:lstStyle/>
          <a:p>
            <a:r>
              <a:rPr lang="de-CH" sz="2400" b="1" dirty="0" err="1">
                <a:solidFill>
                  <a:srgbClr val="C00000"/>
                </a:solidFill>
                <a:latin typeface="Calvin" pitchFamily="2" charset="0"/>
              </a:rPr>
              <a:t>Prezi</a:t>
            </a:r>
            <a:endParaRPr lang="de-CH" sz="2400" b="1" dirty="0">
              <a:solidFill>
                <a:srgbClr val="C00000"/>
              </a:solidFill>
              <a:latin typeface="Calvin" pitchFamily="2" charset="0"/>
            </a:endParaRPr>
          </a:p>
        </p:txBody>
      </p:sp>
      <p:sp>
        <p:nvSpPr>
          <p:cNvPr id="9" name="Textfeld 8"/>
          <p:cNvSpPr txBox="1"/>
          <p:nvPr/>
        </p:nvSpPr>
        <p:spPr>
          <a:xfrm>
            <a:off x="2058636" y="3156464"/>
            <a:ext cx="1586781" cy="461665"/>
          </a:xfrm>
          <a:prstGeom prst="rect">
            <a:avLst/>
          </a:prstGeom>
          <a:noFill/>
        </p:spPr>
        <p:txBody>
          <a:bodyPr wrap="none" rtlCol="0">
            <a:spAutoFit/>
          </a:bodyPr>
          <a:lstStyle/>
          <a:p>
            <a:r>
              <a:rPr lang="de-CH" sz="2400" b="1" dirty="0" err="1">
                <a:solidFill>
                  <a:srgbClr val="C00000"/>
                </a:solidFill>
                <a:latin typeface="Calvin" pitchFamily="2" charset="0"/>
              </a:rPr>
              <a:t>KPresenter</a:t>
            </a:r>
            <a:endParaRPr lang="de-CH" sz="2400" b="1" dirty="0">
              <a:solidFill>
                <a:srgbClr val="C00000"/>
              </a:solidFill>
              <a:latin typeface="Calvin" pitchFamily="2" charset="0"/>
            </a:endParaRPr>
          </a:p>
        </p:txBody>
      </p:sp>
    </p:spTree>
    <p:extLst>
      <p:ext uri="{BB962C8B-B14F-4D97-AF65-F5344CB8AC3E}">
        <p14:creationId xmlns:p14="http://schemas.microsoft.com/office/powerpoint/2010/main" val="1849023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de-CH" dirty="0"/>
              <a:t>Multiregister Einfügen</a:t>
            </a:r>
          </a:p>
        </p:txBody>
      </p:sp>
      <p:sp>
        <p:nvSpPr>
          <p:cNvPr id="18" name="Foliennummernplatzhalter 4"/>
          <p:cNvSpPr>
            <a:spLocks noGrp="1"/>
          </p:cNvSpPr>
          <p:nvPr>
            <p:ph type="sldNum" sz="quarter" idx="12"/>
          </p:nvPr>
        </p:nvSpPr>
        <p:spPr/>
        <p:txBody>
          <a:bodyPr/>
          <a:lstStyle/>
          <a:p>
            <a:fld id="{4358BCD2-B608-45B8-8895-B6C2604FFC5C}" type="slidenum">
              <a:rPr lang="de-CH"/>
              <a:pPr/>
              <a:t>2</a:t>
            </a:fld>
            <a:endParaRPr lang="de-CH"/>
          </a:p>
        </p:txBody>
      </p:sp>
      <p:sp>
        <p:nvSpPr>
          <p:cNvPr id="11" name="Textfeld 10"/>
          <p:cNvSpPr txBox="1"/>
          <p:nvPr/>
        </p:nvSpPr>
        <p:spPr>
          <a:xfrm>
            <a:off x="292274" y="2416743"/>
            <a:ext cx="8092152" cy="584775"/>
          </a:xfrm>
          <a:prstGeom prst="rect">
            <a:avLst/>
          </a:prstGeom>
          <a:noFill/>
        </p:spPr>
        <p:txBody>
          <a:bodyPr wrap="none" rtlCol="0">
            <a:spAutoFit/>
          </a:bodyPr>
          <a:lstStyle/>
          <a:p>
            <a:r>
              <a:rPr lang="de-CH" sz="1600" dirty="0"/>
              <a:t>Je nach Auswahl des Objekts erscheinen unterschiedliche Formatierungsmöglichkeiten</a:t>
            </a:r>
          </a:p>
          <a:p>
            <a:r>
              <a:rPr lang="de-CH" sz="1600" dirty="0"/>
              <a:t>z. B. Textfeld</a:t>
            </a:r>
          </a:p>
        </p:txBody>
      </p:sp>
      <p:sp>
        <p:nvSpPr>
          <p:cNvPr id="33" name="Textfeld 32"/>
          <p:cNvSpPr txBox="1"/>
          <p:nvPr/>
        </p:nvSpPr>
        <p:spPr>
          <a:xfrm>
            <a:off x="292276" y="3721596"/>
            <a:ext cx="1239442" cy="338554"/>
          </a:xfrm>
          <a:prstGeom prst="rect">
            <a:avLst/>
          </a:prstGeom>
          <a:noFill/>
        </p:spPr>
        <p:txBody>
          <a:bodyPr wrap="none" rtlCol="0">
            <a:spAutoFit/>
          </a:bodyPr>
          <a:lstStyle/>
          <a:p>
            <a:r>
              <a:rPr lang="de-CH" sz="1600" dirty="0"/>
              <a:t>z. B. Grafik</a:t>
            </a:r>
          </a:p>
        </p:txBody>
      </p:sp>
      <p:grpSp>
        <p:nvGrpSpPr>
          <p:cNvPr id="14" name="Gruppieren 13">
            <a:extLst>
              <a:ext uri="{FF2B5EF4-FFF2-40B4-BE49-F238E27FC236}">
                <a16:creationId xmlns:a16="http://schemas.microsoft.com/office/drawing/2014/main" id="{AFE43885-AE87-4AB5-84A5-63E9DC5B16C7}"/>
              </a:ext>
            </a:extLst>
          </p:cNvPr>
          <p:cNvGrpSpPr/>
          <p:nvPr/>
        </p:nvGrpSpPr>
        <p:grpSpPr>
          <a:xfrm>
            <a:off x="611560" y="1065654"/>
            <a:ext cx="5984971" cy="1269189"/>
            <a:chOff x="539552" y="1401101"/>
            <a:chExt cx="5984971" cy="1269189"/>
          </a:xfrm>
        </p:grpSpPr>
        <p:pic>
          <p:nvPicPr>
            <p:cNvPr id="15" name="Grafik 14">
              <a:extLst>
                <a:ext uri="{FF2B5EF4-FFF2-40B4-BE49-F238E27FC236}">
                  <a16:creationId xmlns:a16="http://schemas.microsoft.com/office/drawing/2014/main" id="{FA5CDE40-F39B-41EB-899A-A0F9EB179E95}"/>
                </a:ext>
              </a:extLst>
            </p:cNvPr>
            <p:cNvPicPr>
              <a:picLocks noChangeAspect="1"/>
            </p:cNvPicPr>
            <p:nvPr/>
          </p:nvPicPr>
          <p:blipFill rotWithShape="1">
            <a:blip r:embed="rId3"/>
            <a:srcRect r="24176"/>
            <a:stretch/>
          </p:blipFill>
          <p:spPr>
            <a:xfrm>
              <a:off x="539552" y="1417340"/>
              <a:ext cx="5984971" cy="936103"/>
            </a:xfrm>
            <a:prstGeom prst="rect">
              <a:avLst/>
            </a:prstGeom>
            <a:ln>
              <a:solidFill>
                <a:schemeClr val="accent1"/>
              </a:solidFill>
            </a:ln>
          </p:spPr>
        </p:pic>
        <p:sp>
          <p:nvSpPr>
            <p:cNvPr id="16" name="Rechteck 15">
              <a:extLst>
                <a:ext uri="{FF2B5EF4-FFF2-40B4-BE49-F238E27FC236}">
                  <a16:creationId xmlns:a16="http://schemas.microsoft.com/office/drawing/2014/main" id="{8151F7A0-5B00-455F-83C5-F21315C96D8A}"/>
                </a:ext>
              </a:extLst>
            </p:cNvPr>
            <p:cNvSpPr/>
            <p:nvPr/>
          </p:nvSpPr>
          <p:spPr>
            <a:xfrm>
              <a:off x="1331640" y="1401101"/>
              <a:ext cx="720080"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0" name="Rechteck 19">
              <a:extLst>
                <a:ext uri="{FF2B5EF4-FFF2-40B4-BE49-F238E27FC236}">
                  <a16:creationId xmlns:a16="http://schemas.microsoft.com/office/drawing/2014/main" id="{E90FD7C0-E6D0-4C2E-A5DB-6497D55AC8A8}"/>
                </a:ext>
              </a:extLst>
            </p:cNvPr>
            <p:cNvSpPr/>
            <p:nvPr/>
          </p:nvSpPr>
          <p:spPr>
            <a:xfrm>
              <a:off x="3275856" y="1581120"/>
              <a:ext cx="576064" cy="77232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21" name="Grafik 20" descr="Cursor">
              <a:extLst>
                <a:ext uri="{FF2B5EF4-FFF2-40B4-BE49-F238E27FC236}">
                  <a16:creationId xmlns:a16="http://schemas.microsoft.com/office/drawing/2014/main" id="{47DA1BAA-B100-44DE-B20A-C10E1A22B56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27081" y="2069074"/>
              <a:ext cx="601216" cy="601216"/>
            </a:xfrm>
            <a:prstGeom prst="rect">
              <a:avLst/>
            </a:prstGeom>
          </p:spPr>
        </p:pic>
      </p:grpSp>
      <p:grpSp>
        <p:nvGrpSpPr>
          <p:cNvPr id="7" name="Gruppieren 6">
            <a:extLst>
              <a:ext uri="{FF2B5EF4-FFF2-40B4-BE49-F238E27FC236}">
                <a16:creationId xmlns:a16="http://schemas.microsoft.com/office/drawing/2014/main" id="{67287AA1-E6A5-4A45-8260-1D28A24774CA}"/>
              </a:ext>
            </a:extLst>
          </p:cNvPr>
          <p:cNvGrpSpPr/>
          <p:nvPr/>
        </p:nvGrpSpPr>
        <p:grpSpPr>
          <a:xfrm>
            <a:off x="396434" y="2864128"/>
            <a:ext cx="7415926" cy="734799"/>
            <a:chOff x="396434" y="2864128"/>
            <a:chExt cx="7415926" cy="734799"/>
          </a:xfrm>
        </p:grpSpPr>
        <p:pic>
          <p:nvPicPr>
            <p:cNvPr id="4" name="Grafik 3">
              <a:extLst>
                <a:ext uri="{FF2B5EF4-FFF2-40B4-BE49-F238E27FC236}">
                  <a16:creationId xmlns:a16="http://schemas.microsoft.com/office/drawing/2014/main" id="{58499459-DF32-4DD0-BC76-C9ED29037798}"/>
                </a:ext>
              </a:extLst>
            </p:cNvPr>
            <p:cNvPicPr>
              <a:picLocks noChangeAspect="1"/>
            </p:cNvPicPr>
            <p:nvPr/>
          </p:nvPicPr>
          <p:blipFill>
            <a:blip r:embed="rId6"/>
            <a:stretch>
              <a:fillRect/>
            </a:stretch>
          </p:blipFill>
          <p:spPr>
            <a:xfrm>
              <a:off x="396434" y="2943025"/>
              <a:ext cx="7415926" cy="655902"/>
            </a:xfrm>
            <a:prstGeom prst="rect">
              <a:avLst/>
            </a:prstGeom>
            <a:ln>
              <a:solidFill>
                <a:srgbClr val="5FCBEF"/>
              </a:solidFill>
            </a:ln>
          </p:spPr>
        </p:pic>
        <p:sp>
          <p:nvSpPr>
            <p:cNvPr id="5" name="Rechteck 4">
              <a:extLst>
                <a:ext uri="{FF2B5EF4-FFF2-40B4-BE49-F238E27FC236}">
                  <a16:creationId xmlns:a16="http://schemas.microsoft.com/office/drawing/2014/main" id="{6C0E872C-B15A-4318-BF03-233C341BC51E}"/>
                </a:ext>
              </a:extLst>
            </p:cNvPr>
            <p:cNvSpPr/>
            <p:nvPr/>
          </p:nvSpPr>
          <p:spPr>
            <a:xfrm>
              <a:off x="5724476" y="2864128"/>
              <a:ext cx="720080"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grpSp>
        <p:nvGrpSpPr>
          <p:cNvPr id="23" name="Gruppieren 22">
            <a:extLst>
              <a:ext uri="{FF2B5EF4-FFF2-40B4-BE49-F238E27FC236}">
                <a16:creationId xmlns:a16="http://schemas.microsoft.com/office/drawing/2014/main" id="{AB15BA5B-EBCA-494A-AA05-1988ECF87F28}"/>
              </a:ext>
            </a:extLst>
          </p:cNvPr>
          <p:cNvGrpSpPr/>
          <p:nvPr/>
        </p:nvGrpSpPr>
        <p:grpSpPr>
          <a:xfrm>
            <a:off x="371813" y="4118719"/>
            <a:ext cx="7883996" cy="696427"/>
            <a:chOff x="371813" y="4118719"/>
            <a:chExt cx="7883996" cy="696427"/>
          </a:xfrm>
        </p:grpSpPr>
        <p:pic>
          <p:nvPicPr>
            <p:cNvPr id="9" name="Grafik 8">
              <a:extLst>
                <a:ext uri="{FF2B5EF4-FFF2-40B4-BE49-F238E27FC236}">
                  <a16:creationId xmlns:a16="http://schemas.microsoft.com/office/drawing/2014/main" id="{FDD0AFB3-F876-4CDF-9749-F5512DF760E5}"/>
                </a:ext>
              </a:extLst>
            </p:cNvPr>
            <p:cNvPicPr>
              <a:picLocks noChangeAspect="1"/>
            </p:cNvPicPr>
            <p:nvPr/>
          </p:nvPicPr>
          <p:blipFill>
            <a:blip r:embed="rId7"/>
            <a:stretch>
              <a:fillRect/>
            </a:stretch>
          </p:blipFill>
          <p:spPr>
            <a:xfrm>
              <a:off x="371813" y="4182820"/>
              <a:ext cx="7883996" cy="632326"/>
            </a:xfrm>
            <a:prstGeom prst="rect">
              <a:avLst/>
            </a:prstGeom>
            <a:ln>
              <a:solidFill>
                <a:srgbClr val="5FCBEF"/>
              </a:solidFill>
            </a:ln>
          </p:spPr>
        </p:pic>
        <p:sp>
          <p:nvSpPr>
            <p:cNvPr id="10" name="Rechteck 9">
              <a:extLst>
                <a:ext uri="{FF2B5EF4-FFF2-40B4-BE49-F238E27FC236}">
                  <a16:creationId xmlns:a16="http://schemas.microsoft.com/office/drawing/2014/main" id="{55A76EB8-DC61-4A52-BA17-FB74162CBB47}"/>
                </a:ext>
              </a:extLst>
            </p:cNvPr>
            <p:cNvSpPr/>
            <p:nvPr/>
          </p:nvSpPr>
          <p:spPr>
            <a:xfrm>
              <a:off x="5435660" y="4118719"/>
              <a:ext cx="504492"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a:t>Drehen</a:t>
            </a:r>
            <a:endParaRPr lang="de-CH" dirty="0"/>
          </a:p>
        </p:txBody>
      </p:sp>
      <p:sp>
        <p:nvSpPr>
          <p:cNvPr id="18435" name="Rectangle 3"/>
          <p:cNvSpPr>
            <a:spLocks noGrp="1" noChangeArrowheads="1"/>
          </p:cNvSpPr>
          <p:nvPr>
            <p:ph idx="1"/>
          </p:nvPr>
        </p:nvSpPr>
        <p:spPr/>
        <p:txBody>
          <a:bodyPr/>
          <a:lstStyle/>
          <a:p>
            <a:r>
              <a:rPr lang="de-CH"/>
              <a:t>Bringen Sie die Figuren in die richtige Position.</a:t>
            </a:r>
            <a:endParaRPr lang="de-CH" dirty="0"/>
          </a:p>
        </p:txBody>
      </p:sp>
      <p:sp>
        <p:nvSpPr>
          <p:cNvPr id="8" name="Foliennummernplatzhalter 4"/>
          <p:cNvSpPr>
            <a:spLocks noGrp="1"/>
          </p:cNvSpPr>
          <p:nvPr>
            <p:ph type="sldNum" sz="quarter" idx="12"/>
          </p:nvPr>
        </p:nvSpPr>
        <p:spPr/>
        <p:txBody>
          <a:bodyPr/>
          <a:lstStyle/>
          <a:p>
            <a:fld id="{EDA78C82-62B1-461A-AC68-6C9E0C8DF916}" type="slidenum">
              <a:rPr lang="de-CH" smtClean="0"/>
              <a:pPr/>
              <a:t>20</a:t>
            </a:fld>
            <a:endParaRPr lang="de-CH"/>
          </a:p>
        </p:txBody>
      </p:sp>
      <p:sp>
        <p:nvSpPr>
          <p:cNvPr id="11" name="Interaktive Schaltfläche: Start 10">
            <a:hlinkClick r:id="" action="ppaction://hlinkshowjump?jump=firstslide" highlightClick="1"/>
          </p:cNvPr>
          <p:cNvSpPr/>
          <p:nvPr/>
        </p:nvSpPr>
        <p:spPr>
          <a:xfrm rot="5400000">
            <a:off x="773578" y="2049465"/>
            <a:ext cx="1224136" cy="1224136"/>
          </a:xfrm>
          <a:prstGeom prst="actionButtonHom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de-CH"/>
          </a:p>
        </p:txBody>
      </p:sp>
      <p:grpSp>
        <p:nvGrpSpPr>
          <p:cNvPr id="14" name="Gruppieren 13"/>
          <p:cNvGrpSpPr/>
          <p:nvPr/>
        </p:nvGrpSpPr>
        <p:grpSpPr>
          <a:xfrm flipV="1">
            <a:off x="5585302" y="2209427"/>
            <a:ext cx="2304256" cy="2304256"/>
            <a:chOff x="3707904" y="3501008"/>
            <a:chExt cx="2304256" cy="2304256"/>
          </a:xfrm>
        </p:grpSpPr>
        <p:sp>
          <p:nvSpPr>
            <p:cNvPr id="12" name="Pfeil in vier Richtungen 11"/>
            <p:cNvSpPr/>
            <p:nvPr/>
          </p:nvSpPr>
          <p:spPr>
            <a:xfrm>
              <a:off x="3707904" y="3501008"/>
              <a:ext cx="2304256" cy="2304256"/>
            </a:xfrm>
            <a:prstGeom prst="quadArrow">
              <a:avLst>
                <a:gd name="adj1" fmla="val 9630"/>
                <a:gd name="adj2" fmla="val 12490"/>
                <a:gd name="adj3" fmla="val 2250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Textfeld 12"/>
            <p:cNvSpPr txBox="1"/>
            <p:nvPr/>
          </p:nvSpPr>
          <p:spPr>
            <a:xfrm>
              <a:off x="4693159" y="3628548"/>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a:t>N</a:t>
              </a:r>
            </a:p>
          </p:txBody>
        </p:sp>
        <p:sp>
          <p:nvSpPr>
            <p:cNvPr id="16" name="Textfeld 15"/>
            <p:cNvSpPr txBox="1"/>
            <p:nvPr/>
          </p:nvSpPr>
          <p:spPr>
            <a:xfrm>
              <a:off x="4716016" y="5291916"/>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a:t>S</a:t>
              </a:r>
            </a:p>
          </p:txBody>
        </p:sp>
        <p:sp>
          <p:nvSpPr>
            <p:cNvPr id="17" name="Textfeld 16"/>
            <p:cNvSpPr txBox="1"/>
            <p:nvPr/>
          </p:nvSpPr>
          <p:spPr>
            <a:xfrm>
              <a:off x="5462390" y="4468470"/>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a:t>E</a:t>
              </a:r>
            </a:p>
          </p:txBody>
        </p:sp>
        <p:sp>
          <p:nvSpPr>
            <p:cNvPr id="18" name="Textfeld 17"/>
            <p:cNvSpPr txBox="1"/>
            <p:nvPr/>
          </p:nvSpPr>
          <p:spPr>
            <a:xfrm>
              <a:off x="3923928" y="4468470"/>
              <a:ext cx="333746"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de-CH"/>
              </a:defPPr>
              <a:lvl1pPr algn="ctr">
                <a:defRPr>
                  <a:solidFill>
                    <a:schemeClr val="lt1"/>
                  </a:solidFill>
                  <a:latin typeface="+mn-lt"/>
                </a:defRPr>
              </a:lvl1pPr>
              <a:lvl2pPr>
                <a:defRPr>
                  <a:solidFill>
                    <a:schemeClr val="lt1"/>
                  </a:solidFill>
                  <a:latin typeface="+mn-lt"/>
                </a:defRPr>
              </a:lvl2pPr>
              <a:lvl3pPr>
                <a:defRPr>
                  <a:solidFill>
                    <a:schemeClr val="lt1"/>
                  </a:solidFill>
                  <a:latin typeface="+mn-lt"/>
                </a:defRPr>
              </a:lvl3pPr>
              <a:lvl4pPr>
                <a:defRPr>
                  <a:solidFill>
                    <a:schemeClr val="lt1"/>
                  </a:solidFill>
                  <a:latin typeface="+mn-lt"/>
                </a:defRPr>
              </a:lvl4pPr>
              <a:lvl5pPr>
                <a:defRPr>
                  <a:solidFill>
                    <a:schemeClr val="lt1"/>
                  </a:solidFill>
                  <a:latin typeface="+mn-lt"/>
                </a:defRPr>
              </a:lvl5pPr>
              <a:lvl6pPr>
                <a:defRPr>
                  <a:solidFill>
                    <a:schemeClr val="lt1"/>
                  </a:solidFill>
                  <a:latin typeface="+mn-lt"/>
                </a:defRPr>
              </a:lvl6pPr>
              <a:lvl7pPr>
                <a:defRPr>
                  <a:solidFill>
                    <a:schemeClr val="lt1"/>
                  </a:solidFill>
                  <a:latin typeface="+mn-lt"/>
                </a:defRPr>
              </a:lvl7pPr>
              <a:lvl8pPr>
                <a:defRPr>
                  <a:solidFill>
                    <a:schemeClr val="lt1"/>
                  </a:solidFill>
                  <a:latin typeface="+mn-lt"/>
                </a:defRPr>
              </a:lvl8pPr>
              <a:lvl9pPr>
                <a:defRPr>
                  <a:solidFill>
                    <a:schemeClr val="lt1"/>
                  </a:solidFill>
                  <a:latin typeface="+mn-lt"/>
                </a:defRPr>
              </a:lvl9pPr>
            </a:lstStyle>
            <a:p>
              <a:r>
                <a:rPr lang="de-CH" dirty="0"/>
                <a:t>W</a:t>
              </a:r>
            </a:p>
          </p:txBody>
        </p:sp>
      </p:grpSp>
      <p:sp>
        <p:nvSpPr>
          <p:cNvPr id="15" name="Interaktive Schaltfläche: Hilfe 14">
            <a:hlinkClick r:id="" action="ppaction://noaction" highlightClick="1"/>
          </p:cNvPr>
          <p:cNvSpPr/>
          <p:nvPr/>
        </p:nvSpPr>
        <p:spPr>
          <a:xfrm flipH="1">
            <a:off x="3313791" y="2438493"/>
            <a:ext cx="1152128" cy="1578467"/>
          </a:xfrm>
          <a:prstGeom prst="actionButtonHelp">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62671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a:t>Textleuchten</a:t>
            </a:r>
            <a:endParaRPr lang="de-CH" dirty="0"/>
          </a:p>
        </p:txBody>
      </p:sp>
      <p:sp>
        <p:nvSpPr>
          <p:cNvPr id="18435" name="Rectangle 3"/>
          <p:cNvSpPr>
            <a:spLocks noGrp="1" noChangeArrowheads="1"/>
          </p:cNvSpPr>
          <p:nvPr>
            <p:ph idx="1"/>
          </p:nvPr>
        </p:nvSpPr>
        <p:spPr/>
        <p:txBody>
          <a:bodyPr/>
          <a:lstStyle/>
          <a:p>
            <a:r>
              <a:rPr lang="de-CH" dirty="0"/>
              <a:t>«Beleuchten» Sie den rechts stehenden Text wie den links stehenden</a:t>
            </a:r>
          </a:p>
        </p:txBody>
      </p:sp>
      <p:sp>
        <p:nvSpPr>
          <p:cNvPr id="8" name="Foliennummernplatzhalter 4"/>
          <p:cNvSpPr>
            <a:spLocks noGrp="1"/>
          </p:cNvSpPr>
          <p:nvPr>
            <p:ph type="sldNum" sz="quarter" idx="12"/>
          </p:nvPr>
        </p:nvSpPr>
        <p:spPr/>
        <p:txBody>
          <a:bodyPr/>
          <a:lstStyle/>
          <a:p>
            <a:fld id="{EDA78C82-62B1-461A-AC68-6C9E0C8DF916}" type="slidenum">
              <a:rPr lang="de-CH" smtClean="0"/>
              <a:pPr/>
              <a:t>21</a:t>
            </a:fld>
            <a:endParaRPr lang="de-CH"/>
          </a:p>
        </p:txBody>
      </p:sp>
      <p:sp>
        <p:nvSpPr>
          <p:cNvPr id="2" name="Textfeld 1"/>
          <p:cNvSpPr txBox="1"/>
          <p:nvPr/>
        </p:nvSpPr>
        <p:spPr>
          <a:xfrm>
            <a:off x="5003888" y="2711138"/>
            <a:ext cx="2900153" cy="1384995"/>
          </a:xfrm>
          <a:prstGeom prst="rect">
            <a:avLst/>
          </a:prstGeom>
          <a:noFill/>
        </p:spPr>
        <p:txBody>
          <a:bodyPr wrap="none" rtlCol="0">
            <a:spAutoFit/>
          </a:bodyPr>
          <a:lstStyle/>
          <a:p>
            <a:r>
              <a:rPr lang="de-CH" sz="2800" b="1" dirty="0">
                <a:ln>
                  <a:solidFill>
                    <a:schemeClr val="accent2">
                      <a:lumMod val="75000"/>
                    </a:schemeClr>
                  </a:solidFill>
                </a:ln>
                <a:solidFill>
                  <a:schemeClr val="bg1"/>
                </a:solidFill>
              </a:rPr>
              <a:t>Information</a:t>
            </a:r>
          </a:p>
          <a:p>
            <a:r>
              <a:rPr lang="de-CH" sz="2800" b="1" dirty="0">
                <a:ln>
                  <a:solidFill>
                    <a:schemeClr val="accent2">
                      <a:lumMod val="75000"/>
                    </a:schemeClr>
                  </a:solidFill>
                </a:ln>
                <a:solidFill>
                  <a:schemeClr val="bg1"/>
                </a:solidFill>
              </a:rPr>
              <a:t>Kommunikation</a:t>
            </a:r>
          </a:p>
          <a:p>
            <a:r>
              <a:rPr lang="de-CH" sz="2800" b="1" dirty="0">
                <a:ln>
                  <a:solidFill>
                    <a:schemeClr val="accent2">
                      <a:lumMod val="75000"/>
                    </a:schemeClr>
                  </a:solidFill>
                </a:ln>
                <a:solidFill>
                  <a:schemeClr val="bg1"/>
                </a:solidFill>
              </a:rPr>
              <a:t>Administration</a:t>
            </a:r>
          </a:p>
        </p:txBody>
      </p:sp>
      <p:sp>
        <p:nvSpPr>
          <p:cNvPr id="10" name="Textfeld 9"/>
          <p:cNvSpPr txBox="1"/>
          <p:nvPr/>
        </p:nvSpPr>
        <p:spPr>
          <a:xfrm>
            <a:off x="863520" y="2711139"/>
            <a:ext cx="2900153" cy="1384995"/>
          </a:xfrm>
          <a:prstGeom prst="rect">
            <a:avLst/>
          </a:prstGeom>
          <a:noFill/>
        </p:spPr>
        <p:txBody>
          <a:bodyPr wrap="none" rtlCol="0">
            <a:spAutoFit/>
          </a:bodyPr>
          <a:lstStyle/>
          <a:p>
            <a:r>
              <a:rPr lang="de-CH" sz="2800" b="1" dirty="0">
                <a:ln>
                  <a:solidFill>
                    <a:schemeClr val="accent2">
                      <a:lumMod val="75000"/>
                    </a:schemeClr>
                  </a:solidFill>
                </a:ln>
                <a:solidFill>
                  <a:schemeClr val="bg1"/>
                </a:solidFill>
                <a:effectLst>
                  <a:glow rad="228600">
                    <a:srgbClr val="FF0000">
                      <a:alpha val="35000"/>
                    </a:srgbClr>
                  </a:glow>
                </a:effectLst>
              </a:rPr>
              <a:t>Information</a:t>
            </a:r>
          </a:p>
          <a:p>
            <a:r>
              <a:rPr lang="de-CH" sz="2800" b="1" dirty="0">
                <a:ln>
                  <a:solidFill>
                    <a:schemeClr val="accent2">
                      <a:lumMod val="75000"/>
                    </a:schemeClr>
                  </a:solidFill>
                </a:ln>
                <a:solidFill>
                  <a:schemeClr val="bg1"/>
                </a:solidFill>
                <a:effectLst>
                  <a:glow rad="228600">
                    <a:srgbClr val="FFFF00">
                      <a:alpha val="35000"/>
                    </a:srgbClr>
                  </a:glow>
                </a:effectLst>
              </a:rPr>
              <a:t>Kommunikation</a:t>
            </a:r>
          </a:p>
          <a:p>
            <a:r>
              <a:rPr lang="de-CH" sz="2800" b="1" dirty="0">
                <a:ln>
                  <a:solidFill>
                    <a:schemeClr val="accent2">
                      <a:lumMod val="75000"/>
                    </a:schemeClr>
                  </a:solidFill>
                </a:ln>
                <a:solidFill>
                  <a:schemeClr val="bg1"/>
                </a:solidFill>
                <a:effectLst>
                  <a:glow rad="228600">
                    <a:schemeClr val="accent2">
                      <a:satMod val="175000"/>
                      <a:alpha val="40000"/>
                    </a:schemeClr>
                  </a:glow>
                </a:effectLst>
              </a:rPr>
              <a:t>Administration</a:t>
            </a:r>
          </a:p>
        </p:txBody>
      </p:sp>
      <p:sp>
        <p:nvSpPr>
          <p:cNvPr id="13" name="Line 69"/>
          <p:cNvSpPr>
            <a:spLocks noChangeShapeType="1"/>
          </p:cNvSpPr>
          <p:nvPr/>
        </p:nvSpPr>
        <p:spPr bwMode="auto">
          <a:xfrm>
            <a:off x="4446248" y="1893887"/>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2797311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CH"/>
              <a:t>Bildformatvorlagen</a:t>
            </a:r>
            <a:endParaRPr lang="de-CH" dirty="0"/>
          </a:p>
        </p:txBody>
      </p:sp>
      <p:sp>
        <p:nvSpPr>
          <p:cNvPr id="18435" name="Rectangle 3"/>
          <p:cNvSpPr>
            <a:spLocks noGrp="1" noChangeArrowheads="1"/>
          </p:cNvSpPr>
          <p:nvPr>
            <p:ph idx="1"/>
          </p:nvPr>
        </p:nvSpPr>
        <p:spPr/>
        <p:txBody>
          <a:bodyPr/>
          <a:lstStyle/>
          <a:p>
            <a:r>
              <a:rPr lang="de-CH" dirty="0"/>
              <a:t>Das Bild rechts versehen Sie mit derselben Vorlage wie in Bild links.</a:t>
            </a:r>
          </a:p>
        </p:txBody>
      </p:sp>
      <p:sp>
        <p:nvSpPr>
          <p:cNvPr id="8" name="Foliennummernplatzhalter 4"/>
          <p:cNvSpPr>
            <a:spLocks noGrp="1"/>
          </p:cNvSpPr>
          <p:nvPr>
            <p:ph type="sldNum" sz="quarter" idx="12"/>
          </p:nvPr>
        </p:nvSpPr>
        <p:spPr/>
        <p:txBody>
          <a:bodyPr/>
          <a:lstStyle/>
          <a:p>
            <a:fld id="{EDA78C82-62B1-461A-AC68-6C9E0C8DF916}" type="slidenum">
              <a:rPr lang="de-CH" smtClean="0"/>
              <a:pPr/>
              <a:t>22</a:t>
            </a:fld>
            <a:endParaRPr lang="de-CH"/>
          </a:p>
        </p:txBody>
      </p:sp>
      <p:pic>
        <p:nvPicPr>
          <p:cNvPr id="3" name="Grafik 2"/>
          <p:cNvPicPr>
            <a:picLocks noChangeAspect="1"/>
          </p:cNvPicPr>
          <p:nvPr/>
        </p:nvPicPr>
        <p:blipFill>
          <a:blip r:embed="rId3" cstate="print">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4932040" y="2569468"/>
            <a:ext cx="2618259" cy="1399320"/>
          </a:xfrm>
          <a:prstGeom prst="rect">
            <a:avLst/>
          </a:prstGeom>
        </p:spPr>
      </p:pic>
      <p:pic>
        <p:nvPicPr>
          <p:cNvPr id="11" name="Grafik 10"/>
          <p:cNvPicPr>
            <a:picLocks noChangeAspect="1"/>
          </p:cNvPicPr>
          <p:nvPr/>
        </p:nvPicPr>
        <p:blipFill>
          <a:blip r:embed="rId3" cstate="print">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776611" y="2569468"/>
            <a:ext cx="2618259" cy="139932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9" name="Line 69"/>
          <p:cNvSpPr>
            <a:spLocks noChangeShapeType="1"/>
          </p:cNvSpPr>
          <p:nvPr/>
        </p:nvSpPr>
        <p:spPr bwMode="auto">
          <a:xfrm>
            <a:off x="4139952" y="1871279"/>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extLst>
      <p:ext uri="{BB962C8B-B14F-4D97-AF65-F5344CB8AC3E}">
        <p14:creationId xmlns:p14="http://schemas.microsoft.com/office/powerpoint/2010/main" val="259362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Formen kombinieren</a:t>
            </a:r>
          </a:p>
        </p:txBody>
      </p:sp>
      <p:sp>
        <p:nvSpPr>
          <p:cNvPr id="3" name="Inhaltsplatzhalter 2"/>
          <p:cNvSpPr>
            <a:spLocks noGrp="1"/>
          </p:cNvSpPr>
          <p:nvPr>
            <p:ph idx="1"/>
          </p:nvPr>
        </p:nvSpPr>
        <p:spPr/>
        <p:txBody>
          <a:bodyPr/>
          <a:lstStyle/>
          <a:p>
            <a:r>
              <a:rPr lang="de-CH" dirty="0"/>
              <a:t>Versuchen Sie aus den Objekten rechts eine Fahne, wie dasjenige auf der rechten Seite darzustellen.</a:t>
            </a:r>
          </a:p>
          <a:p>
            <a:r>
              <a:rPr lang="de-CH" dirty="0"/>
              <a:t>Tipp: Befehl «Formen zusammenführen»</a:t>
            </a:r>
          </a:p>
        </p:txBody>
      </p:sp>
      <p:sp>
        <p:nvSpPr>
          <p:cNvPr id="5" name="Foliennummernplatzhalter 4"/>
          <p:cNvSpPr>
            <a:spLocks noGrp="1"/>
          </p:cNvSpPr>
          <p:nvPr>
            <p:ph type="sldNum" sz="quarter" idx="12"/>
          </p:nvPr>
        </p:nvSpPr>
        <p:spPr/>
        <p:txBody>
          <a:bodyPr/>
          <a:lstStyle/>
          <a:p>
            <a:fld id="{273FAF19-0B4B-429F-8EDF-8FB34707475C}" type="slidenum">
              <a:rPr lang="de-CH" smtClean="0"/>
              <a:pPr/>
              <a:t>23</a:t>
            </a:fld>
            <a:endParaRPr lang="de-CH"/>
          </a:p>
        </p:txBody>
      </p:sp>
      <p:sp>
        <p:nvSpPr>
          <p:cNvPr id="9" name="Rechteck 8"/>
          <p:cNvSpPr/>
          <p:nvPr/>
        </p:nvSpPr>
        <p:spPr>
          <a:xfrm>
            <a:off x="4808990" y="3364130"/>
            <a:ext cx="1800200" cy="18002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 name="Kreuz 9"/>
          <p:cNvSpPr/>
          <p:nvPr/>
        </p:nvSpPr>
        <p:spPr>
          <a:xfrm>
            <a:off x="5461253" y="1705372"/>
            <a:ext cx="1404156" cy="1404156"/>
          </a:xfrm>
          <a:prstGeom prst="plus">
            <a:avLst>
              <a:gd name="adj" fmla="val 3700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 name="Line 69"/>
          <p:cNvSpPr>
            <a:spLocks noChangeShapeType="1"/>
          </p:cNvSpPr>
          <p:nvPr/>
        </p:nvSpPr>
        <p:spPr bwMode="auto">
          <a:xfrm>
            <a:off x="3783455" y="2239009"/>
            <a:ext cx="0" cy="33131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 name="Rechteck 14"/>
          <p:cNvSpPr/>
          <p:nvPr/>
        </p:nvSpPr>
        <p:spPr>
          <a:xfrm>
            <a:off x="7228011" y="2050937"/>
            <a:ext cx="100278" cy="3312368"/>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Rechteck 16"/>
          <p:cNvSpPr/>
          <p:nvPr/>
        </p:nvSpPr>
        <p:spPr>
          <a:xfrm>
            <a:off x="4991242" y="2203339"/>
            <a:ext cx="103819" cy="4571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8" name="Rechteck 17"/>
          <p:cNvSpPr/>
          <p:nvPr/>
        </p:nvSpPr>
        <p:spPr>
          <a:xfrm>
            <a:off x="5143642" y="2355739"/>
            <a:ext cx="103819" cy="45719"/>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1" name="Freihandform 20"/>
          <p:cNvSpPr/>
          <p:nvPr/>
        </p:nvSpPr>
        <p:spPr>
          <a:xfrm>
            <a:off x="959544" y="2252451"/>
            <a:ext cx="1968483" cy="3312368"/>
          </a:xfrm>
          <a:custGeom>
            <a:avLst/>
            <a:gdLst>
              <a:gd name="connsiteX0" fmla="*/ 885857 w 1968483"/>
              <a:gd name="connsiteY0" fmla="*/ 198022 h 3312368"/>
              <a:gd name="connsiteX1" fmla="*/ 885857 w 1968483"/>
              <a:gd name="connsiteY1" fmla="*/ 717574 h 3312368"/>
              <a:gd name="connsiteX2" fmla="*/ 366305 w 1968483"/>
              <a:gd name="connsiteY2" fmla="*/ 717574 h 3312368"/>
              <a:gd name="connsiteX3" fmla="*/ 366305 w 1968483"/>
              <a:gd name="connsiteY3" fmla="*/ 1082626 h 3312368"/>
              <a:gd name="connsiteX4" fmla="*/ 885857 w 1968483"/>
              <a:gd name="connsiteY4" fmla="*/ 1082626 h 3312368"/>
              <a:gd name="connsiteX5" fmla="*/ 885857 w 1968483"/>
              <a:gd name="connsiteY5" fmla="*/ 1602178 h 3312368"/>
              <a:gd name="connsiteX6" fmla="*/ 1250909 w 1968483"/>
              <a:gd name="connsiteY6" fmla="*/ 1602178 h 3312368"/>
              <a:gd name="connsiteX7" fmla="*/ 1250909 w 1968483"/>
              <a:gd name="connsiteY7" fmla="*/ 1082626 h 3312368"/>
              <a:gd name="connsiteX8" fmla="*/ 1770461 w 1968483"/>
              <a:gd name="connsiteY8" fmla="*/ 1082626 h 3312368"/>
              <a:gd name="connsiteX9" fmla="*/ 1770461 w 1968483"/>
              <a:gd name="connsiteY9" fmla="*/ 717574 h 3312368"/>
              <a:gd name="connsiteX10" fmla="*/ 1250909 w 1968483"/>
              <a:gd name="connsiteY10" fmla="*/ 717574 h 3312368"/>
              <a:gd name="connsiteX11" fmla="*/ 1250909 w 1968483"/>
              <a:gd name="connsiteY11" fmla="*/ 198022 h 3312368"/>
              <a:gd name="connsiteX12" fmla="*/ 100278 w 1968483"/>
              <a:gd name="connsiteY12" fmla="*/ 147034 h 3312368"/>
              <a:gd name="connsiteX13" fmla="*/ 100278 w 1968483"/>
              <a:gd name="connsiteY13" fmla="*/ 1685491 h 3312368"/>
              <a:gd name="connsiteX14" fmla="*/ 168283 w 1968483"/>
              <a:gd name="connsiteY14" fmla="*/ 1685491 h 3312368"/>
              <a:gd name="connsiteX15" fmla="*/ 168283 w 1968483"/>
              <a:gd name="connsiteY15" fmla="*/ 147034 h 3312368"/>
              <a:gd name="connsiteX16" fmla="*/ 0 w 1968483"/>
              <a:gd name="connsiteY16" fmla="*/ 0 h 3312368"/>
              <a:gd name="connsiteX17" fmla="*/ 100278 w 1968483"/>
              <a:gd name="connsiteY17" fmla="*/ 0 h 3312368"/>
              <a:gd name="connsiteX18" fmla="*/ 100278 w 1968483"/>
              <a:gd name="connsiteY18" fmla="*/ 101315 h 3312368"/>
              <a:gd name="connsiteX19" fmla="*/ 168283 w 1968483"/>
              <a:gd name="connsiteY19" fmla="*/ 101315 h 3312368"/>
              <a:gd name="connsiteX20" fmla="*/ 168283 w 1968483"/>
              <a:gd name="connsiteY20" fmla="*/ 0 h 3312368"/>
              <a:gd name="connsiteX21" fmla="*/ 1968483 w 1968483"/>
              <a:gd name="connsiteY21" fmla="*/ 0 h 3312368"/>
              <a:gd name="connsiteX22" fmla="*/ 1968483 w 1968483"/>
              <a:gd name="connsiteY22" fmla="*/ 1800200 h 3312368"/>
              <a:gd name="connsiteX23" fmla="*/ 168283 w 1968483"/>
              <a:gd name="connsiteY23" fmla="*/ 1800200 h 3312368"/>
              <a:gd name="connsiteX24" fmla="*/ 168283 w 1968483"/>
              <a:gd name="connsiteY24" fmla="*/ 1731210 h 3312368"/>
              <a:gd name="connsiteX25" fmla="*/ 100278 w 1968483"/>
              <a:gd name="connsiteY25" fmla="*/ 1731210 h 3312368"/>
              <a:gd name="connsiteX26" fmla="*/ 100278 w 1968483"/>
              <a:gd name="connsiteY26" fmla="*/ 3312368 h 3312368"/>
              <a:gd name="connsiteX27" fmla="*/ 0 w 1968483"/>
              <a:gd name="connsiteY27" fmla="*/ 3312368 h 3312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968483" h="3312368">
                <a:moveTo>
                  <a:pt x="885857" y="198022"/>
                </a:moveTo>
                <a:lnTo>
                  <a:pt x="885857" y="717574"/>
                </a:lnTo>
                <a:lnTo>
                  <a:pt x="366305" y="717574"/>
                </a:lnTo>
                <a:lnTo>
                  <a:pt x="366305" y="1082626"/>
                </a:lnTo>
                <a:lnTo>
                  <a:pt x="885857" y="1082626"/>
                </a:lnTo>
                <a:lnTo>
                  <a:pt x="885857" y="1602178"/>
                </a:lnTo>
                <a:lnTo>
                  <a:pt x="1250909" y="1602178"/>
                </a:lnTo>
                <a:lnTo>
                  <a:pt x="1250909" y="1082626"/>
                </a:lnTo>
                <a:lnTo>
                  <a:pt x="1770461" y="1082626"/>
                </a:lnTo>
                <a:lnTo>
                  <a:pt x="1770461" y="717574"/>
                </a:lnTo>
                <a:lnTo>
                  <a:pt x="1250909" y="717574"/>
                </a:lnTo>
                <a:lnTo>
                  <a:pt x="1250909" y="198022"/>
                </a:lnTo>
                <a:close/>
                <a:moveTo>
                  <a:pt x="100278" y="147034"/>
                </a:moveTo>
                <a:lnTo>
                  <a:pt x="100278" y="1685491"/>
                </a:lnTo>
                <a:lnTo>
                  <a:pt x="168283" y="1685491"/>
                </a:lnTo>
                <a:lnTo>
                  <a:pt x="168283" y="147034"/>
                </a:lnTo>
                <a:close/>
                <a:moveTo>
                  <a:pt x="0" y="0"/>
                </a:moveTo>
                <a:lnTo>
                  <a:pt x="100278" y="0"/>
                </a:lnTo>
                <a:lnTo>
                  <a:pt x="100278" y="101315"/>
                </a:lnTo>
                <a:lnTo>
                  <a:pt x="168283" y="101315"/>
                </a:lnTo>
                <a:lnTo>
                  <a:pt x="168283" y="0"/>
                </a:lnTo>
                <a:lnTo>
                  <a:pt x="1968483" y="0"/>
                </a:lnTo>
                <a:lnTo>
                  <a:pt x="1968483" y="1800200"/>
                </a:lnTo>
                <a:lnTo>
                  <a:pt x="168283" y="1800200"/>
                </a:lnTo>
                <a:lnTo>
                  <a:pt x="168283" y="1731210"/>
                </a:lnTo>
                <a:lnTo>
                  <a:pt x="100278" y="1731210"/>
                </a:lnTo>
                <a:lnTo>
                  <a:pt x="100278" y="3312368"/>
                </a:lnTo>
                <a:lnTo>
                  <a:pt x="0" y="3312368"/>
                </a:lnTo>
                <a:close/>
              </a:path>
            </a:pathLst>
          </a:custGeom>
          <a:solidFill>
            <a:srgbClr val="FF0000"/>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nvGrpSpPr>
          <p:cNvPr id="12" name="Gruppieren 11">
            <a:extLst>
              <a:ext uri="{FF2B5EF4-FFF2-40B4-BE49-F238E27FC236}">
                <a16:creationId xmlns:a16="http://schemas.microsoft.com/office/drawing/2014/main" id="{861CEF71-EC7E-4B42-B1CC-F2EA17773F57}"/>
              </a:ext>
            </a:extLst>
          </p:cNvPr>
          <p:cNvGrpSpPr/>
          <p:nvPr/>
        </p:nvGrpSpPr>
        <p:grpSpPr>
          <a:xfrm>
            <a:off x="5528427" y="160214"/>
            <a:ext cx="3080568" cy="939835"/>
            <a:chOff x="5528427" y="160214"/>
            <a:chExt cx="3080568" cy="939835"/>
          </a:xfrm>
        </p:grpSpPr>
        <p:pic>
          <p:nvPicPr>
            <p:cNvPr id="7" name="Grafik 6">
              <a:extLst>
                <a:ext uri="{FF2B5EF4-FFF2-40B4-BE49-F238E27FC236}">
                  <a16:creationId xmlns:a16="http://schemas.microsoft.com/office/drawing/2014/main" id="{25A70624-3199-405D-8DD7-8BC9FC57410D}"/>
                </a:ext>
              </a:extLst>
            </p:cNvPr>
            <p:cNvPicPr>
              <a:picLocks noChangeAspect="1"/>
            </p:cNvPicPr>
            <p:nvPr/>
          </p:nvPicPr>
          <p:blipFill>
            <a:blip r:embed="rId2"/>
            <a:stretch>
              <a:fillRect/>
            </a:stretch>
          </p:blipFill>
          <p:spPr>
            <a:xfrm>
              <a:off x="5528427" y="160214"/>
              <a:ext cx="3080568" cy="939835"/>
            </a:xfrm>
            <a:prstGeom prst="rect">
              <a:avLst/>
            </a:prstGeom>
            <a:ln>
              <a:solidFill>
                <a:srgbClr val="5FCBEF"/>
              </a:solidFill>
            </a:ln>
          </p:spPr>
        </p:pic>
        <p:sp>
          <p:nvSpPr>
            <p:cNvPr id="8" name="Rechteck 7">
              <a:extLst>
                <a:ext uri="{FF2B5EF4-FFF2-40B4-BE49-F238E27FC236}">
                  <a16:creationId xmlns:a16="http://schemas.microsoft.com/office/drawing/2014/main" id="{3EBA1F9B-C372-4526-AAE3-1B80DE24B7A4}"/>
                </a:ext>
              </a:extLst>
            </p:cNvPr>
            <p:cNvSpPr/>
            <p:nvPr/>
          </p:nvSpPr>
          <p:spPr>
            <a:xfrm>
              <a:off x="6593890" y="688689"/>
              <a:ext cx="1434494"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Tree>
    <p:extLst>
      <p:ext uri="{BB962C8B-B14F-4D97-AF65-F5344CB8AC3E}">
        <p14:creationId xmlns:p14="http://schemas.microsoft.com/office/powerpoint/2010/main" val="196185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de-CH" dirty="0"/>
              <a:t>Zeichnungsobjekte</a:t>
            </a:r>
          </a:p>
        </p:txBody>
      </p:sp>
      <p:sp>
        <p:nvSpPr>
          <p:cNvPr id="7171" name="Rectangle 3"/>
          <p:cNvSpPr>
            <a:spLocks noGrp="1" noChangeArrowheads="1"/>
          </p:cNvSpPr>
          <p:nvPr>
            <p:ph idx="1"/>
          </p:nvPr>
        </p:nvSpPr>
        <p:spPr/>
        <p:txBody>
          <a:bodyPr/>
          <a:lstStyle/>
          <a:p>
            <a:r>
              <a:rPr lang="de-CH" dirty="0"/>
              <a:t>Probieren Sie die verschiedene Formen aus:</a:t>
            </a:r>
          </a:p>
        </p:txBody>
      </p:sp>
      <p:sp>
        <p:nvSpPr>
          <p:cNvPr id="5" name="Foliennummernplatzhalter 4"/>
          <p:cNvSpPr>
            <a:spLocks noGrp="1"/>
          </p:cNvSpPr>
          <p:nvPr>
            <p:ph type="sldNum" sz="quarter" idx="12"/>
          </p:nvPr>
        </p:nvSpPr>
        <p:spPr/>
        <p:txBody>
          <a:bodyPr/>
          <a:lstStyle/>
          <a:p>
            <a:fld id="{484F5F18-4F7F-4F8C-8069-AFCE9AE0BB05}" type="slidenum">
              <a:rPr lang="de-CH" smtClean="0"/>
              <a:pPr/>
              <a:t>3</a:t>
            </a:fld>
            <a:endParaRPr lang="de-CH"/>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de-CH"/>
              <a:t>Zeichnungsobjekte</a:t>
            </a:r>
          </a:p>
        </p:txBody>
      </p:sp>
      <p:sp>
        <p:nvSpPr>
          <p:cNvPr id="19459" name="Rectangle 3"/>
          <p:cNvSpPr>
            <a:spLocks noGrp="1" noChangeArrowheads="1"/>
          </p:cNvSpPr>
          <p:nvPr>
            <p:ph idx="1"/>
          </p:nvPr>
        </p:nvSpPr>
        <p:spPr/>
        <p:txBody>
          <a:bodyPr/>
          <a:lstStyle/>
          <a:p>
            <a:r>
              <a:rPr lang="de-CH" dirty="0"/>
              <a:t>Erstellen Sie ein Quadrat und einen Kreis</a:t>
            </a:r>
          </a:p>
          <a:p>
            <a:r>
              <a:rPr lang="de-CH" b="1" dirty="0"/>
              <a:t>Tipp: </a:t>
            </a:r>
            <a:r>
              <a:rPr lang="de-CH" dirty="0"/>
              <a:t>mit gedrückter Shift-Taste</a:t>
            </a:r>
          </a:p>
        </p:txBody>
      </p:sp>
      <p:sp>
        <p:nvSpPr>
          <p:cNvPr id="5" name="Foliennummernplatzhalter 4"/>
          <p:cNvSpPr>
            <a:spLocks noGrp="1"/>
          </p:cNvSpPr>
          <p:nvPr>
            <p:ph type="sldNum" sz="quarter" idx="12"/>
          </p:nvPr>
        </p:nvSpPr>
        <p:spPr/>
        <p:txBody>
          <a:bodyPr/>
          <a:lstStyle/>
          <a:p>
            <a:fld id="{8B9CB199-4660-4447-BE46-F7107B14330C}" type="slidenum">
              <a:rPr lang="de-CH" smtClean="0"/>
              <a:pPr/>
              <a:t>4</a:t>
            </a:fld>
            <a:endParaRPr lang="de-CH"/>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de-CH" dirty="0"/>
              <a:t>Zeichnungsobjekte</a:t>
            </a:r>
          </a:p>
        </p:txBody>
      </p:sp>
      <p:sp>
        <p:nvSpPr>
          <p:cNvPr id="13315" name="Rectangle 3"/>
          <p:cNvSpPr>
            <a:spLocks noGrp="1" noChangeArrowheads="1"/>
          </p:cNvSpPr>
          <p:nvPr>
            <p:ph idx="1"/>
          </p:nvPr>
        </p:nvSpPr>
        <p:spPr/>
        <p:txBody>
          <a:bodyPr/>
          <a:lstStyle/>
          <a:p>
            <a:r>
              <a:rPr lang="de-CH" dirty="0"/>
              <a:t>Verschieben Sie alle Objekte von der linken auf die rechte Folienseite</a:t>
            </a:r>
          </a:p>
          <a:p>
            <a:r>
              <a:rPr lang="de-CH" b="1" dirty="0"/>
              <a:t>Tipp: </a:t>
            </a:r>
            <a:r>
              <a:rPr lang="de-CH" dirty="0"/>
              <a:t>Aktivierungsrahmen aufziehen</a:t>
            </a:r>
          </a:p>
        </p:txBody>
      </p:sp>
      <p:sp>
        <p:nvSpPr>
          <p:cNvPr id="10" name="Foliennummernplatzhalter 4"/>
          <p:cNvSpPr>
            <a:spLocks noGrp="1"/>
          </p:cNvSpPr>
          <p:nvPr>
            <p:ph type="sldNum" sz="quarter" idx="12"/>
          </p:nvPr>
        </p:nvSpPr>
        <p:spPr/>
        <p:txBody>
          <a:bodyPr/>
          <a:lstStyle/>
          <a:p>
            <a:fld id="{79E7896E-EBC8-4FCF-A21B-859DEA05C1F6}" type="slidenum">
              <a:rPr lang="de-CH" smtClean="0"/>
              <a:pPr/>
              <a:t>5</a:t>
            </a:fld>
            <a:endParaRPr lang="de-CH"/>
          </a:p>
        </p:txBody>
      </p:sp>
      <p:sp>
        <p:nvSpPr>
          <p:cNvPr id="13316" name="AutoShape 4"/>
          <p:cNvSpPr>
            <a:spLocks noChangeArrowheads="1"/>
          </p:cNvSpPr>
          <p:nvPr/>
        </p:nvSpPr>
        <p:spPr bwMode="auto">
          <a:xfrm>
            <a:off x="1187599" y="2065412"/>
            <a:ext cx="1223962" cy="647700"/>
          </a:xfrm>
          <a:prstGeom prst="flowChartAlternate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17" name="AutoShape 5"/>
          <p:cNvSpPr>
            <a:spLocks noChangeArrowheads="1"/>
          </p:cNvSpPr>
          <p:nvPr/>
        </p:nvSpPr>
        <p:spPr bwMode="auto">
          <a:xfrm>
            <a:off x="1979763" y="3217937"/>
            <a:ext cx="1008063" cy="503238"/>
          </a:xfrm>
          <a:prstGeom prst="flowChartPunchedTap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18" name="AutoShape 6"/>
          <p:cNvSpPr>
            <a:spLocks noChangeArrowheads="1"/>
          </p:cNvSpPr>
          <p:nvPr/>
        </p:nvSpPr>
        <p:spPr bwMode="auto">
          <a:xfrm>
            <a:off x="1259036" y="3217937"/>
            <a:ext cx="287338" cy="863600"/>
          </a:xfrm>
          <a:prstGeom prst="upDownArrow">
            <a:avLst>
              <a:gd name="adj1" fmla="val 50000"/>
              <a:gd name="adj2" fmla="val 6011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19" name="AutoShape 7"/>
          <p:cNvSpPr>
            <a:spLocks noChangeArrowheads="1"/>
          </p:cNvSpPr>
          <p:nvPr/>
        </p:nvSpPr>
        <p:spPr bwMode="auto">
          <a:xfrm>
            <a:off x="2122636" y="4010100"/>
            <a:ext cx="865188" cy="792162"/>
          </a:xfrm>
          <a:prstGeom prst="irregularSeal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3320" name="Line 8"/>
          <p:cNvSpPr>
            <a:spLocks noChangeShapeType="1"/>
          </p:cNvSpPr>
          <p:nvPr/>
        </p:nvSpPr>
        <p:spPr bwMode="auto">
          <a:xfrm>
            <a:off x="4211638" y="2281438"/>
            <a:ext cx="0" cy="2879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de-CH"/>
              <a:t>Zeichnungsobjekte</a:t>
            </a:r>
          </a:p>
        </p:txBody>
      </p:sp>
      <p:sp>
        <p:nvSpPr>
          <p:cNvPr id="14339" name="Rectangle 3"/>
          <p:cNvSpPr>
            <a:spLocks noGrp="1" noChangeArrowheads="1"/>
          </p:cNvSpPr>
          <p:nvPr>
            <p:ph idx="1"/>
          </p:nvPr>
        </p:nvSpPr>
        <p:spPr/>
        <p:txBody>
          <a:bodyPr/>
          <a:lstStyle/>
          <a:p>
            <a:r>
              <a:rPr lang="de-CH" dirty="0"/>
              <a:t>Fügen Sie folgenden Objekte zu einem Haus zusammen und gruppieren Sie alle Einzelobjekte zu einem Ganzen.</a:t>
            </a:r>
          </a:p>
        </p:txBody>
      </p:sp>
      <p:sp>
        <p:nvSpPr>
          <p:cNvPr id="36" name="Foliennummernplatzhalter 4"/>
          <p:cNvSpPr>
            <a:spLocks noGrp="1"/>
          </p:cNvSpPr>
          <p:nvPr>
            <p:ph type="sldNum" sz="quarter" idx="12"/>
          </p:nvPr>
        </p:nvSpPr>
        <p:spPr/>
        <p:txBody>
          <a:bodyPr/>
          <a:lstStyle/>
          <a:p>
            <a:fld id="{F2A8370D-050A-486C-95D1-EDD518302C19}" type="slidenum">
              <a:rPr lang="de-CH" smtClean="0"/>
              <a:pPr/>
              <a:t>6</a:t>
            </a:fld>
            <a:endParaRPr lang="de-CH"/>
          </a:p>
        </p:txBody>
      </p:sp>
      <p:sp>
        <p:nvSpPr>
          <p:cNvPr id="14344" name="Freeform 8"/>
          <p:cNvSpPr>
            <a:spLocks/>
          </p:cNvSpPr>
          <p:nvPr/>
        </p:nvSpPr>
        <p:spPr bwMode="auto">
          <a:xfrm>
            <a:off x="5292727" y="2209304"/>
            <a:ext cx="2232025" cy="2376488"/>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4345" name="Freeform 9"/>
          <p:cNvSpPr>
            <a:spLocks/>
          </p:cNvSpPr>
          <p:nvPr/>
        </p:nvSpPr>
        <p:spPr bwMode="auto">
          <a:xfrm>
            <a:off x="323852" y="2280742"/>
            <a:ext cx="2735263" cy="1223962"/>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4347" name="Freeform 11"/>
          <p:cNvSpPr>
            <a:spLocks/>
          </p:cNvSpPr>
          <p:nvPr/>
        </p:nvSpPr>
        <p:spPr bwMode="auto">
          <a:xfrm>
            <a:off x="1692275" y="3433269"/>
            <a:ext cx="287338" cy="649287"/>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4352" name="Group 16"/>
          <p:cNvGrpSpPr>
            <a:grpSpLocks/>
          </p:cNvGrpSpPr>
          <p:nvPr/>
        </p:nvGrpSpPr>
        <p:grpSpPr bwMode="auto">
          <a:xfrm>
            <a:off x="3924302" y="3649169"/>
            <a:ext cx="358775" cy="720725"/>
            <a:chOff x="2245" y="2614"/>
            <a:chExt cx="226" cy="454"/>
          </a:xfrm>
        </p:grpSpPr>
        <p:sp>
          <p:nvSpPr>
            <p:cNvPr id="14348" name="Rectangle 12"/>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50" name="Freeform 14"/>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4351" name="Freeform 15"/>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4380" name="Group 44"/>
          <p:cNvGrpSpPr>
            <a:grpSpLocks/>
          </p:cNvGrpSpPr>
          <p:nvPr/>
        </p:nvGrpSpPr>
        <p:grpSpPr bwMode="auto">
          <a:xfrm>
            <a:off x="2484440" y="1993404"/>
            <a:ext cx="865187" cy="287338"/>
            <a:chOff x="1701" y="2069"/>
            <a:chExt cx="545" cy="181"/>
          </a:xfrm>
        </p:grpSpPr>
        <p:grpSp>
          <p:nvGrpSpPr>
            <p:cNvPr id="14365" name="Group 29"/>
            <p:cNvGrpSpPr>
              <a:grpSpLocks/>
            </p:cNvGrpSpPr>
            <p:nvPr/>
          </p:nvGrpSpPr>
          <p:grpSpPr bwMode="auto">
            <a:xfrm>
              <a:off x="1701" y="2069"/>
              <a:ext cx="545" cy="181"/>
              <a:chOff x="1655" y="2251"/>
              <a:chExt cx="545" cy="181"/>
            </a:xfrm>
          </p:grpSpPr>
          <p:grpSp>
            <p:nvGrpSpPr>
              <p:cNvPr id="14355" name="Group 19"/>
              <p:cNvGrpSpPr>
                <a:grpSpLocks/>
              </p:cNvGrpSpPr>
              <p:nvPr/>
            </p:nvGrpSpPr>
            <p:grpSpPr bwMode="auto">
              <a:xfrm>
                <a:off x="1791" y="2251"/>
                <a:ext cx="273" cy="181"/>
                <a:chOff x="1791" y="2251"/>
                <a:chExt cx="364" cy="181"/>
              </a:xfrm>
            </p:grpSpPr>
            <p:sp>
              <p:nvSpPr>
                <p:cNvPr id="14353" name="Rectangle 17"/>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54" name="Rectangle 18"/>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63" name="Rectangle 27"/>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64" name="Rectangle 28"/>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79" name="Line 43"/>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4381" name="Group 45"/>
          <p:cNvGrpSpPr>
            <a:grpSpLocks/>
          </p:cNvGrpSpPr>
          <p:nvPr/>
        </p:nvGrpSpPr>
        <p:grpSpPr bwMode="auto">
          <a:xfrm>
            <a:off x="3348040" y="2425204"/>
            <a:ext cx="865187" cy="287338"/>
            <a:chOff x="1701" y="2069"/>
            <a:chExt cx="545" cy="181"/>
          </a:xfrm>
        </p:grpSpPr>
        <p:grpSp>
          <p:nvGrpSpPr>
            <p:cNvPr id="14382" name="Group 46"/>
            <p:cNvGrpSpPr>
              <a:grpSpLocks/>
            </p:cNvGrpSpPr>
            <p:nvPr/>
          </p:nvGrpSpPr>
          <p:grpSpPr bwMode="auto">
            <a:xfrm>
              <a:off x="1701" y="2069"/>
              <a:ext cx="545" cy="181"/>
              <a:chOff x="1655" y="2251"/>
              <a:chExt cx="545" cy="181"/>
            </a:xfrm>
          </p:grpSpPr>
          <p:grpSp>
            <p:nvGrpSpPr>
              <p:cNvPr id="14383" name="Group 47"/>
              <p:cNvGrpSpPr>
                <a:grpSpLocks/>
              </p:cNvGrpSpPr>
              <p:nvPr/>
            </p:nvGrpSpPr>
            <p:grpSpPr bwMode="auto">
              <a:xfrm>
                <a:off x="1791" y="2251"/>
                <a:ext cx="273" cy="181"/>
                <a:chOff x="1791" y="2251"/>
                <a:chExt cx="364" cy="181"/>
              </a:xfrm>
            </p:grpSpPr>
            <p:sp>
              <p:nvSpPr>
                <p:cNvPr id="14384" name="Rectangle 48"/>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85" name="Rectangle 49"/>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86" name="Rectangle 50"/>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87" name="Rectangle 51"/>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88" name="Line 52"/>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4389" name="Group 53"/>
          <p:cNvGrpSpPr>
            <a:grpSpLocks/>
          </p:cNvGrpSpPr>
          <p:nvPr/>
        </p:nvGrpSpPr>
        <p:grpSpPr bwMode="auto">
          <a:xfrm>
            <a:off x="2987675" y="2857004"/>
            <a:ext cx="865188" cy="287338"/>
            <a:chOff x="1701" y="2069"/>
            <a:chExt cx="545" cy="181"/>
          </a:xfrm>
        </p:grpSpPr>
        <p:grpSp>
          <p:nvGrpSpPr>
            <p:cNvPr id="14390" name="Group 54"/>
            <p:cNvGrpSpPr>
              <a:grpSpLocks/>
            </p:cNvGrpSpPr>
            <p:nvPr/>
          </p:nvGrpSpPr>
          <p:grpSpPr bwMode="auto">
            <a:xfrm>
              <a:off x="1701" y="2069"/>
              <a:ext cx="545" cy="181"/>
              <a:chOff x="1655" y="2251"/>
              <a:chExt cx="545" cy="181"/>
            </a:xfrm>
          </p:grpSpPr>
          <p:grpSp>
            <p:nvGrpSpPr>
              <p:cNvPr id="14391" name="Group 55"/>
              <p:cNvGrpSpPr>
                <a:grpSpLocks/>
              </p:cNvGrpSpPr>
              <p:nvPr/>
            </p:nvGrpSpPr>
            <p:grpSpPr bwMode="auto">
              <a:xfrm>
                <a:off x="1791" y="2251"/>
                <a:ext cx="273" cy="181"/>
                <a:chOff x="1791" y="2251"/>
                <a:chExt cx="364" cy="181"/>
              </a:xfrm>
            </p:grpSpPr>
            <p:sp>
              <p:nvSpPr>
                <p:cNvPr id="14392" name="Rectangle 56"/>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93" name="Rectangle 57"/>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94" name="Rectangle 58"/>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4395" name="Rectangle 59"/>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4396" name="Line 60"/>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pic>
        <p:nvPicPr>
          <p:cNvPr id="6" name="Grafik 5"/>
          <p:cNvPicPr>
            <a:picLocks noChangeAspect="1"/>
          </p:cNvPicPr>
          <p:nvPr/>
        </p:nvPicPr>
        <p:blipFill>
          <a:blip r:embed="rId3"/>
          <a:stretch>
            <a:fillRect/>
          </a:stretch>
        </p:blipFill>
        <p:spPr>
          <a:xfrm>
            <a:off x="5436096" y="-205737"/>
            <a:ext cx="2753274" cy="808501"/>
          </a:xfrm>
          <a:prstGeom prst="rect">
            <a:avLst/>
          </a:prstGeom>
        </p:spPr>
      </p:pic>
      <p:sp>
        <p:nvSpPr>
          <p:cNvPr id="42" name="Ellipse 41"/>
          <p:cNvSpPr/>
          <p:nvPr/>
        </p:nvSpPr>
        <p:spPr>
          <a:xfrm>
            <a:off x="6308678" y="-238844"/>
            <a:ext cx="567579" cy="8641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de-CH"/>
              <a:t>Zeichnungsobjekte</a:t>
            </a:r>
          </a:p>
        </p:txBody>
      </p:sp>
      <p:sp>
        <p:nvSpPr>
          <p:cNvPr id="15363" name="Rectangle 3"/>
          <p:cNvSpPr>
            <a:spLocks noGrp="1" noChangeArrowheads="1"/>
          </p:cNvSpPr>
          <p:nvPr>
            <p:ph idx="1"/>
          </p:nvPr>
        </p:nvSpPr>
        <p:spPr/>
        <p:txBody>
          <a:bodyPr/>
          <a:lstStyle/>
          <a:p>
            <a:r>
              <a:rPr lang="de-CH" dirty="0"/>
              <a:t>Ändern Sie das Objekt links so wie das Muster auf der rechten Seite</a:t>
            </a:r>
          </a:p>
        </p:txBody>
      </p:sp>
      <p:sp>
        <p:nvSpPr>
          <p:cNvPr id="70" name="Foliennummernplatzhalter 4"/>
          <p:cNvSpPr>
            <a:spLocks noGrp="1"/>
          </p:cNvSpPr>
          <p:nvPr>
            <p:ph type="sldNum" sz="quarter" idx="12"/>
          </p:nvPr>
        </p:nvSpPr>
        <p:spPr/>
        <p:txBody>
          <a:bodyPr/>
          <a:lstStyle/>
          <a:p>
            <a:fld id="{90F508C6-AEA2-4FD4-895C-F30BE7A008AD}" type="slidenum">
              <a:rPr lang="de-CH" smtClean="0"/>
              <a:pPr/>
              <a:t>7</a:t>
            </a:fld>
            <a:endParaRPr lang="de-CH"/>
          </a:p>
        </p:txBody>
      </p:sp>
      <p:grpSp>
        <p:nvGrpSpPr>
          <p:cNvPr id="15395" name="Group 35"/>
          <p:cNvGrpSpPr>
            <a:grpSpLocks/>
          </p:cNvGrpSpPr>
          <p:nvPr/>
        </p:nvGrpSpPr>
        <p:grpSpPr bwMode="auto">
          <a:xfrm>
            <a:off x="781753" y="1561356"/>
            <a:ext cx="1368425" cy="2520950"/>
            <a:chOff x="3152" y="2069"/>
            <a:chExt cx="1723" cy="1588"/>
          </a:xfrm>
        </p:grpSpPr>
        <p:sp>
          <p:nvSpPr>
            <p:cNvPr id="15364" name="Freeform 4"/>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365" name="Freeform 5"/>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366" name="Freeform 6"/>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5367" name="Group 7"/>
            <p:cNvGrpSpPr>
              <a:grpSpLocks/>
            </p:cNvGrpSpPr>
            <p:nvPr/>
          </p:nvGrpSpPr>
          <p:grpSpPr bwMode="auto">
            <a:xfrm>
              <a:off x="3560" y="3203"/>
              <a:ext cx="226" cy="454"/>
              <a:chOff x="2245" y="2614"/>
              <a:chExt cx="226" cy="454"/>
            </a:xfrm>
          </p:grpSpPr>
          <p:sp>
            <p:nvSpPr>
              <p:cNvPr id="15368" name="Rectangle 8"/>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69" name="Freeform 9"/>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370" name="Freeform 10"/>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371" name="Group 11"/>
            <p:cNvGrpSpPr>
              <a:grpSpLocks/>
            </p:cNvGrpSpPr>
            <p:nvPr/>
          </p:nvGrpSpPr>
          <p:grpSpPr bwMode="auto">
            <a:xfrm>
              <a:off x="3379" y="2886"/>
              <a:ext cx="545" cy="181"/>
              <a:chOff x="1701" y="2069"/>
              <a:chExt cx="545" cy="181"/>
            </a:xfrm>
          </p:grpSpPr>
          <p:grpSp>
            <p:nvGrpSpPr>
              <p:cNvPr id="15372" name="Group 12"/>
              <p:cNvGrpSpPr>
                <a:grpSpLocks/>
              </p:cNvGrpSpPr>
              <p:nvPr/>
            </p:nvGrpSpPr>
            <p:grpSpPr bwMode="auto">
              <a:xfrm>
                <a:off x="1701" y="2069"/>
                <a:ext cx="545" cy="181"/>
                <a:chOff x="1655" y="2251"/>
                <a:chExt cx="545" cy="181"/>
              </a:xfrm>
            </p:grpSpPr>
            <p:grpSp>
              <p:nvGrpSpPr>
                <p:cNvPr id="15373" name="Group 13"/>
                <p:cNvGrpSpPr>
                  <a:grpSpLocks/>
                </p:cNvGrpSpPr>
                <p:nvPr/>
              </p:nvGrpSpPr>
              <p:grpSpPr bwMode="auto">
                <a:xfrm>
                  <a:off x="1791" y="2251"/>
                  <a:ext cx="273" cy="181"/>
                  <a:chOff x="1791" y="2251"/>
                  <a:chExt cx="364" cy="181"/>
                </a:xfrm>
              </p:grpSpPr>
              <p:sp>
                <p:nvSpPr>
                  <p:cNvPr id="15374" name="Rectangle 14"/>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75" name="Rectangle 15"/>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76" name="Rectangle 16"/>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77" name="Rectangle 17"/>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78" name="Line 18"/>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379" name="Group 19"/>
            <p:cNvGrpSpPr>
              <a:grpSpLocks/>
            </p:cNvGrpSpPr>
            <p:nvPr/>
          </p:nvGrpSpPr>
          <p:grpSpPr bwMode="auto">
            <a:xfrm>
              <a:off x="4105" y="2886"/>
              <a:ext cx="545" cy="181"/>
              <a:chOff x="1701" y="2069"/>
              <a:chExt cx="545" cy="181"/>
            </a:xfrm>
          </p:grpSpPr>
          <p:grpSp>
            <p:nvGrpSpPr>
              <p:cNvPr id="15380" name="Group 20"/>
              <p:cNvGrpSpPr>
                <a:grpSpLocks/>
              </p:cNvGrpSpPr>
              <p:nvPr/>
            </p:nvGrpSpPr>
            <p:grpSpPr bwMode="auto">
              <a:xfrm>
                <a:off x="1701" y="2069"/>
                <a:ext cx="545" cy="181"/>
                <a:chOff x="1655" y="2251"/>
                <a:chExt cx="545" cy="181"/>
              </a:xfrm>
            </p:grpSpPr>
            <p:grpSp>
              <p:nvGrpSpPr>
                <p:cNvPr id="15381" name="Group 21"/>
                <p:cNvGrpSpPr>
                  <a:grpSpLocks/>
                </p:cNvGrpSpPr>
                <p:nvPr/>
              </p:nvGrpSpPr>
              <p:grpSpPr bwMode="auto">
                <a:xfrm>
                  <a:off x="1791" y="2251"/>
                  <a:ext cx="273" cy="181"/>
                  <a:chOff x="1791" y="2251"/>
                  <a:chExt cx="364" cy="181"/>
                </a:xfrm>
              </p:grpSpPr>
              <p:sp>
                <p:nvSpPr>
                  <p:cNvPr id="15382" name="Rectangle 22"/>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83" name="Rectangle 23"/>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84" name="Rectangle 24"/>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85" name="Rectangle 25"/>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86" name="Line 26"/>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387" name="Group 27"/>
            <p:cNvGrpSpPr>
              <a:grpSpLocks/>
            </p:cNvGrpSpPr>
            <p:nvPr/>
          </p:nvGrpSpPr>
          <p:grpSpPr bwMode="auto">
            <a:xfrm>
              <a:off x="4105" y="3294"/>
              <a:ext cx="545" cy="181"/>
              <a:chOff x="1701" y="2069"/>
              <a:chExt cx="545" cy="181"/>
            </a:xfrm>
          </p:grpSpPr>
          <p:grpSp>
            <p:nvGrpSpPr>
              <p:cNvPr id="15388" name="Group 28"/>
              <p:cNvGrpSpPr>
                <a:grpSpLocks/>
              </p:cNvGrpSpPr>
              <p:nvPr/>
            </p:nvGrpSpPr>
            <p:grpSpPr bwMode="auto">
              <a:xfrm>
                <a:off x="1701" y="2069"/>
                <a:ext cx="545" cy="181"/>
                <a:chOff x="1655" y="2251"/>
                <a:chExt cx="545" cy="181"/>
              </a:xfrm>
            </p:grpSpPr>
            <p:grpSp>
              <p:nvGrpSpPr>
                <p:cNvPr id="15389" name="Group 29"/>
                <p:cNvGrpSpPr>
                  <a:grpSpLocks/>
                </p:cNvGrpSpPr>
                <p:nvPr/>
              </p:nvGrpSpPr>
              <p:grpSpPr bwMode="auto">
                <a:xfrm>
                  <a:off x="1791" y="2251"/>
                  <a:ext cx="273" cy="181"/>
                  <a:chOff x="1791" y="2251"/>
                  <a:chExt cx="364" cy="181"/>
                </a:xfrm>
              </p:grpSpPr>
              <p:sp>
                <p:nvSpPr>
                  <p:cNvPr id="15390" name="Rectangle 30"/>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91" name="Rectangle 31"/>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92" name="Rectangle 32"/>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393" name="Rectangle 33"/>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394" name="Line 34"/>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
        <p:nvSpPr>
          <p:cNvPr id="15460" name="Line 100"/>
          <p:cNvSpPr>
            <a:spLocks noChangeShapeType="1"/>
          </p:cNvSpPr>
          <p:nvPr/>
        </p:nvSpPr>
        <p:spPr bwMode="auto">
          <a:xfrm>
            <a:off x="4211638" y="2497140"/>
            <a:ext cx="0" cy="2808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5461" name="Group 101"/>
          <p:cNvGrpSpPr>
            <a:grpSpLocks/>
          </p:cNvGrpSpPr>
          <p:nvPr/>
        </p:nvGrpSpPr>
        <p:grpSpPr bwMode="auto">
          <a:xfrm>
            <a:off x="4678844" y="3217913"/>
            <a:ext cx="2879725" cy="863600"/>
            <a:chOff x="3152" y="2069"/>
            <a:chExt cx="1723" cy="1588"/>
          </a:xfrm>
        </p:grpSpPr>
        <p:sp>
          <p:nvSpPr>
            <p:cNvPr id="15462" name="Freeform 102"/>
            <p:cNvSpPr>
              <a:spLocks/>
            </p:cNvSpPr>
            <p:nvPr/>
          </p:nvSpPr>
          <p:spPr bwMode="auto">
            <a:xfrm>
              <a:off x="3334" y="2160"/>
              <a:ext cx="1406" cy="1497"/>
            </a:xfrm>
            <a:custGeom>
              <a:avLst/>
              <a:gdLst>
                <a:gd name="T0" fmla="*/ 0 w 1406"/>
                <a:gd name="T1" fmla="*/ 590 h 1497"/>
                <a:gd name="T2" fmla="*/ 0 w 1406"/>
                <a:gd name="T3" fmla="*/ 1497 h 1497"/>
                <a:gd name="T4" fmla="*/ 1406 w 1406"/>
                <a:gd name="T5" fmla="*/ 1497 h 1497"/>
                <a:gd name="T6" fmla="*/ 1406 w 1406"/>
                <a:gd name="T7" fmla="*/ 590 h 1497"/>
                <a:gd name="T8" fmla="*/ 725 w 1406"/>
                <a:gd name="T9" fmla="*/ 0 h 1497"/>
                <a:gd name="T10" fmla="*/ 0 w 1406"/>
                <a:gd name="T11" fmla="*/ 590 h 1497"/>
              </a:gdLst>
              <a:ahLst/>
              <a:cxnLst>
                <a:cxn ang="0">
                  <a:pos x="T0" y="T1"/>
                </a:cxn>
                <a:cxn ang="0">
                  <a:pos x="T2" y="T3"/>
                </a:cxn>
                <a:cxn ang="0">
                  <a:pos x="T4" y="T5"/>
                </a:cxn>
                <a:cxn ang="0">
                  <a:pos x="T6" y="T7"/>
                </a:cxn>
                <a:cxn ang="0">
                  <a:pos x="T8" y="T9"/>
                </a:cxn>
                <a:cxn ang="0">
                  <a:pos x="T10" y="T11"/>
                </a:cxn>
              </a:cxnLst>
              <a:rect l="0" t="0" r="r" b="b"/>
              <a:pathLst>
                <a:path w="1406" h="1497">
                  <a:moveTo>
                    <a:pt x="0" y="590"/>
                  </a:moveTo>
                  <a:lnTo>
                    <a:pt x="0" y="1497"/>
                  </a:lnTo>
                  <a:lnTo>
                    <a:pt x="1406" y="1497"/>
                  </a:lnTo>
                  <a:lnTo>
                    <a:pt x="1406" y="590"/>
                  </a:lnTo>
                  <a:lnTo>
                    <a:pt x="725" y="0"/>
                  </a:lnTo>
                  <a:lnTo>
                    <a:pt x="0" y="590"/>
                  </a:lnTo>
                  <a:close/>
                </a:path>
              </a:pathLst>
            </a:custGeom>
            <a:solidFill>
              <a:srgbClr val="CC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463" name="Freeform 103"/>
            <p:cNvSpPr>
              <a:spLocks/>
            </p:cNvSpPr>
            <p:nvPr/>
          </p:nvSpPr>
          <p:spPr bwMode="auto">
            <a:xfrm>
              <a:off x="3152" y="2069"/>
              <a:ext cx="1723" cy="771"/>
            </a:xfrm>
            <a:custGeom>
              <a:avLst/>
              <a:gdLst>
                <a:gd name="T0" fmla="*/ 45 w 1723"/>
                <a:gd name="T1" fmla="*/ 771 h 771"/>
                <a:gd name="T2" fmla="*/ 907 w 1723"/>
                <a:gd name="T3" fmla="*/ 91 h 771"/>
                <a:gd name="T4" fmla="*/ 1678 w 1723"/>
                <a:gd name="T5" fmla="*/ 771 h 771"/>
                <a:gd name="T6" fmla="*/ 1723 w 1723"/>
                <a:gd name="T7" fmla="*/ 726 h 771"/>
                <a:gd name="T8" fmla="*/ 907 w 1723"/>
                <a:gd name="T9" fmla="*/ 0 h 771"/>
                <a:gd name="T10" fmla="*/ 0 w 1723"/>
                <a:gd name="T11" fmla="*/ 726 h 771"/>
                <a:gd name="T12" fmla="*/ 45 w 1723"/>
                <a:gd name="T13" fmla="*/ 771 h 771"/>
              </a:gdLst>
              <a:ahLst/>
              <a:cxnLst>
                <a:cxn ang="0">
                  <a:pos x="T0" y="T1"/>
                </a:cxn>
                <a:cxn ang="0">
                  <a:pos x="T2" y="T3"/>
                </a:cxn>
                <a:cxn ang="0">
                  <a:pos x="T4" y="T5"/>
                </a:cxn>
                <a:cxn ang="0">
                  <a:pos x="T6" y="T7"/>
                </a:cxn>
                <a:cxn ang="0">
                  <a:pos x="T8" y="T9"/>
                </a:cxn>
                <a:cxn ang="0">
                  <a:pos x="T10" y="T11"/>
                </a:cxn>
                <a:cxn ang="0">
                  <a:pos x="T12" y="T13"/>
                </a:cxn>
              </a:cxnLst>
              <a:rect l="0" t="0" r="r" b="b"/>
              <a:pathLst>
                <a:path w="1723" h="771">
                  <a:moveTo>
                    <a:pt x="45" y="771"/>
                  </a:moveTo>
                  <a:lnTo>
                    <a:pt x="907" y="91"/>
                  </a:lnTo>
                  <a:lnTo>
                    <a:pt x="1678" y="771"/>
                  </a:lnTo>
                  <a:lnTo>
                    <a:pt x="1723" y="726"/>
                  </a:lnTo>
                  <a:lnTo>
                    <a:pt x="907" y="0"/>
                  </a:lnTo>
                  <a:lnTo>
                    <a:pt x="0" y="726"/>
                  </a:lnTo>
                  <a:lnTo>
                    <a:pt x="45" y="771"/>
                  </a:lnTo>
                  <a:close/>
                </a:path>
              </a:pathLst>
            </a:custGeom>
            <a:solidFill>
              <a:srgbClr val="A5002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464" name="Freeform 104"/>
            <p:cNvSpPr>
              <a:spLocks/>
            </p:cNvSpPr>
            <p:nvPr/>
          </p:nvSpPr>
          <p:spPr bwMode="auto">
            <a:xfrm>
              <a:off x="3515" y="2115"/>
              <a:ext cx="181" cy="409"/>
            </a:xfrm>
            <a:custGeom>
              <a:avLst/>
              <a:gdLst>
                <a:gd name="T0" fmla="*/ 0 w 181"/>
                <a:gd name="T1" fmla="*/ 409 h 409"/>
                <a:gd name="T2" fmla="*/ 0 w 181"/>
                <a:gd name="T3" fmla="*/ 0 h 409"/>
                <a:gd name="T4" fmla="*/ 181 w 181"/>
                <a:gd name="T5" fmla="*/ 0 h 409"/>
                <a:gd name="T6" fmla="*/ 181 w 181"/>
                <a:gd name="T7" fmla="*/ 273 h 409"/>
                <a:gd name="T8" fmla="*/ 0 w 181"/>
                <a:gd name="T9" fmla="*/ 409 h 409"/>
              </a:gdLst>
              <a:ahLst/>
              <a:cxnLst>
                <a:cxn ang="0">
                  <a:pos x="T0" y="T1"/>
                </a:cxn>
                <a:cxn ang="0">
                  <a:pos x="T2" y="T3"/>
                </a:cxn>
                <a:cxn ang="0">
                  <a:pos x="T4" y="T5"/>
                </a:cxn>
                <a:cxn ang="0">
                  <a:pos x="T6" y="T7"/>
                </a:cxn>
                <a:cxn ang="0">
                  <a:pos x="T8" y="T9"/>
                </a:cxn>
              </a:cxnLst>
              <a:rect l="0" t="0" r="r" b="b"/>
              <a:pathLst>
                <a:path w="181" h="409">
                  <a:moveTo>
                    <a:pt x="0" y="409"/>
                  </a:moveTo>
                  <a:lnTo>
                    <a:pt x="0" y="0"/>
                  </a:lnTo>
                  <a:lnTo>
                    <a:pt x="181" y="0"/>
                  </a:lnTo>
                  <a:lnTo>
                    <a:pt x="181" y="273"/>
                  </a:lnTo>
                  <a:lnTo>
                    <a:pt x="0" y="409"/>
                  </a:lnTo>
                  <a:close/>
                </a:path>
              </a:pathLst>
            </a:cu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15465" name="Group 105"/>
            <p:cNvGrpSpPr>
              <a:grpSpLocks/>
            </p:cNvGrpSpPr>
            <p:nvPr/>
          </p:nvGrpSpPr>
          <p:grpSpPr bwMode="auto">
            <a:xfrm>
              <a:off x="3560" y="3203"/>
              <a:ext cx="226" cy="454"/>
              <a:chOff x="2245" y="2614"/>
              <a:chExt cx="226" cy="454"/>
            </a:xfrm>
          </p:grpSpPr>
          <p:sp>
            <p:nvSpPr>
              <p:cNvPr id="15466" name="Rectangle 106"/>
              <p:cNvSpPr>
                <a:spLocks noChangeArrowheads="1"/>
              </p:cNvSpPr>
              <p:nvPr/>
            </p:nvSpPr>
            <p:spPr bwMode="auto">
              <a:xfrm>
                <a:off x="2245" y="2614"/>
                <a:ext cx="226" cy="454"/>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67" name="Freeform 107"/>
              <p:cNvSpPr>
                <a:spLocks/>
              </p:cNvSpPr>
              <p:nvPr/>
            </p:nvSpPr>
            <p:spPr bwMode="auto">
              <a:xfrm>
                <a:off x="2368" y="2832"/>
                <a:ext cx="83" cy="34"/>
              </a:xfrm>
              <a:custGeom>
                <a:avLst/>
                <a:gdLst>
                  <a:gd name="T0" fmla="*/ 65 w 83"/>
                  <a:gd name="T1" fmla="*/ 6 h 34"/>
                  <a:gd name="T2" fmla="*/ 8 w 83"/>
                  <a:gd name="T3" fmla="*/ 9 h 34"/>
                  <a:gd name="T4" fmla="*/ 53 w 83"/>
                  <a:gd name="T5" fmla="*/ 24 h 34"/>
                  <a:gd name="T6" fmla="*/ 65 w 83"/>
                  <a:gd name="T7" fmla="*/ 6 h 34"/>
                </a:gdLst>
                <a:ahLst/>
                <a:cxnLst>
                  <a:cxn ang="0">
                    <a:pos x="T0" y="T1"/>
                  </a:cxn>
                  <a:cxn ang="0">
                    <a:pos x="T2" y="T3"/>
                  </a:cxn>
                  <a:cxn ang="0">
                    <a:pos x="T4" y="T5"/>
                  </a:cxn>
                  <a:cxn ang="0">
                    <a:pos x="T6" y="T7"/>
                  </a:cxn>
                </a:cxnLst>
                <a:rect l="0" t="0" r="r" b="b"/>
                <a:pathLst>
                  <a:path w="83" h="34">
                    <a:moveTo>
                      <a:pt x="65" y="6"/>
                    </a:moveTo>
                    <a:cubicBezTo>
                      <a:pt x="46" y="0"/>
                      <a:pt x="27" y="3"/>
                      <a:pt x="8" y="9"/>
                    </a:cubicBezTo>
                    <a:cubicBezTo>
                      <a:pt x="0" y="34"/>
                      <a:pt x="35" y="18"/>
                      <a:pt x="53" y="24"/>
                    </a:cubicBezTo>
                    <a:cubicBezTo>
                      <a:pt x="68" y="21"/>
                      <a:pt x="83" y="18"/>
                      <a:pt x="65" y="6"/>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
            <p:nvSpPr>
              <p:cNvPr id="15468" name="Freeform 108"/>
              <p:cNvSpPr>
                <a:spLocks/>
              </p:cNvSpPr>
              <p:nvPr/>
            </p:nvSpPr>
            <p:spPr bwMode="auto">
              <a:xfrm>
                <a:off x="2417" y="2886"/>
                <a:ext cx="17" cy="24"/>
              </a:xfrm>
              <a:custGeom>
                <a:avLst/>
                <a:gdLst>
                  <a:gd name="T0" fmla="*/ 1 w 17"/>
                  <a:gd name="T1" fmla="*/ 0 h 24"/>
                  <a:gd name="T2" fmla="*/ 4 w 17"/>
                  <a:gd name="T3" fmla="*/ 21 h 24"/>
                  <a:gd name="T4" fmla="*/ 13 w 17"/>
                  <a:gd name="T5" fmla="*/ 18 h 24"/>
                  <a:gd name="T6" fmla="*/ 1 w 17"/>
                  <a:gd name="T7" fmla="*/ 0 h 24"/>
                </a:gdLst>
                <a:ahLst/>
                <a:cxnLst>
                  <a:cxn ang="0">
                    <a:pos x="T0" y="T1"/>
                  </a:cxn>
                  <a:cxn ang="0">
                    <a:pos x="T2" y="T3"/>
                  </a:cxn>
                  <a:cxn ang="0">
                    <a:pos x="T4" y="T5"/>
                  </a:cxn>
                  <a:cxn ang="0">
                    <a:pos x="T6" y="T7"/>
                  </a:cxn>
                </a:cxnLst>
                <a:rect l="0" t="0" r="r" b="b"/>
                <a:pathLst>
                  <a:path w="17" h="24">
                    <a:moveTo>
                      <a:pt x="1" y="0"/>
                    </a:moveTo>
                    <a:cubicBezTo>
                      <a:pt x="2" y="7"/>
                      <a:pt x="0" y="15"/>
                      <a:pt x="4" y="21"/>
                    </a:cubicBezTo>
                    <a:cubicBezTo>
                      <a:pt x="6" y="24"/>
                      <a:pt x="12" y="21"/>
                      <a:pt x="13" y="18"/>
                    </a:cubicBezTo>
                    <a:cubicBezTo>
                      <a:pt x="17" y="8"/>
                      <a:pt x="6" y="4"/>
                      <a:pt x="1" y="0"/>
                    </a:cubicBezTo>
                    <a:close/>
                  </a:path>
                </a:pathLst>
              </a:cu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469" name="Group 109"/>
            <p:cNvGrpSpPr>
              <a:grpSpLocks/>
            </p:cNvGrpSpPr>
            <p:nvPr/>
          </p:nvGrpSpPr>
          <p:grpSpPr bwMode="auto">
            <a:xfrm>
              <a:off x="3379" y="2886"/>
              <a:ext cx="545" cy="181"/>
              <a:chOff x="1701" y="2069"/>
              <a:chExt cx="545" cy="181"/>
            </a:xfrm>
          </p:grpSpPr>
          <p:grpSp>
            <p:nvGrpSpPr>
              <p:cNvPr id="15470" name="Group 110"/>
              <p:cNvGrpSpPr>
                <a:grpSpLocks/>
              </p:cNvGrpSpPr>
              <p:nvPr/>
            </p:nvGrpSpPr>
            <p:grpSpPr bwMode="auto">
              <a:xfrm>
                <a:off x="1701" y="2069"/>
                <a:ext cx="545" cy="181"/>
                <a:chOff x="1655" y="2251"/>
                <a:chExt cx="545" cy="181"/>
              </a:xfrm>
            </p:grpSpPr>
            <p:grpSp>
              <p:nvGrpSpPr>
                <p:cNvPr id="15471" name="Group 111"/>
                <p:cNvGrpSpPr>
                  <a:grpSpLocks/>
                </p:cNvGrpSpPr>
                <p:nvPr/>
              </p:nvGrpSpPr>
              <p:grpSpPr bwMode="auto">
                <a:xfrm>
                  <a:off x="1791" y="2251"/>
                  <a:ext cx="273" cy="181"/>
                  <a:chOff x="1791" y="2251"/>
                  <a:chExt cx="364" cy="181"/>
                </a:xfrm>
              </p:grpSpPr>
              <p:sp>
                <p:nvSpPr>
                  <p:cNvPr id="15472" name="Rectangle 112"/>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73" name="Rectangle 113"/>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74" name="Rectangle 114"/>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75" name="Rectangle 115"/>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76" name="Line 116"/>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477" name="Group 117"/>
            <p:cNvGrpSpPr>
              <a:grpSpLocks/>
            </p:cNvGrpSpPr>
            <p:nvPr/>
          </p:nvGrpSpPr>
          <p:grpSpPr bwMode="auto">
            <a:xfrm>
              <a:off x="4105" y="2886"/>
              <a:ext cx="545" cy="181"/>
              <a:chOff x="1701" y="2069"/>
              <a:chExt cx="545" cy="181"/>
            </a:xfrm>
          </p:grpSpPr>
          <p:grpSp>
            <p:nvGrpSpPr>
              <p:cNvPr id="15478" name="Group 118"/>
              <p:cNvGrpSpPr>
                <a:grpSpLocks/>
              </p:cNvGrpSpPr>
              <p:nvPr/>
            </p:nvGrpSpPr>
            <p:grpSpPr bwMode="auto">
              <a:xfrm>
                <a:off x="1701" y="2069"/>
                <a:ext cx="545" cy="181"/>
                <a:chOff x="1655" y="2251"/>
                <a:chExt cx="545" cy="181"/>
              </a:xfrm>
            </p:grpSpPr>
            <p:grpSp>
              <p:nvGrpSpPr>
                <p:cNvPr id="15479" name="Group 119"/>
                <p:cNvGrpSpPr>
                  <a:grpSpLocks/>
                </p:cNvGrpSpPr>
                <p:nvPr/>
              </p:nvGrpSpPr>
              <p:grpSpPr bwMode="auto">
                <a:xfrm>
                  <a:off x="1791" y="2251"/>
                  <a:ext cx="273" cy="181"/>
                  <a:chOff x="1791" y="2251"/>
                  <a:chExt cx="364" cy="181"/>
                </a:xfrm>
              </p:grpSpPr>
              <p:sp>
                <p:nvSpPr>
                  <p:cNvPr id="15480" name="Rectangle 120"/>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81" name="Rectangle 121"/>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82" name="Rectangle 122"/>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83" name="Rectangle 123"/>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84" name="Line 124"/>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nvGrpSpPr>
            <p:cNvPr id="15485" name="Group 125"/>
            <p:cNvGrpSpPr>
              <a:grpSpLocks/>
            </p:cNvGrpSpPr>
            <p:nvPr/>
          </p:nvGrpSpPr>
          <p:grpSpPr bwMode="auto">
            <a:xfrm>
              <a:off x="4105" y="3294"/>
              <a:ext cx="545" cy="181"/>
              <a:chOff x="1701" y="2069"/>
              <a:chExt cx="545" cy="181"/>
            </a:xfrm>
          </p:grpSpPr>
          <p:grpSp>
            <p:nvGrpSpPr>
              <p:cNvPr id="15486" name="Group 126"/>
              <p:cNvGrpSpPr>
                <a:grpSpLocks/>
              </p:cNvGrpSpPr>
              <p:nvPr/>
            </p:nvGrpSpPr>
            <p:grpSpPr bwMode="auto">
              <a:xfrm>
                <a:off x="1701" y="2069"/>
                <a:ext cx="545" cy="181"/>
                <a:chOff x="1655" y="2251"/>
                <a:chExt cx="545" cy="181"/>
              </a:xfrm>
            </p:grpSpPr>
            <p:grpSp>
              <p:nvGrpSpPr>
                <p:cNvPr id="15487" name="Group 127"/>
                <p:cNvGrpSpPr>
                  <a:grpSpLocks/>
                </p:cNvGrpSpPr>
                <p:nvPr/>
              </p:nvGrpSpPr>
              <p:grpSpPr bwMode="auto">
                <a:xfrm>
                  <a:off x="1791" y="2251"/>
                  <a:ext cx="273" cy="181"/>
                  <a:chOff x="1791" y="2251"/>
                  <a:chExt cx="364" cy="181"/>
                </a:xfrm>
              </p:grpSpPr>
              <p:sp>
                <p:nvSpPr>
                  <p:cNvPr id="15488" name="Rectangle 128"/>
                  <p:cNvSpPr>
                    <a:spLocks noChangeArrowheads="1"/>
                  </p:cNvSpPr>
                  <p:nvPr/>
                </p:nvSpPr>
                <p:spPr bwMode="auto">
                  <a:xfrm>
                    <a:off x="1791"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89" name="Rectangle 129"/>
                  <p:cNvSpPr>
                    <a:spLocks noChangeArrowheads="1"/>
                  </p:cNvSpPr>
                  <p:nvPr/>
                </p:nvSpPr>
                <p:spPr bwMode="auto">
                  <a:xfrm>
                    <a:off x="1973" y="2251"/>
                    <a:ext cx="182" cy="181"/>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90" name="Rectangle 130"/>
                <p:cNvSpPr>
                  <a:spLocks noChangeArrowheads="1"/>
                </p:cNvSpPr>
                <p:nvPr/>
              </p:nvSpPr>
              <p:spPr bwMode="auto">
                <a:xfrm>
                  <a:off x="1655" y="2251"/>
                  <a:ext cx="137" cy="181"/>
                </a:xfrm>
                <a:prstGeom prst="rect">
                  <a:avLst/>
                </a:prstGeom>
                <a:solidFill>
                  <a:srgbClr val="0080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sp>
              <p:nvSpPr>
                <p:cNvPr id="15491" name="Rectangle 131"/>
                <p:cNvSpPr>
                  <a:spLocks noChangeArrowheads="1"/>
                </p:cNvSpPr>
                <p:nvPr/>
              </p:nvSpPr>
              <p:spPr bwMode="auto">
                <a:xfrm>
                  <a:off x="2064" y="2251"/>
                  <a:ext cx="136" cy="181"/>
                </a:xfrm>
                <a:prstGeom prst="rect">
                  <a:avLst/>
                </a:prstGeom>
                <a:solidFill>
                  <a:srgbClr val="008000"/>
                </a:solidFill>
                <a:ln w="317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CH"/>
                </a:p>
              </p:txBody>
            </p:sp>
          </p:grpSp>
          <p:sp>
            <p:nvSpPr>
              <p:cNvPr id="15492" name="Line 132"/>
              <p:cNvSpPr>
                <a:spLocks noChangeShapeType="1"/>
              </p:cNvSpPr>
              <p:nvPr/>
            </p:nvSpPr>
            <p:spPr bwMode="auto">
              <a:xfrm>
                <a:off x="1837" y="2160"/>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de-CH"/>
              <a:t>Verbinder</a:t>
            </a:r>
            <a:endParaRPr lang="de-CH" dirty="0"/>
          </a:p>
        </p:txBody>
      </p:sp>
      <p:sp>
        <p:nvSpPr>
          <p:cNvPr id="15363" name="Rectangle 3"/>
          <p:cNvSpPr>
            <a:spLocks noGrp="1" noChangeArrowheads="1"/>
          </p:cNvSpPr>
          <p:nvPr>
            <p:ph idx="1"/>
          </p:nvPr>
        </p:nvSpPr>
        <p:spPr/>
        <p:txBody>
          <a:bodyPr/>
          <a:lstStyle/>
          <a:p>
            <a:r>
              <a:rPr lang="de-CH"/>
              <a:t>Erstellen Sie ein Flussdiagramm aus einzelnen Formen.</a:t>
            </a:r>
            <a:endParaRPr lang="de-CH" dirty="0"/>
          </a:p>
        </p:txBody>
      </p:sp>
      <p:sp>
        <p:nvSpPr>
          <p:cNvPr id="70" name="Foliennummernplatzhalter 4"/>
          <p:cNvSpPr>
            <a:spLocks noGrp="1"/>
          </p:cNvSpPr>
          <p:nvPr>
            <p:ph type="sldNum" sz="quarter" idx="12"/>
          </p:nvPr>
        </p:nvSpPr>
        <p:spPr/>
        <p:txBody>
          <a:bodyPr/>
          <a:lstStyle/>
          <a:p>
            <a:fld id="{90F508C6-AEA2-4FD4-895C-F30BE7A008AD}" type="slidenum">
              <a:rPr lang="de-CH" smtClean="0"/>
              <a:pPr/>
              <a:t>8</a:t>
            </a:fld>
            <a:endParaRPr lang="de-CH"/>
          </a:p>
        </p:txBody>
      </p:sp>
      <p:sp>
        <p:nvSpPr>
          <p:cNvPr id="15460" name="Line 100"/>
          <p:cNvSpPr>
            <a:spLocks noChangeShapeType="1"/>
          </p:cNvSpPr>
          <p:nvPr/>
        </p:nvSpPr>
        <p:spPr bwMode="auto">
          <a:xfrm>
            <a:off x="4283968" y="1561358"/>
            <a:ext cx="0" cy="37440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grpSp>
        <p:nvGrpSpPr>
          <p:cNvPr id="24" name="Gruppieren 23"/>
          <p:cNvGrpSpPr/>
          <p:nvPr/>
        </p:nvGrpSpPr>
        <p:grpSpPr>
          <a:xfrm>
            <a:off x="1202746" y="1849389"/>
            <a:ext cx="2289128" cy="3437336"/>
            <a:chOff x="554668" y="1916832"/>
            <a:chExt cx="3585284" cy="4445445"/>
          </a:xfrm>
        </p:grpSpPr>
        <p:sp>
          <p:nvSpPr>
            <p:cNvPr id="3" name="Abgerundetes Rechteck 2"/>
            <p:cNvSpPr/>
            <p:nvPr/>
          </p:nvSpPr>
          <p:spPr>
            <a:xfrm>
              <a:off x="842700" y="1916832"/>
              <a:ext cx="1152128" cy="432048"/>
            </a:xfrm>
            <a:prstGeom prst="roundRect">
              <a:avLst>
                <a:gd name="adj"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CH" sz="1200" dirty="0"/>
                <a:t>Start</a:t>
              </a:r>
            </a:p>
          </p:txBody>
        </p:sp>
        <p:sp>
          <p:nvSpPr>
            <p:cNvPr id="74" name="Abgerundetes Rechteck 73"/>
            <p:cNvSpPr/>
            <p:nvPr/>
          </p:nvSpPr>
          <p:spPr>
            <a:xfrm>
              <a:off x="842700" y="5930229"/>
              <a:ext cx="1152128" cy="432048"/>
            </a:xfrm>
            <a:prstGeom prst="roundRect">
              <a:avLst>
                <a:gd name="adj"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de-CH" sz="1200" dirty="0"/>
                <a:t>Ende</a:t>
              </a:r>
            </a:p>
          </p:txBody>
        </p:sp>
        <p:sp>
          <p:nvSpPr>
            <p:cNvPr id="4" name="Rechteck 3"/>
            <p:cNvSpPr/>
            <p:nvPr/>
          </p:nvSpPr>
          <p:spPr>
            <a:xfrm>
              <a:off x="554668" y="2564904"/>
              <a:ext cx="1728192"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CH" sz="1200" dirty="0"/>
                <a:t>Kühlschrank öffnen</a:t>
              </a:r>
            </a:p>
          </p:txBody>
        </p:sp>
        <p:sp>
          <p:nvSpPr>
            <p:cNvPr id="5" name="Raute 4"/>
            <p:cNvSpPr/>
            <p:nvPr/>
          </p:nvSpPr>
          <p:spPr>
            <a:xfrm>
              <a:off x="698684" y="3501008"/>
              <a:ext cx="1440160" cy="814313"/>
            </a:xfrm>
            <a:prstGeom prst="diamon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CH" sz="1200" dirty="0"/>
                <a:t>Milch da?</a:t>
              </a:r>
            </a:p>
          </p:txBody>
        </p:sp>
        <p:sp>
          <p:nvSpPr>
            <p:cNvPr id="77" name="Rechteck 76"/>
            <p:cNvSpPr/>
            <p:nvPr/>
          </p:nvSpPr>
          <p:spPr>
            <a:xfrm>
              <a:off x="554668" y="5157192"/>
              <a:ext cx="1728192"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CH" sz="1200" dirty="0"/>
                <a:t>Trinken</a:t>
              </a:r>
            </a:p>
          </p:txBody>
        </p:sp>
        <p:sp>
          <p:nvSpPr>
            <p:cNvPr id="78" name="Rechteck 77"/>
            <p:cNvSpPr/>
            <p:nvPr/>
          </p:nvSpPr>
          <p:spPr>
            <a:xfrm>
              <a:off x="2411760" y="4149080"/>
              <a:ext cx="1728192"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CH" sz="1200" dirty="0"/>
                <a:t>Kaufen</a:t>
              </a:r>
            </a:p>
          </p:txBody>
        </p:sp>
        <p:cxnSp>
          <p:nvCxnSpPr>
            <p:cNvPr id="7" name="Gerade Verbindung 6"/>
            <p:cNvCxnSpPr>
              <a:stCxn id="3" idx="2"/>
              <a:endCxn id="4" idx="0"/>
            </p:cNvCxnSpPr>
            <p:nvPr/>
          </p:nvCxnSpPr>
          <p:spPr>
            <a:xfrm>
              <a:off x="1418764" y="2348880"/>
              <a:ext cx="0" cy="216024"/>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9" name="Gerade Verbindung 8"/>
            <p:cNvCxnSpPr>
              <a:stCxn id="4" idx="2"/>
              <a:endCxn id="5" idx="0"/>
            </p:cNvCxnSpPr>
            <p:nvPr/>
          </p:nvCxnSpPr>
          <p:spPr>
            <a:xfrm>
              <a:off x="1418764" y="3212976"/>
              <a:ext cx="0" cy="288032"/>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1" name="Gerade Verbindung 10"/>
            <p:cNvCxnSpPr>
              <a:stCxn id="5" idx="2"/>
              <a:endCxn id="77" idx="0"/>
            </p:cNvCxnSpPr>
            <p:nvPr/>
          </p:nvCxnSpPr>
          <p:spPr>
            <a:xfrm>
              <a:off x="1418764" y="4315321"/>
              <a:ext cx="0" cy="841871"/>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13" name="Gerade Verbindung 12"/>
            <p:cNvCxnSpPr>
              <a:stCxn id="77" idx="2"/>
              <a:endCxn id="74" idx="0"/>
            </p:cNvCxnSpPr>
            <p:nvPr/>
          </p:nvCxnSpPr>
          <p:spPr>
            <a:xfrm>
              <a:off x="1418764" y="5661248"/>
              <a:ext cx="0" cy="268981"/>
            </a:xfrm>
            <a:prstGeom prst="line">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18" name="Textfeld 17"/>
            <p:cNvSpPr txBox="1"/>
            <p:nvPr/>
          </p:nvSpPr>
          <p:spPr>
            <a:xfrm>
              <a:off x="842699" y="4629608"/>
              <a:ext cx="576063" cy="358238"/>
            </a:xfrm>
            <a:prstGeom prst="rect">
              <a:avLst/>
            </a:prstGeom>
            <a:noFill/>
          </p:spPr>
          <p:txBody>
            <a:bodyPr wrap="square" rtlCol="0">
              <a:spAutoFit/>
            </a:bodyPr>
            <a:lstStyle/>
            <a:p>
              <a:r>
                <a:rPr lang="de-CH" sz="1200" dirty="0">
                  <a:solidFill>
                    <a:srgbClr val="008000"/>
                  </a:solidFill>
                </a:rPr>
                <a:t>Ja</a:t>
              </a:r>
            </a:p>
          </p:txBody>
        </p:sp>
        <p:cxnSp>
          <p:nvCxnSpPr>
            <p:cNvPr id="20" name="Gewinkelte Verbindung 19"/>
            <p:cNvCxnSpPr>
              <a:stCxn id="5" idx="3"/>
              <a:endCxn id="78" idx="0"/>
            </p:cNvCxnSpPr>
            <p:nvPr/>
          </p:nvCxnSpPr>
          <p:spPr>
            <a:xfrm>
              <a:off x="2138844" y="3908165"/>
              <a:ext cx="1137012" cy="240915"/>
            </a:xfrm>
            <a:prstGeom prst="bentConnector2">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cxnSp>
          <p:nvCxnSpPr>
            <p:cNvPr id="22" name="Gewinkelte Verbindung 21"/>
            <p:cNvCxnSpPr>
              <a:cxnSpLocks/>
              <a:stCxn id="78" idx="2"/>
              <a:endCxn id="18" idx="3"/>
            </p:cNvCxnSpPr>
            <p:nvPr/>
          </p:nvCxnSpPr>
          <p:spPr>
            <a:xfrm rot="5400000">
              <a:off x="2269514" y="3802385"/>
              <a:ext cx="155592" cy="1857094"/>
            </a:xfrm>
            <a:prstGeom prst="bentConnector2">
              <a:avLst/>
            </a:prstGeom>
            <a:ln w="28575">
              <a:headEnd type="none" w="med" len="med"/>
              <a:tailEnd type="triangle" w="med" len="med"/>
            </a:ln>
          </p:spPr>
          <p:style>
            <a:lnRef idx="1">
              <a:schemeClr val="accent2"/>
            </a:lnRef>
            <a:fillRef idx="0">
              <a:schemeClr val="accent2"/>
            </a:fillRef>
            <a:effectRef idx="0">
              <a:schemeClr val="accent2"/>
            </a:effectRef>
            <a:fontRef idx="minor">
              <a:schemeClr val="tx1"/>
            </a:fontRef>
          </p:style>
        </p:cxnSp>
        <p:sp>
          <p:nvSpPr>
            <p:cNvPr id="96" name="Textfeld 95"/>
            <p:cNvSpPr txBox="1"/>
            <p:nvPr/>
          </p:nvSpPr>
          <p:spPr>
            <a:xfrm>
              <a:off x="2267744" y="3563725"/>
              <a:ext cx="771275" cy="358238"/>
            </a:xfrm>
            <a:prstGeom prst="rect">
              <a:avLst/>
            </a:prstGeom>
            <a:noFill/>
          </p:spPr>
          <p:txBody>
            <a:bodyPr wrap="none" rtlCol="0">
              <a:spAutoFit/>
            </a:bodyPr>
            <a:lstStyle/>
            <a:p>
              <a:r>
                <a:rPr lang="de-CH" sz="1200" dirty="0">
                  <a:ln>
                    <a:solidFill>
                      <a:schemeClr val="accent5"/>
                    </a:solidFill>
                  </a:ln>
                  <a:solidFill>
                    <a:srgbClr val="FF0000"/>
                  </a:solidFill>
                </a:rPr>
                <a:t>Nein</a:t>
              </a:r>
            </a:p>
          </p:txBody>
        </p:sp>
      </p:grpSp>
    </p:spTree>
    <p:extLst>
      <p:ext uri="{BB962C8B-B14F-4D97-AF65-F5344CB8AC3E}">
        <p14:creationId xmlns:p14="http://schemas.microsoft.com/office/powerpoint/2010/main" val="3198235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8001" y="508000"/>
            <a:ext cx="6447501" cy="1100667"/>
          </a:xfrm>
        </p:spPr>
        <p:txBody>
          <a:bodyPr/>
          <a:lstStyle/>
          <a:p>
            <a:r>
              <a:rPr lang="de-CH"/>
              <a:t>Formatierungselemente</a:t>
            </a:r>
          </a:p>
        </p:txBody>
      </p:sp>
      <p:sp>
        <p:nvSpPr>
          <p:cNvPr id="23" name="Foliennummernplatzhalter 5"/>
          <p:cNvSpPr>
            <a:spLocks noGrp="1"/>
          </p:cNvSpPr>
          <p:nvPr>
            <p:ph type="sldNum" sz="quarter" idx="12"/>
          </p:nvPr>
        </p:nvSpPr>
        <p:spPr/>
        <p:txBody>
          <a:bodyPr/>
          <a:lstStyle/>
          <a:p>
            <a:fld id="{0D8FD44C-441F-45B0-A109-8CECEEF481D4}" type="slidenum">
              <a:rPr lang="de-CH" smtClean="0"/>
              <a:pPr/>
              <a:t>9</a:t>
            </a:fld>
            <a:endParaRPr lang="de-CH"/>
          </a:p>
        </p:txBody>
      </p:sp>
      <p:grpSp>
        <p:nvGrpSpPr>
          <p:cNvPr id="8" name="Gruppieren 7">
            <a:extLst>
              <a:ext uri="{FF2B5EF4-FFF2-40B4-BE49-F238E27FC236}">
                <a16:creationId xmlns:a16="http://schemas.microsoft.com/office/drawing/2014/main" id="{2EE9F3A0-EF32-4B5B-BB5B-0FDCB94BC9C1}"/>
              </a:ext>
            </a:extLst>
          </p:cNvPr>
          <p:cNvGrpSpPr/>
          <p:nvPr/>
        </p:nvGrpSpPr>
        <p:grpSpPr>
          <a:xfrm>
            <a:off x="527379" y="1241267"/>
            <a:ext cx="8317647" cy="824145"/>
            <a:chOff x="396434" y="2864128"/>
            <a:chExt cx="7415926" cy="734799"/>
          </a:xfrm>
        </p:grpSpPr>
        <p:pic>
          <p:nvPicPr>
            <p:cNvPr id="9" name="Grafik 8">
              <a:extLst>
                <a:ext uri="{FF2B5EF4-FFF2-40B4-BE49-F238E27FC236}">
                  <a16:creationId xmlns:a16="http://schemas.microsoft.com/office/drawing/2014/main" id="{463AD016-8D63-463A-AAE3-59328B4F3B16}"/>
                </a:ext>
              </a:extLst>
            </p:cNvPr>
            <p:cNvPicPr>
              <a:picLocks noChangeAspect="1"/>
            </p:cNvPicPr>
            <p:nvPr/>
          </p:nvPicPr>
          <p:blipFill>
            <a:blip r:embed="rId3"/>
            <a:stretch>
              <a:fillRect/>
            </a:stretch>
          </p:blipFill>
          <p:spPr>
            <a:xfrm>
              <a:off x="396434" y="2943025"/>
              <a:ext cx="7415926" cy="655902"/>
            </a:xfrm>
            <a:prstGeom prst="rect">
              <a:avLst/>
            </a:prstGeom>
            <a:ln>
              <a:solidFill>
                <a:srgbClr val="5FCBEF"/>
              </a:solidFill>
            </a:ln>
          </p:spPr>
        </p:pic>
        <p:sp>
          <p:nvSpPr>
            <p:cNvPr id="10" name="Rechteck 9">
              <a:extLst>
                <a:ext uri="{FF2B5EF4-FFF2-40B4-BE49-F238E27FC236}">
                  <a16:creationId xmlns:a16="http://schemas.microsoft.com/office/drawing/2014/main" id="{A6270FC2-2AA4-4B3B-BA80-02F795139719}"/>
                </a:ext>
              </a:extLst>
            </p:cNvPr>
            <p:cNvSpPr/>
            <p:nvPr/>
          </p:nvSpPr>
          <p:spPr>
            <a:xfrm>
              <a:off x="5724476" y="2864128"/>
              <a:ext cx="720080" cy="30427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
        <p:nvSpPr>
          <p:cNvPr id="3" name="Textfeld 2">
            <a:extLst>
              <a:ext uri="{FF2B5EF4-FFF2-40B4-BE49-F238E27FC236}">
                <a16:creationId xmlns:a16="http://schemas.microsoft.com/office/drawing/2014/main" id="{3E3BCB18-74CE-4D8A-A4BB-4FD0727F5591}"/>
              </a:ext>
            </a:extLst>
          </p:cNvPr>
          <p:cNvSpPr txBox="1"/>
          <p:nvPr/>
        </p:nvSpPr>
        <p:spPr>
          <a:xfrm>
            <a:off x="508001" y="2857500"/>
            <a:ext cx="6917663" cy="369332"/>
          </a:xfrm>
          <a:prstGeom prst="rect">
            <a:avLst/>
          </a:prstGeom>
          <a:noFill/>
        </p:spPr>
        <p:txBody>
          <a:bodyPr wrap="none" rtlCol="0">
            <a:spAutoFit/>
          </a:bodyPr>
          <a:lstStyle/>
          <a:p>
            <a:r>
              <a:rPr lang="de-CH" dirty="0"/>
              <a:t>Probieren Sie diese Formatierungen auf den nächsten Folien aus!</a:t>
            </a:r>
          </a:p>
        </p:txBody>
      </p:sp>
    </p:spTree>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554</Words>
  <Application>Microsoft Office PowerPoint</Application>
  <PresentationFormat>Bildschirmpräsentation (16:10)</PresentationFormat>
  <Paragraphs>128</Paragraphs>
  <Slides>23</Slides>
  <Notes>22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23</vt:i4>
      </vt:variant>
    </vt:vector>
  </HeadingPairs>
  <TitlesOfParts>
    <vt:vector size="29" baseType="lpstr">
      <vt:lpstr>Arial</vt:lpstr>
      <vt:lpstr>Calibri</vt:lpstr>
      <vt:lpstr>Calvin</vt:lpstr>
      <vt:lpstr>Trebuchet MS</vt:lpstr>
      <vt:lpstr>Wingdings 3</vt:lpstr>
      <vt:lpstr>Facette</vt:lpstr>
      <vt:lpstr>Zeichen- und Grafikobjekte</vt:lpstr>
      <vt:lpstr>Multiregister Einfügen</vt:lpstr>
      <vt:lpstr>Zeichnungsobjekte</vt:lpstr>
      <vt:lpstr>Zeichnungsobjekte</vt:lpstr>
      <vt:lpstr>Zeichnungsobjekte</vt:lpstr>
      <vt:lpstr>Zeichnungsobjekte</vt:lpstr>
      <vt:lpstr>Zeichnungsobjekte</vt:lpstr>
      <vt:lpstr>Verbinder</vt:lpstr>
      <vt:lpstr>Formatierungselemente</vt:lpstr>
      <vt:lpstr>Formatierungen I</vt:lpstr>
      <vt:lpstr>Formatierungen II</vt:lpstr>
      <vt:lpstr>Formatierungen III</vt:lpstr>
      <vt:lpstr>Füllung</vt:lpstr>
      <vt:lpstr>Schatten</vt:lpstr>
      <vt:lpstr>Perspektive</vt:lpstr>
      <vt:lpstr>Drehen, weiche Kante</vt:lpstr>
      <vt:lpstr>Ausrichtung</vt:lpstr>
      <vt:lpstr>Ausrichtung II</vt:lpstr>
      <vt:lpstr>Ausrichtung III</vt:lpstr>
      <vt:lpstr>Drehen</vt:lpstr>
      <vt:lpstr>Textleuchten</vt:lpstr>
      <vt:lpstr>Bildformatvorlagen</vt:lpstr>
      <vt:lpstr>Formen kombinieren</vt:lpstr>
    </vt:vector>
  </TitlesOfParts>
  <Company>lasti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Zeichen- und Grafikobjekte</dc:title>
  <dc:creator>Lippuner Jürg</dc:creator>
  <cp:lastModifiedBy>Lippuner Jürg BZSL</cp:lastModifiedBy>
  <cp:revision>25</cp:revision>
  <dcterms:created xsi:type="dcterms:W3CDTF">2002-12-19T10:07:54Z</dcterms:created>
  <dcterms:modified xsi:type="dcterms:W3CDTF">2020-08-04T06:39:47Z</dcterms:modified>
</cp:coreProperties>
</file>