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0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743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621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364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629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324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514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531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103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781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517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1907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295B2-F3BF-431F-84E2-024305BB4ACC}" type="datetimeFigureOut">
              <a:rPr lang="de-CH" smtClean="0"/>
              <a:t>21.08.2015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190-CEE7-4154-BA3C-F519F161289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031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mtClean="0"/>
              <a:t>Etwas dazu …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54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Aufgaben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Ziehen Sie ein Rechteck bzw. eine Ellipse mit gedrückter </a:t>
            </a:r>
            <a:r>
              <a:rPr lang="de-CH" dirty="0" err="1" smtClean="0"/>
              <a:t>Ctrl</a:t>
            </a:r>
            <a:r>
              <a:rPr lang="de-CH" dirty="0" smtClean="0"/>
              <a:t>-Taste auf.</a:t>
            </a:r>
            <a:br>
              <a:rPr lang="de-CH" dirty="0" smtClean="0"/>
            </a:br>
            <a:r>
              <a:rPr lang="de-CH" dirty="0" smtClean="0"/>
              <a:t>Was ist dabei anders?</a:t>
            </a:r>
            <a:br>
              <a:rPr lang="de-CH" dirty="0" smtClean="0"/>
            </a:br>
            <a:endParaRPr lang="de-CH" dirty="0" smtClean="0"/>
          </a:p>
          <a:p>
            <a:r>
              <a:rPr lang="de-CH" dirty="0" smtClean="0"/>
              <a:t>Probieren Sie </a:t>
            </a:r>
            <a:r>
              <a:rPr lang="de-CH" dirty="0" smtClean="0"/>
              <a:t>eine Ellipse aufziehen, während Sie beide Taste (</a:t>
            </a:r>
            <a:r>
              <a:rPr lang="de-CH" dirty="0" err="1" smtClean="0"/>
              <a:t>Ctrl</a:t>
            </a:r>
            <a:r>
              <a:rPr lang="de-CH" dirty="0" smtClean="0"/>
              <a:t> und </a:t>
            </a:r>
            <a:r>
              <a:rPr lang="de-CH" dirty="0" err="1" smtClean="0"/>
              <a:t>Shift</a:t>
            </a:r>
            <a:r>
              <a:rPr lang="de-CH" dirty="0" smtClean="0"/>
              <a:t>) drücken.</a:t>
            </a:r>
          </a:p>
          <a:p>
            <a:endParaRPr lang="de-CH" dirty="0"/>
          </a:p>
          <a:p>
            <a:r>
              <a:rPr lang="de-CH" dirty="0" smtClean="0"/>
              <a:t>Welche Tastenkombination benötigen Sie, um…</a:t>
            </a:r>
          </a:p>
          <a:p>
            <a:pPr lvl="1"/>
            <a:r>
              <a:rPr lang="de-CH" dirty="0" smtClean="0"/>
              <a:t>ein Objekt kopieren (duplizieren)?</a:t>
            </a:r>
          </a:p>
          <a:p>
            <a:pPr lvl="1"/>
            <a:r>
              <a:rPr lang="de-CH" dirty="0" smtClean="0"/>
              <a:t>einen Befehl rückgängig zu machen?</a:t>
            </a:r>
          </a:p>
          <a:p>
            <a:pPr lvl="1"/>
            <a:r>
              <a:rPr lang="de-CH" dirty="0" smtClean="0"/>
              <a:t>einen Befehl zu wiederholen?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078187" y="2474459"/>
            <a:ext cx="4237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 smtClean="0">
                <a:solidFill>
                  <a:srgbClr val="FF0000"/>
                </a:solidFill>
              </a:rPr>
              <a:t>vom Zentrum aus aufziehen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384473" y="4940073"/>
            <a:ext cx="100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 err="1" smtClean="0">
                <a:solidFill>
                  <a:srgbClr val="FF0000"/>
                </a:solidFill>
              </a:rPr>
              <a:t>Ctrl</a:t>
            </a:r>
            <a:r>
              <a:rPr lang="de-CH" sz="2800" dirty="0" smtClean="0">
                <a:solidFill>
                  <a:srgbClr val="FF0000"/>
                </a:solidFill>
              </a:rPr>
              <a:t>-d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92787" y="5211233"/>
            <a:ext cx="954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 err="1" smtClean="0">
                <a:solidFill>
                  <a:srgbClr val="FF0000"/>
                </a:solidFill>
              </a:rPr>
              <a:t>Ctrl</a:t>
            </a:r>
            <a:r>
              <a:rPr lang="de-CH" sz="2800" dirty="0" smtClean="0">
                <a:solidFill>
                  <a:srgbClr val="FF0000"/>
                </a:solidFill>
              </a:rPr>
              <a:t>-z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546894" y="5600184"/>
            <a:ext cx="974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 err="1" smtClean="0">
                <a:solidFill>
                  <a:srgbClr val="FF0000"/>
                </a:solidFill>
              </a:rPr>
              <a:t>Ctrl</a:t>
            </a:r>
            <a:r>
              <a:rPr lang="de-CH" sz="2800" dirty="0" smtClean="0">
                <a:solidFill>
                  <a:srgbClr val="FF0000"/>
                </a:solidFill>
              </a:rPr>
              <a:t>-y</a:t>
            </a:r>
            <a:endParaRPr lang="de-CH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7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Etwas dazu …</vt:lpstr>
      <vt:lpstr>Aufgaben</vt:lpstr>
    </vt:vector>
  </TitlesOfParts>
  <Company>Cluster 06 BLD 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Lippuner Jürg</dc:creator>
  <cp:lastModifiedBy>Lippuner Jürg</cp:lastModifiedBy>
  <cp:revision>3</cp:revision>
  <dcterms:created xsi:type="dcterms:W3CDTF">2015-08-21T09:07:20Z</dcterms:created>
  <dcterms:modified xsi:type="dcterms:W3CDTF">2015-08-21T09:08:21Z</dcterms:modified>
</cp:coreProperties>
</file>