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5"/>
  </p:notesMasterIdLst>
  <p:handoutMasterIdLst>
    <p:handoutMasterId r:id="rId26"/>
  </p:handoutMasterIdLst>
  <p:sldIdLst>
    <p:sldId id="256" r:id="rId2"/>
    <p:sldId id="257" r:id="rId3"/>
    <p:sldId id="258" r:id="rId4"/>
    <p:sldId id="268" r:id="rId5"/>
    <p:sldId id="262" r:id="rId6"/>
    <p:sldId id="263" r:id="rId7"/>
    <p:sldId id="264" r:id="rId8"/>
    <p:sldId id="278" r:id="rId9"/>
    <p:sldId id="259" r:id="rId10"/>
    <p:sldId id="260" r:id="rId11"/>
    <p:sldId id="269" r:id="rId12"/>
    <p:sldId id="270" r:id="rId13"/>
    <p:sldId id="266" r:id="rId14"/>
    <p:sldId id="265" r:id="rId15"/>
    <p:sldId id="267" r:id="rId16"/>
    <p:sldId id="271" r:id="rId17"/>
    <p:sldId id="272" r:id="rId18"/>
    <p:sldId id="275" r:id="rId19"/>
    <p:sldId id="276" r:id="rId20"/>
    <p:sldId id="277" r:id="rId21"/>
    <p:sldId id="273" r:id="rId22"/>
    <p:sldId id="274" r:id="rId23"/>
    <p:sldId id="279" r:id="rId24"/>
  </p:sldIdLst>
  <p:sldSz cx="9144000" cy="6858000" type="screen4x3"/>
  <p:notesSz cx="6858000" cy="9144000"/>
  <p:defaultTextStyle>
    <a:defPPr>
      <a:defRPr lang="de-CH"/>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00"/>
    <a:srgbClr val="CCFFFF"/>
    <a:srgbClr val="CCFF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576" y="114"/>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65BE99-433B-4AC2-8A54-C391840F9571}" type="datetimeFigureOut">
              <a:rPr lang="de-CH" smtClean="0"/>
              <a:t>17.08.2014</a:t>
            </a:fld>
            <a:endParaRPr lang="de-CH"/>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C80613-07CC-4EBA-82E8-8B96EB2442D5}" type="slidenum">
              <a:rPr lang="de-CH" smtClean="0"/>
              <a:t>‹Nr.›</a:t>
            </a:fld>
            <a:endParaRPr lang="de-CH"/>
          </a:p>
        </p:txBody>
      </p:sp>
    </p:spTree>
    <p:extLst>
      <p:ext uri="{BB962C8B-B14F-4D97-AF65-F5344CB8AC3E}">
        <p14:creationId xmlns:p14="http://schemas.microsoft.com/office/powerpoint/2010/main" val="3275734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256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CH" smtClean="0"/>
              <a:t>Textmasterformate durch Klicken bearbeiten</a:t>
            </a:r>
          </a:p>
          <a:p>
            <a:pPr lvl="1"/>
            <a:r>
              <a:rPr lang="de-CH" smtClean="0"/>
              <a:t>Zweite Ebene</a:t>
            </a:r>
          </a:p>
          <a:p>
            <a:pPr lvl="2"/>
            <a:r>
              <a:rPr lang="de-CH" smtClean="0"/>
              <a:t>Dritte Ebene</a:t>
            </a:r>
          </a:p>
          <a:p>
            <a:pPr lvl="3"/>
            <a:r>
              <a:rPr lang="de-CH" smtClean="0"/>
              <a:t>Vierte Ebene</a:t>
            </a:r>
          </a:p>
          <a:p>
            <a:pPr lvl="4"/>
            <a:r>
              <a:rPr lang="de-CH" smtClean="0"/>
              <a:t>Fünfte Ebene</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5151A10-4481-4F08-9007-D80826EFC2D4}" type="slidenum">
              <a:rPr lang="de-CH"/>
              <a:pPr/>
              <a:t>‹Nr.›</a:t>
            </a:fld>
            <a:endParaRPr lang="de-CH"/>
          </a:p>
        </p:txBody>
      </p:sp>
    </p:spTree>
    <p:extLst>
      <p:ext uri="{BB962C8B-B14F-4D97-AF65-F5344CB8AC3E}">
        <p14:creationId xmlns:p14="http://schemas.microsoft.com/office/powerpoint/2010/main" val="3169051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2000" kern="1200">
        <a:solidFill>
          <a:srgbClr val="FF0000"/>
        </a:solidFill>
        <a:latin typeface="+mn-lt"/>
        <a:ea typeface="+mn-ea"/>
        <a:cs typeface="+mn-cs"/>
      </a:defRPr>
    </a:lvl1pPr>
    <a:lvl2pPr marL="457200" algn="l" rtl="0" fontAlgn="base">
      <a:spcBef>
        <a:spcPct val="30000"/>
      </a:spcBef>
      <a:spcAft>
        <a:spcPct val="0"/>
      </a:spcAft>
      <a:defRPr sz="2000" kern="1200">
        <a:solidFill>
          <a:srgbClr val="FF0000"/>
        </a:solidFill>
        <a:latin typeface="+mn-lt"/>
        <a:ea typeface="+mn-ea"/>
        <a:cs typeface="+mn-cs"/>
      </a:defRPr>
    </a:lvl2pPr>
    <a:lvl3pPr marL="914400" algn="l" rtl="0" fontAlgn="base">
      <a:spcBef>
        <a:spcPct val="30000"/>
      </a:spcBef>
      <a:spcAft>
        <a:spcPct val="0"/>
      </a:spcAft>
      <a:defRPr sz="2000" kern="1200">
        <a:solidFill>
          <a:srgbClr val="FF0000"/>
        </a:solidFill>
        <a:latin typeface="+mn-lt"/>
        <a:ea typeface="+mn-ea"/>
        <a:cs typeface="+mn-cs"/>
      </a:defRPr>
    </a:lvl3pPr>
    <a:lvl4pPr marL="1371600" algn="l" rtl="0" fontAlgn="base">
      <a:spcBef>
        <a:spcPct val="30000"/>
      </a:spcBef>
      <a:spcAft>
        <a:spcPct val="0"/>
      </a:spcAft>
      <a:defRPr sz="2000" kern="1200">
        <a:solidFill>
          <a:srgbClr val="FF0000"/>
        </a:solidFill>
        <a:latin typeface="+mn-lt"/>
        <a:ea typeface="+mn-ea"/>
        <a:cs typeface="+mn-cs"/>
      </a:defRPr>
    </a:lvl4pPr>
    <a:lvl5pPr marL="1828800" algn="l" rtl="0" fontAlgn="base">
      <a:spcBef>
        <a:spcPct val="30000"/>
      </a:spcBef>
      <a:spcAft>
        <a:spcPct val="0"/>
      </a:spcAft>
      <a:defRPr sz="2000" kern="1200">
        <a:solidFill>
          <a:srgbClr val="FF0000"/>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a:t>
            </a:fld>
            <a:endParaRPr lang="de-CH"/>
          </a:p>
        </p:txBody>
      </p:sp>
    </p:spTree>
    <p:extLst>
      <p:ext uri="{BB962C8B-B14F-4D97-AF65-F5344CB8AC3E}">
        <p14:creationId xmlns:p14="http://schemas.microsoft.com/office/powerpoint/2010/main" val="2765087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10</a:t>
            </a:fld>
            <a:endParaRPr lang="de-CH"/>
          </a:p>
        </p:txBody>
      </p:sp>
    </p:spTree>
    <p:extLst>
      <p:ext uri="{BB962C8B-B14F-4D97-AF65-F5344CB8AC3E}">
        <p14:creationId xmlns:p14="http://schemas.microsoft.com/office/powerpoint/2010/main" val="449424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11</a:t>
            </a:fld>
            <a:endParaRPr lang="de-CH"/>
          </a:p>
        </p:txBody>
      </p:sp>
    </p:spTree>
    <p:extLst>
      <p:ext uri="{BB962C8B-B14F-4D97-AF65-F5344CB8AC3E}">
        <p14:creationId xmlns:p14="http://schemas.microsoft.com/office/powerpoint/2010/main" val="3262181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Duplizieren können Sie die Objekte</a:t>
            </a:r>
            <a:r>
              <a:rPr lang="de-CH" baseline="0" dirty="0" smtClean="0"/>
              <a:t> auch mit </a:t>
            </a:r>
            <a:r>
              <a:rPr lang="de-CH" dirty="0" err="1" smtClean="0"/>
              <a:t>Ctrl</a:t>
            </a:r>
            <a:r>
              <a:rPr lang="de-CH" dirty="0" smtClean="0"/>
              <a:t>-d</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12</a:t>
            </a:fld>
            <a:endParaRPr lang="de-CH"/>
          </a:p>
        </p:txBody>
      </p:sp>
    </p:spTree>
    <p:extLst>
      <p:ext uri="{BB962C8B-B14F-4D97-AF65-F5344CB8AC3E}">
        <p14:creationId xmlns:p14="http://schemas.microsoft.com/office/powerpoint/2010/main" val="3643426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Sie können auch den Pinsel</a:t>
            </a:r>
            <a:r>
              <a:rPr lang="de-CH" baseline="0" dirty="0" smtClean="0"/>
              <a:t> zur Formatübertragung benutzen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13</a:t>
            </a:fld>
            <a:endParaRPr lang="de-CH"/>
          </a:p>
        </p:txBody>
      </p:sp>
    </p:spTree>
    <p:extLst>
      <p:ext uri="{BB962C8B-B14F-4D97-AF65-F5344CB8AC3E}">
        <p14:creationId xmlns:p14="http://schemas.microsoft.com/office/powerpoint/2010/main" val="783255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14</a:t>
            </a:fld>
            <a:endParaRPr lang="de-CH"/>
          </a:p>
        </p:txBody>
      </p:sp>
    </p:spTree>
    <p:extLst>
      <p:ext uri="{BB962C8B-B14F-4D97-AF65-F5344CB8AC3E}">
        <p14:creationId xmlns:p14="http://schemas.microsoft.com/office/powerpoint/2010/main" val="1465919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15</a:t>
            </a:fld>
            <a:endParaRPr lang="de-CH"/>
          </a:p>
        </p:txBody>
      </p:sp>
    </p:spTree>
    <p:extLst>
      <p:ext uri="{BB962C8B-B14F-4D97-AF65-F5344CB8AC3E}">
        <p14:creationId xmlns:p14="http://schemas.microsoft.com/office/powerpoint/2010/main" val="413590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16</a:t>
            </a:fld>
            <a:endParaRPr lang="de-CH"/>
          </a:p>
        </p:txBody>
      </p:sp>
    </p:spTree>
    <p:extLst>
      <p:ext uri="{BB962C8B-B14F-4D97-AF65-F5344CB8AC3E}">
        <p14:creationId xmlns:p14="http://schemas.microsoft.com/office/powerpoint/2010/main" val="76792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17</a:t>
            </a:fld>
            <a:endParaRPr lang="de-CH"/>
          </a:p>
        </p:txBody>
      </p:sp>
    </p:spTree>
    <p:extLst>
      <p:ext uri="{BB962C8B-B14F-4D97-AF65-F5344CB8AC3E}">
        <p14:creationId xmlns:p14="http://schemas.microsoft.com/office/powerpoint/2010/main" val="629155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Markieren</a:t>
            </a:r>
            <a:r>
              <a:rPr lang="de-CH" baseline="0" dirty="0" smtClean="0"/>
              <a:t> Sie alle Objekte und verwenden Sie das Register Format </a:t>
            </a:r>
            <a:r>
              <a:rPr lang="de-CH" baseline="0" dirty="0" smtClean="0">
                <a:latin typeface="Arial"/>
                <a:cs typeface="Arial"/>
              </a:rPr>
              <a:t>► Ausrichten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18</a:t>
            </a:fld>
            <a:endParaRPr lang="de-CH"/>
          </a:p>
        </p:txBody>
      </p:sp>
    </p:spTree>
    <p:extLst>
      <p:ext uri="{BB962C8B-B14F-4D97-AF65-F5344CB8AC3E}">
        <p14:creationId xmlns:p14="http://schemas.microsoft.com/office/powerpoint/2010/main" val="3674887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19</a:t>
            </a:fld>
            <a:endParaRPr lang="de-CH"/>
          </a:p>
        </p:txBody>
      </p:sp>
    </p:spTree>
    <p:extLst>
      <p:ext uri="{BB962C8B-B14F-4D97-AF65-F5344CB8AC3E}">
        <p14:creationId xmlns:p14="http://schemas.microsoft.com/office/powerpoint/2010/main" val="25620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a:t>
            </a:fld>
            <a:endParaRPr lang="de-CH"/>
          </a:p>
        </p:txBody>
      </p:sp>
    </p:spTree>
    <p:extLst>
      <p:ext uri="{BB962C8B-B14F-4D97-AF65-F5344CB8AC3E}">
        <p14:creationId xmlns:p14="http://schemas.microsoft.com/office/powerpoint/2010/main" val="2983138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20</a:t>
            </a:fld>
            <a:endParaRPr lang="de-CH"/>
          </a:p>
        </p:txBody>
      </p:sp>
    </p:spTree>
    <p:extLst>
      <p:ext uri="{BB962C8B-B14F-4D97-AF65-F5344CB8AC3E}">
        <p14:creationId xmlns:p14="http://schemas.microsoft.com/office/powerpoint/2010/main" val="57877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21</a:t>
            </a:fld>
            <a:endParaRPr lang="de-CH"/>
          </a:p>
        </p:txBody>
      </p:sp>
    </p:spTree>
    <p:extLst>
      <p:ext uri="{BB962C8B-B14F-4D97-AF65-F5344CB8AC3E}">
        <p14:creationId xmlns:p14="http://schemas.microsoft.com/office/powerpoint/2010/main" val="3176830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22</a:t>
            </a:fld>
            <a:endParaRPr lang="de-CH"/>
          </a:p>
        </p:txBody>
      </p:sp>
    </p:spTree>
    <p:extLst>
      <p:ext uri="{BB962C8B-B14F-4D97-AF65-F5344CB8AC3E}">
        <p14:creationId xmlns:p14="http://schemas.microsoft.com/office/powerpoint/2010/main" val="307168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3</a:t>
            </a:fld>
            <a:endParaRPr lang="de-CH"/>
          </a:p>
        </p:txBody>
      </p:sp>
    </p:spTree>
    <p:extLst>
      <p:ext uri="{BB962C8B-B14F-4D97-AF65-F5344CB8AC3E}">
        <p14:creationId xmlns:p14="http://schemas.microsoft.com/office/powerpoint/2010/main" val="288348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Mit gedrückter</a:t>
            </a:r>
            <a:r>
              <a:rPr lang="de-CH" baseline="0" dirty="0" smtClean="0"/>
              <a:t> </a:t>
            </a:r>
            <a:r>
              <a:rPr lang="de-CH" baseline="0" dirty="0" err="1" smtClean="0"/>
              <a:t>Ctrl</a:t>
            </a:r>
            <a:r>
              <a:rPr lang="de-CH" baseline="0" dirty="0" smtClean="0"/>
              <a:t>-Taste ziehen Sie die Form vom Zentrum aus auf.</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4</a:t>
            </a:fld>
            <a:endParaRPr lang="de-CH"/>
          </a:p>
        </p:txBody>
      </p:sp>
    </p:spTree>
    <p:extLst>
      <p:ext uri="{BB962C8B-B14F-4D97-AF65-F5344CB8AC3E}">
        <p14:creationId xmlns:p14="http://schemas.microsoft.com/office/powerpoint/2010/main" val="4075545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Oder</a:t>
            </a:r>
            <a:r>
              <a:rPr lang="de-CH" baseline="0" dirty="0" smtClean="0"/>
              <a:t> die einzelnen Objekte mit gedrückter </a:t>
            </a:r>
            <a:r>
              <a:rPr lang="de-CH" baseline="0" dirty="0" err="1" smtClean="0"/>
              <a:t>Shift</a:t>
            </a:r>
            <a:r>
              <a:rPr lang="de-CH" baseline="0" dirty="0" smtClean="0"/>
              <a:t>- oder </a:t>
            </a:r>
            <a:r>
              <a:rPr lang="de-CH" baseline="0" dirty="0" err="1" smtClean="0"/>
              <a:t>Ctrl</a:t>
            </a:r>
            <a:r>
              <a:rPr lang="de-CH" baseline="0" dirty="0" smtClean="0"/>
              <a:t>-Taste markieren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5</a:t>
            </a:fld>
            <a:endParaRPr lang="de-CH"/>
          </a:p>
        </p:txBody>
      </p:sp>
    </p:spTree>
    <p:extLst>
      <p:ext uri="{BB962C8B-B14F-4D97-AF65-F5344CB8AC3E}">
        <p14:creationId xmlns:p14="http://schemas.microsoft.com/office/powerpoint/2010/main" val="1312356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Standardmässig ist eingestellt</a:t>
            </a:r>
            <a:r>
              <a:rPr lang="de-CH" baseline="0" dirty="0" smtClean="0"/>
              <a:t>, dass sich Objekte am Raster (Standard: 0.2 cm) ausrichten.</a:t>
            </a:r>
            <a:r>
              <a:rPr lang="de-CH" dirty="0" smtClean="0"/>
              <a:t> Bei gedrückter Alt-Taste können Sie Objekte genauer positionieren.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6</a:t>
            </a:fld>
            <a:endParaRPr lang="de-CH"/>
          </a:p>
        </p:txBody>
      </p:sp>
    </p:spTree>
    <p:extLst>
      <p:ext uri="{BB962C8B-B14F-4D97-AF65-F5344CB8AC3E}">
        <p14:creationId xmlns:p14="http://schemas.microsoft.com/office/powerpoint/2010/main" val="2644299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7</a:t>
            </a:fld>
            <a:endParaRPr lang="de-CH"/>
          </a:p>
        </p:txBody>
      </p:sp>
    </p:spTree>
    <p:extLst>
      <p:ext uri="{BB962C8B-B14F-4D97-AF65-F5344CB8AC3E}">
        <p14:creationId xmlns:p14="http://schemas.microsoft.com/office/powerpoint/2010/main" val="1250729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Im Gegensatz zu Word stehen Ihnen Excel</a:t>
            </a:r>
            <a:r>
              <a:rPr lang="de-CH" baseline="0" dirty="0" smtClean="0"/>
              <a:t> und </a:t>
            </a:r>
            <a:r>
              <a:rPr lang="de-CH" baseline="0" dirty="0" err="1" smtClean="0"/>
              <a:t>Powerpoint</a:t>
            </a:r>
            <a:r>
              <a:rPr lang="de-CH" baseline="0" dirty="0" smtClean="0"/>
              <a:t> die Verbindungspunkte von Objekten zur Verfügung.</a:t>
            </a:r>
          </a:p>
          <a:p>
            <a:r>
              <a:rPr lang="de-CH" baseline="0" dirty="0" smtClean="0"/>
              <a:t>Wenn Sie ein Objekt erstellt haben und Sie ein zweites mit diesem verbinden wollen, dann ziehen Sie die Maus über das erste Objekt. Es erscheinen rote Verbindungspunkte, auf welche Sie die Verbindung setzen können.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8</a:t>
            </a:fld>
            <a:endParaRPr lang="de-CH"/>
          </a:p>
        </p:txBody>
      </p:sp>
    </p:spTree>
    <p:extLst>
      <p:ext uri="{BB962C8B-B14F-4D97-AF65-F5344CB8AC3E}">
        <p14:creationId xmlns:p14="http://schemas.microsoft.com/office/powerpoint/2010/main" val="231165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9</a:t>
            </a:fld>
            <a:endParaRPr lang="de-CH"/>
          </a:p>
        </p:txBody>
      </p:sp>
    </p:spTree>
    <p:extLst>
      <p:ext uri="{BB962C8B-B14F-4D97-AF65-F5344CB8AC3E}">
        <p14:creationId xmlns:p14="http://schemas.microsoft.com/office/powerpoint/2010/main" val="1926234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6CA5981-243D-4F58-B07A-5638FC13DC2A}" type="slidenum">
              <a:rPr lang="de-CH" smtClean="0"/>
              <a:pPr/>
              <a:t>‹Nr.›</a:t>
            </a:fld>
            <a:endParaRPr lang="de-CH"/>
          </a:p>
        </p:txBody>
      </p:sp>
    </p:spTree>
    <p:extLst>
      <p:ext uri="{BB962C8B-B14F-4D97-AF65-F5344CB8AC3E}">
        <p14:creationId xmlns:p14="http://schemas.microsoft.com/office/powerpoint/2010/main" val="309722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259222660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308818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227022626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817845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226439890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3E5CAD0A-8F6F-4702-941C-E29FFE65D3D1}" type="slidenum">
              <a:rPr lang="de-CH" smtClean="0"/>
              <a:pPr/>
              <a:t>‹Nr.›</a:t>
            </a:fld>
            <a:endParaRPr lang="de-CH"/>
          </a:p>
        </p:txBody>
      </p:sp>
    </p:spTree>
    <p:extLst>
      <p:ext uri="{BB962C8B-B14F-4D97-AF65-F5344CB8AC3E}">
        <p14:creationId xmlns:p14="http://schemas.microsoft.com/office/powerpoint/2010/main" val="1116742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A59D3E52-1B44-470D-99DD-096B07AB9512}" type="slidenum">
              <a:rPr lang="de-CH" smtClean="0"/>
              <a:pPr/>
              <a:t>‹Nr.›</a:t>
            </a:fld>
            <a:endParaRPr lang="de-CH"/>
          </a:p>
        </p:txBody>
      </p:sp>
    </p:spTree>
    <p:extLst>
      <p:ext uri="{BB962C8B-B14F-4D97-AF65-F5344CB8AC3E}">
        <p14:creationId xmlns:p14="http://schemas.microsoft.com/office/powerpoint/2010/main" val="2727065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CH"/>
          </a:p>
        </p:txBody>
      </p:sp>
      <p:sp>
        <p:nvSpPr>
          <p:cNvPr id="3" name="Textplatzhalter 2"/>
          <p:cNvSpPr>
            <a:spLocks noGrp="1"/>
          </p:cNvSpPr>
          <p:nvPr>
            <p:ph type="body" sz="half" idx="1"/>
          </p:nvPr>
        </p:nvSpPr>
        <p:spPr>
          <a:xfrm>
            <a:off x="457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Fußzeilenplatzhalter 4"/>
          <p:cNvSpPr>
            <a:spLocks noGrp="1"/>
          </p:cNvSpPr>
          <p:nvPr>
            <p:ph type="ftr" sz="quarter" idx="10"/>
          </p:nvPr>
        </p:nvSpPr>
        <p:spPr>
          <a:xfrm>
            <a:off x="468313" y="6524625"/>
            <a:ext cx="2895600" cy="188913"/>
          </a:xfrm>
        </p:spPr>
        <p:txBody>
          <a:bodyPr/>
          <a:lstStyle>
            <a:lvl1pPr>
              <a:defRPr/>
            </a:lvl1pPr>
          </a:lstStyle>
          <a:p>
            <a:r>
              <a:rPr lang="de-CH"/>
              <a:t>Grafik- und Zeichenobjekte © Jürg Lippuner</a:t>
            </a:r>
          </a:p>
        </p:txBody>
      </p:sp>
      <p:sp>
        <p:nvSpPr>
          <p:cNvPr id="6" name="Foliennummernplatzhalter 5"/>
          <p:cNvSpPr>
            <a:spLocks noGrp="1"/>
          </p:cNvSpPr>
          <p:nvPr>
            <p:ph type="sldNum" sz="quarter" idx="11"/>
          </p:nvPr>
        </p:nvSpPr>
        <p:spPr>
          <a:xfrm>
            <a:off x="6553200" y="6453188"/>
            <a:ext cx="2133600" cy="268287"/>
          </a:xfrm>
        </p:spPr>
        <p:txBody>
          <a:bodyPr/>
          <a:lstStyle>
            <a:lvl1pPr>
              <a:defRPr/>
            </a:lvl1pPr>
          </a:lstStyle>
          <a:p>
            <a:fld id="{370CB87F-37B0-4FB5-8490-0E4F0035B639}" type="slidenum">
              <a:rPr lang="de-CH"/>
              <a:pPr/>
              <a:t>‹Nr.›</a:t>
            </a:fld>
            <a:endParaRPr lang="de-CH"/>
          </a:p>
        </p:txBody>
      </p:sp>
    </p:spTree>
    <p:extLst>
      <p:ext uri="{BB962C8B-B14F-4D97-AF65-F5344CB8AC3E}">
        <p14:creationId xmlns:p14="http://schemas.microsoft.com/office/powerpoint/2010/main" val="150903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09599" y="332656"/>
            <a:ext cx="6347713" cy="908370"/>
          </a:xfrm>
        </p:spPr>
        <p:txBody>
          <a:bodyPr/>
          <a:lstStyle/>
          <a:p>
            <a:r>
              <a:rPr lang="de-DE" dirty="0" smtClean="0"/>
              <a:t>Titelmasterformat durch Klicken bearbeiten</a:t>
            </a:r>
            <a:endParaRPr lang="en-US" dirty="0"/>
          </a:p>
        </p:txBody>
      </p:sp>
      <p:sp>
        <p:nvSpPr>
          <p:cNvPr id="3" name="Content Placeholder 2"/>
          <p:cNvSpPr>
            <a:spLocks noGrp="1"/>
          </p:cNvSpPr>
          <p:nvPr>
            <p:ph idx="1"/>
          </p:nvPr>
        </p:nvSpPr>
        <p:spPr>
          <a:xfrm>
            <a:off x="609599" y="1412776"/>
            <a:ext cx="6347714" cy="3880773"/>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273FAF19-0B4B-429F-8EDF-8FB34707475C}" type="slidenum">
              <a:rPr lang="de-CH" smtClean="0"/>
              <a:pPr/>
              <a:t>‹Nr.›</a:t>
            </a:fld>
            <a:endParaRPr lang="de-CH"/>
          </a:p>
        </p:txBody>
      </p:sp>
    </p:spTree>
    <p:extLst>
      <p:ext uri="{BB962C8B-B14F-4D97-AF65-F5344CB8AC3E}">
        <p14:creationId xmlns:p14="http://schemas.microsoft.com/office/powerpoint/2010/main" val="3175448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5" name="Footer Placeholder 4"/>
          <p:cNvSpPr>
            <a:spLocks noGrp="1"/>
          </p:cNvSpPr>
          <p:nvPr>
            <p:ph type="ftr" sz="quarter" idx="11"/>
          </p:nvPr>
        </p:nvSpPr>
        <p:spPr/>
        <p:txBody>
          <a:bodyPr/>
          <a:lstStyle/>
          <a:p>
            <a:r>
              <a:rPr lang="de-CH" smtClean="0"/>
              <a:t>Grafik- und Zeichenobjekte © Jürg Lippuner</a:t>
            </a:r>
            <a:endParaRPr lang="de-CH"/>
          </a:p>
        </p:txBody>
      </p:sp>
      <p:sp>
        <p:nvSpPr>
          <p:cNvPr id="6" name="Slide Number Placeholder 5"/>
          <p:cNvSpPr>
            <a:spLocks noGrp="1"/>
          </p:cNvSpPr>
          <p:nvPr>
            <p:ph type="sldNum" sz="quarter" idx="12"/>
          </p:nvPr>
        </p:nvSpPr>
        <p:spPr/>
        <p:txBody>
          <a:bodyPr/>
          <a:lstStyle/>
          <a:p>
            <a:fld id="{D9CCCC73-3EBE-46B0-8C1A-541EF73B07F4}" type="slidenum">
              <a:rPr lang="de-CH" smtClean="0"/>
              <a:pPr/>
              <a:t>‹Nr.›</a:t>
            </a:fld>
            <a:endParaRPr lang="de-CH"/>
          </a:p>
        </p:txBody>
      </p:sp>
    </p:spTree>
    <p:extLst>
      <p:ext uri="{BB962C8B-B14F-4D97-AF65-F5344CB8AC3E}">
        <p14:creationId xmlns:p14="http://schemas.microsoft.com/office/powerpoint/2010/main" val="202507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6" name="Footer Placeholder 5"/>
          <p:cNvSpPr>
            <a:spLocks noGrp="1"/>
          </p:cNvSpPr>
          <p:nvPr>
            <p:ph type="ftr" sz="quarter" idx="11"/>
          </p:nvPr>
        </p:nvSpPr>
        <p:spPr/>
        <p:txBody>
          <a:bodyPr/>
          <a:lstStyle/>
          <a:p>
            <a:r>
              <a:rPr lang="de-CH" smtClean="0"/>
              <a:t>Grafik- und Zeichenobjekte © Jürg Lippuner</a:t>
            </a:r>
            <a:endParaRPr lang="de-CH"/>
          </a:p>
        </p:txBody>
      </p:sp>
      <p:sp>
        <p:nvSpPr>
          <p:cNvPr id="7" name="Slide Number Placeholder 6"/>
          <p:cNvSpPr>
            <a:spLocks noGrp="1"/>
          </p:cNvSpPr>
          <p:nvPr>
            <p:ph type="sldNum" sz="quarter" idx="12"/>
          </p:nvPr>
        </p:nvSpPr>
        <p:spPr/>
        <p:txBody>
          <a:bodyPr/>
          <a:lstStyle/>
          <a:p>
            <a:fld id="{715336D9-C92C-458B-8C11-0C6612B64DBC}" type="slidenum">
              <a:rPr lang="de-CH" smtClean="0"/>
              <a:pPr/>
              <a:t>‹Nr.›</a:t>
            </a:fld>
            <a:endParaRPr lang="de-CH"/>
          </a:p>
        </p:txBody>
      </p:sp>
    </p:spTree>
    <p:extLst>
      <p:ext uri="{BB962C8B-B14F-4D97-AF65-F5344CB8AC3E}">
        <p14:creationId xmlns:p14="http://schemas.microsoft.com/office/powerpoint/2010/main" val="82088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8" name="Footer Placeholder 7"/>
          <p:cNvSpPr>
            <a:spLocks noGrp="1"/>
          </p:cNvSpPr>
          <p:nvPr>
            <p:ph type="ftr" sz="quarter" idx="11"/>
          </p:nvPr>
        </p:nvSpPr>
        <p:spPr/>
        <p:txBody>
          <a:bodyPr/>
          <a:lstStyle/>
          <a:p>
            <a:r>
              <a:rPr lang="de-CH" smtClean="0"/>
              <a:t>Grafik- und Zeichenobjekte © Jürg Lippuner</a:t>
            </a:r>
            <a:endParaRPr lang="de-CH"/>
          </a:p>
        </p:txBody>
      </p:sp>
      <p:sp>
        <p:nvSpPr>
          <p:cNvPr id="9" name="Slide Number Placeholder 8"/>
          <p:cNvSpPr>
            <a:spLocks noGrp="1"/>
          </p:cNvSpPr>
          <p:nvPr>
            <p:ph type="sldNum" sz="quarter" idx="12"/>
          </p:nvPr>
        </p:nvSpPr>
        <p:spPr/>
        <p:txBody>
          <a:bodyPr/>
          <a:lstStyle/>
          <a:p>
            <a:fld id="{5E88F5B9-CB90-4FD4-AB06-81AC1B825147}" type="slidenum">
              <a:rPr lang="de-CH" smtClean="0"/>
              <a:pPr/>
              <a:t>‹Nr.›</a:t>
            </a:fld>
            <a:endParaRPr lang="de-CH"/>
          </a:p>
        </p:txBody>
      </p:sp>
    </p:spTree>
    <p:extLst>
      <p:ext uri="{BB962C8B-B14F-4D97-AF65-F5344CB8AC3E}">
        <p14:creationId xmlns:p14="http://schemas.microsoft.com/office/powerpoint/2010/main" val="302046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4" name="Footer Placeholder 3"/>
          <p:cNvSpPr>
            <a:spLocks noGrp="1"/>
          </p:cNvSpPr>
          <p:nvPr>
            <p:ph type="ftr" sz="quarter" idx="11"/>
          </p:nvPr>
        </p:nvSpPr>
        <p:spPr/>
        <p:txBody>
          <a:bodyPr/>
          <a:lstStyle/>
          <a:p>
            <a:r>
              <a:rPr lang="de-CH" smtClean="0"/>
              <a:t>Grafik- und Zeichenobjekte © Jürg Lippuner</a:t>
            </a:r>
            <a:endParaRPr lang="de-CH"/>
          </a:p>
        </p:txBody>
      </p:sp>
      <p:sp>
        <p:nvSpPr>
          <p:cNvPr id="5" name="Slide Number Placeholder 4"/>
          <p:cNvSpPr>
            <a:spLocks noGrp="1"/>
          </p:cNvSpPr>
          <p:nvPr>
            <p:ph type="sldNum" sz="quarter" idx="12"/>
          </p:nvPr>
        </p:nvSpPr>
        <p:spPr/>
        <p:txBody>
          <a:bodyPr/>
          <a:lstStyle/>
          <a:p>
            <a:fld id="{6A1FB943-0775-4448-923B-B96366ACBB66}" type="slidenum">
              <a:rPr lang="de-CH" smtClean="0"/>
              <a:pPr/>
              <a:t>‹Nr.›</a:t>
            </a:fld>
            <a:endParaRPr lang="de-CH"/>
          </a:p>
        </p:txBody>
      </p:sp>
    </p:spTree>
    <p:extLst>
      <p:ext uri="{BB962C8B-B14F-4D97-AF65-F5344CB8AC3E}">
        <p14:creationId xmlns:p14="http://schemas.microsoft.com/office/powerpoint/2010/main" val="365779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3" name="Footer Placeholder 2"/>
          <p:cNvSpPr>
            <a:spLocks noGrp="1"/>
          </p:cNvSpPr>
          <p:nvPr>
            <p:ph type="ftr" sz="quarter" idx="11"/>
          </p:nvPr>
        </p:nvSpPr>
        <p:spPr/>
        <p:txBody>
          <a:bodyPr/>
          <a:lstStyle/>
          <a:p>
            <a:r>
              <a:rPr lang="de-CH" smtClean="0"/>
              <a:t>Grafik- und Zeichenobjekte © Jürg Lippuner</a:t>
            </a:r>
            <a:endParaRPr lang="de-CH"/>
          </a:p>
        </p:txBody>
      </p:sp>
      <p:sp>
        <p:nvSpPr>
          <p:cNvPr id="4" name="Slide Number Placeholder 3"/>
          <p:cNvSpPr>
            <a:spLocks noGrp="1"/>
          </p:cNvSpPr>
          <p:nvPr>
            <p:ph type="sldNum" sz="quarter" idx="12"/>
          </p:nvPr>
        </p:nvSpPr>
        <p:spPr/>
        <p:txBody>
          <a:bodyPr/>
          <a:lstStyle/>
          <a:p>
            <a:fld id="{6A959771-B788-44C9-ACEF-1522E59EE937}" type="slidenum">
              <a:rPr lang="de-CH" smtClean="0"/>
              <a:pPr/>
              <a:t>‹Nr.›</a:t>
            </a:fld>
            <a:endParaRPr lang="de-CH"/>
          </a:p>
        </p:txBody>
      </p:sp>
    </p:spTree>
    <p:extLst>
      <p:ext uri="{BB962C8B-B14F-4D97-AF65-F5344CB8AC3E}">
        <p14:creationId xmlns:p14="http://schemas.microsoft.com/office/powerpoint/2010/main" val="55491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Textmasterformat bearbeiten</a:t>
            </a:r>
          </a:p>
        </p:txBody>
      </p:sp>
      <p:sp>
        <p:nvSpPr>
          <p:cNvPr id="5" name="Date Placeholder 4"/>
          <p:cNvSpPr>
            <a:spLocks noGrp="1"/>
          </p:cNvSpPr>
          <p:nvPr>
            <p:ph type="dt" sz="half" idx="10"/>
          </p:nvPr>
        </p:nvSpPr>
        <p:spPr/>
        <p:txBody>
          <a:bodyPr/>
          <a:lstStyle/>
          <a:p>
            <a:fld id="{70DDF080-5E8C-48AD-84E5-6C08B304C14E}" type="datetimeFigureOut">
              <a:rPr lang="en-US" dirty="0"/>
              <a:t>8/17/2014</a:t>
            </a:fld>
            <a:endParaRPr lang="en-US" dirty="0"/>
          </a:p>
        </p:txBody>
      </p:sp>
      <p:sp>
        <p:nvSpPr>
          <p:cNvPr id="6" name="Footer Placeholder 5"/>
          <p:cNvSpPr>
            <a:spLocks noGrp="1"/>
          </p:cNvSpPr>
          <p:nvPr>
            <p:ph type="ftr" sz="quarter" idx="11"/>
          </p:nvPr>
        </p:nvSpPr>
        <p:spPr/>
        <p:txBody>
          <a:bodyPr/>
          <a:lstStyle/>
          <a:p>
            <a:r>
              <a:rPr lang="de-CH" smtClean="0"/>
              <a:t>Grafik- und Zeichenobjekte © Jürg Lippuner</a:t>
            </a:r>
            <a:endParaRPr lang="de-CH"/>
          </a:p>
        </p:txBody>
      </p:sp>
      <p:sp>
        <p:nvSpPr>
          <p:cNvPr id="7" name="Slide Number Placeholder 6"/>
          <p:cNvSpPr>
            <a:spLocks noGrp="1"/>
          </p:cNvSpPr>
          <p:nvPr>
            <p:ph type="sldNum" sz="quarter" idx="12"/>
          </p:nvPr>
        </p:nvSpPr>
        <p:spPr/>
        <p:txBody>
          <a:bodyPr/>
          <a:lstStyle/>
          <a:p>
            <a:fld id="{5975EFE2-7AB3-42AB-AE29-4C5292B406A5}" type="slidenum">
              <a:rPr lang="de-CH" smtClean="0"/>
              <a:pPr/>
              <a:t>‹Nr.›</a:t>
            </a:fld>
            <a:endParaRPr lang="de-CH"/>
          </a:p>
        </p:txBody>
      </p:sp>
    </p:spTree>
    <p:extLst>
      <p:ext uri="{BB962C8B-B14F-4D97-AF65-F5344CB8AC3E}">
        <p14:creationId xmlns:p14="http://schemas.microsoft.com/office/powerpoint/2010/main" val="347479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8/17/2014</a:t>
            </a:fld>
            <a:endParaRPr lang="en-US" dirty="0"/>
          </a:p>
        </p:txBody>
      </p:sp>
      <p:sp>
        <p:nvSpPr>
          <p:cNvPr id="6" name="Footer Placeholder 5"/>
          <p:cNvSpPr>
            <a:spLocks noGrp="1"/>
          </p:cNvSpPr>
          <p:nvPr>
            <p:ph type="ftr" sz="quarter" idx="11"/>
          </p:nvPr>
        </p:nvSpPr>
        <p:spPr/>
        <p:txBody>
          <a:bodyPr/>
          <a:lstStyle/>
          <a:p>
            <a:r>
              <a:rPr lang="de-CH" smtClean="0"/>
              <a:t>Grafik- und Zeichenobjekte © Jürg Lippuner</a:t>
            </a:r>
            <a:endParaRPr lang="de-CH"/>
          </a:p>
        </p:txBody>
      </p:sp>
      <p:sp>
        <p:nvSpPr>
          <p:cNvPr id="7" name="Slide Number Placeholder 6"/>
          <p:cNvSpPr>
            <a:spLocks noGrp="1"/>
          </p:cNvSpPr>
          <p:nvPr>
            <p:ph type="sldNum" sz="quarter" idx="12"/>
          </p:nvPr>
        </p:nvSpPr>
        <p:spPr/>
        <p:txBody>
          <a:bodyPr/>
          <a:lstStyle/>
          <a:p>
            <a:fld id="{4D892ABB-6E8D-4359-BA7C-F6AFECE2E765}" type="slidenum">
              <a:rPr lang="de-CH" smtClean="0"/>
              <a:pPr/>
              <a:t>‹Nr.›</a:t>
            </a:fld>
            <a:endParaRPr lang="de-CH"/>
          </a:p>
        </p:txBody>
      </p:sp>
    </p:spTree>
    <p:extLst>
      <p:ext uri="{BB962C8B-B14F-4D97-AF65-F5344CB8AC3E}">
        <p14:creationId xmlns:p14="http://schemas.microsoft.com/office/powerpoint/2010/main" val="822805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5405258" y="6448251"/>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8/17/2014</a:t>
            </a:fld>
            <a:endParaRPr lang="en-US" dirty="0"/>
          </a:p>
        </p:txBody>
      </p:sp>
      <p:sp>
        <p:nvSpPr>
          <p:cNvPr id="5" name="Footer Placeholder 4"/>
          <p:cNvSpPr>
            <a:spLocks noGrp="1"/>
          </p:cNvSpPr>
          <p:nvPr>
            <p:ph type="ftr" sz="quarter" idx="3"/>
          </p:nvPr>
        </p:nvSpPr>
        <p:spPr>
          <a:xfrm>
            <a:off x="609599" y="6448251"/>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de-CH" dirty="0" smtClean="0"/>
              <a:t>Grafik- und Zeichenobjekte © Jürg Lippuner</a:t>
            </a:r>
            <a:endParaRPr lang="de-CH" dirty="0"/>
          </a:p>
        </p:txBody>
      </p:sp>
      <p:sp>
        <p:nvSpPr>
          <p:cNvPr id="6" name="Slide Number Placeholder 5"/>
          <p:cNvSpPr>
            <a:spLocks noGrp="1"/>
          </p:cNvSpPr>
          <p:nvPr>
            <p:ph type="sldNum" sz="quarter" idx="4"/>
          </p:nvPr>
        </p:nvSpPr>
        <p:spPr>
          <a:xfrm>
            <a:off x="6444676" y="6448251"/>
            <a:ext cx="512638" cy="365125"/>
          </a:xfrm>
          <a:prstGeom prst="rect">
            <a:avLst/>
          </a:prstGeom>
        </p:spPr>
        <p:txBody>
          <a:bodyPr vert="horz" lIns="91440" tIns="45720" rIns="91440" bIns="45720" rtlCol="0" anchor="ctr"/>
          <a:lstStyle>
            <a:lvl1pPr algn="r">
              <a:defRPr sz="900">
                <a:solidFill>
                  <a:schemeClr val="accent1"/>
                </a:solidFill>
              </a:defRPr>
            </a:lvl1pPr>
          </a:lstStyle>
          <a:p>
            <a:fld id="{D3176CBA-72BA-437C-9F38-661FB0CC2BC6}" type="slidenum">
              <a:rPr lang="de-CH" smtClean="0"/>
              <a:pPr/>
              <a:t>‹Nr.›</a:t>
            </a:fld>
            <a:endParaRPr lang="de-CH"/>
          </a:p>
        </p:txBody>
      </p:sp>
      <p:sp>
        <p:nvSpPr>
          <p:cNvPr id="18" name="Line 8"/>
          <p:cNvSpPr>
            <a:spLocks noChangeShapeType="1"/>
          </p:cNvSpPr>
          <p:nvPr userDrawn="1"/>
        </p:nvSpPr>
        <p:spPr bwMode="auto">
          <a:xfrm>
            <a:off x="0" y="64531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1366583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CH" dirty="0"/>
              <a:t>Zeichen- und Grafikobjekte</a:t>
            </a:r>
          </a:p>
        </p:txBody>
      </p:sp>
      <p:sp>
        <p:nvSpPr>
          <p:cNvPr id="2051" name="Rectangle 3"/>
          <p:cNvSpPr>
            <a:spLocks noGrp="1" noChangeArrowheads="1"/>
          </p:cNvSpPr>
          <p:nvPr>
            <p:ph type="subTitle" idx="1"/>
          </p:nvPr>
        </p:nvSpPr>
        <p:spPr/>
        <p:txBody>
          <a:bodyPr/>
          <a:lstStyle/>
          <a:p>
            <a:r>
              <a:rPr lang="de-CH" dirty="0" smtClean="0"/>
              <a:t>Version 2013</a:t>
            </a:r>
          </a:p>
          <a:p>
            <a:r>
              <a:rPr lang="de-CH" dirty="0" smtClean="0"/>
              <a:t>von </a:t>
            </a:r>
            <a:r>
              <a:rPr lang="de-CH" dirty="0"/>
              <a:t>Jürg Lippuner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de-CH" smtClean="0"/>
              <a:t>Formatierungen I</a:t>
            </a:r>
            <a:endParaRPr lang="de-CH"/>
          </a:p>
        </p:txBody>
      </p:sp>
      <p:sp>
        <p:nvSpPr>
          <p:cNvPr id="11267" name="Rectangle 3"/>
          <p:cNvSpPr>
            <a:spLocks noGrp="1" noChangeArrowheads="1"/>
          </p:cNvSpPr>
          <p:nvPr>
            <p:ph idx="1"/>
          </p:nvPr>
        </p:nvSpPr>
        <p:spPr/>
        <p:txBody>
          <a:bodyPr/>
          <a:lstStyle/>
          <a:p>
            <a:r>
              <a:rPr lang="de-CH" smtClean="0"/>
              <a:t>Probieren Sie die verschiedenen Formatierungsarten an den unten stehenden Objekten aus:</a:t>
            </a:r>
            <a:endParaRPr lang="de-CH" dirty="0"/>
          </a:p>
        </p:txBody>
      </p:sp>
      <p:sp>
        <p:nvSpPr>
          <p:cNvPr id="11" name="Fußzeilenplatzhalter 3"/>
          <p:cNvSpPr>
            <a:spLocks noGrp="1"/>
          </p:cNvSpPr>
          <p:nvPr>
            <p:ph type="ftr" sz="quarter" idx="11"/>
          </p:nvPr>
        </p:nvSpPr>
        <p:spPr/>
        <p:txBody>
          <a:bodyPr/>
          <a:lstStyle/>
          <a:p>
            <a:r>
              <a:rPr lang="de-CH" smtClean="0"/>
              <a:t>Grafik- und Zeichenobjekte © Jürg Lippuner</a:t>
            </a:r>
            <a:endParaRPr lang="de-CH"/>
          </a:p>
        </p:txBody>
      </p:sp>
      <p:sp>
        <p:nvSpPr>
          <p:cNvPr id="12" name="Foliennummernplatzhalter 4"/>
          <p:cNvSpPr>
            <a:spLocks noGrp="1"/>
          </p:cNvSpPr>
          <p:nvPr>
            <p:ph type="sldNum" sz="quarter" idx="12"/>
          </p:nvPr>
        </p:nvSpPr>
        <p:spPr/>
        <p:txBody>
          <a:bodyPr/>
          <a:lstStyle/>
          <a:p>
            <a:fld id="{E2526457-81C9-484B-AA42-2816F0ACCC71}" type="slidenum">
              <a:rPr lang="de-CH" smtClean="0"/>
              <a:pPr/>
              <a:t>10</a:t>
            </a:fld>
            <a:endParaRPr lang="de-CH"/>
          </a:p>
        </p:txBody>
      </p:sp>
      <p:sp>
        <p:nvSpPr>
          <p:cNvPr id="11268" name="Rectangle 4"/>
          <p:cNvSpPr>
            <a:spLocks noChangeArrowheads="1"/>
          </p:cNvSpPr>
          <p:nvPr/>
        </p:nvSpPr>
        <p:spPr bwMode="auto">
          <a:xfrm>
            <a:off x="683568" y="2379374"/>
            <a:ext cx="2160587" cy="14398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69" name="Oval 5"/>
          <p:cNvSpPr>
            <a:spLocks noChangeArrowheads="1"/>
          </p:cNvSpPr>
          <p:nvPr/>
        </p:nvSpPr>
        <p:spPr bwMode="auto">
          <a:xfrm>
            <a:off x="3578200" y="2563813"/>
            <a:ext cx="503238" cy="11525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0" name="Text Box 6"/>
          <p:cNvSpPr txBox="1">
            <a:spLocks noChangeArrowheads="1"/>
          </p:cNvSpPr>
          <p:nvPr/>
        </p:nvSpPr>
        <p:spPr bwMode="auto">
          <a:xfrm>
            <a:off x="2642527" y="4785833"/>
            <a:ext cx="26340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CH"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Die ist ein Beispieltext</a:t>
            </a:r>
          </a:p>
        </p:txBody>
      </p:sp>
      <p:sp>
        <p:nvSpPr>
          <p:cNvPr id="11271" name="AutoShape 7"/>
          <p:cNvSpPr>
            <a:spLocks noChangeArrowheads="1"/>
          </p:cNvSpPr>
          <p:nvPr/>
        </p:nvSpPr>
        <p:spPr bwMode="auto">
          <a:xfrm>
            <a:off x="4908722" y="2739736"/>
            <a:ext cx="647700" cy="719137"/>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2" name="AutoShape 8"/>
          <p:cNvSpPr>
            <a:spLocks noChangeArrowheads="1"/>
          </p:cNvSpPr>
          <p:nvPr/>
        </p:nvSpPr>
        <p:spPr bwMode="auto">
          <a:xfrm>
            <a:off x="6201263" y="2874763"/>
            <a:ext cx="792162" cy="792163"/>
          </a:xfrm>
          <a:prstGeom prst="flowChartMulti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3" name="AutoShape 9"/>
          <p:cNvSpPr>
            <a:spLocks noChangeArrowheads="1"/>
          </p:cNvSpPr>
          <p:nvPr/>
        </p:nvSpPr>
        <p:spPr bwMode="auto">
          <a:xfrm>
            <a:off x="1115616" y="4619162"/>
            <a:ext cx="1008063" cy="792162"/>
          </a:xfrm>
          <a:custGeom>
            <a:avLst/>
            <a:gdLst>
              <a:gd name="G0" fmla="+- 5400 0 0"/>
              <a:gd name="G1" fmla="+- 8100 0 0"/>
              <a:gd name="G2" fmla="+- 2700 0 0"/>
              <a:gd name="G3" fmla="+- 9450 0 0"/>
              <a:gd name="G4" fmla="+- 21600 0 8100"/>
              <a:gd name="G5" fmla="+- 21600 0 9450"/>
              <a:gd name="G6" fmla="+- 5400 21600 0"/>
              <a:gd name="G7" fmla="*/ G6 1 2"/>
              <a:gd name="G8" fmla="+- 21600 0 5400"/>
              <a:gd name="G9" fmla="+- 21600 0 2700"/>
              <a:gd name="T0" fmla="*/ G0 w 21600"/>
              <a:gd name="T1" fmla="*/ G0 h 21600"/>
              <a:gd name="T2" fmla="*/ G8 w 21600"/>
              <a:gd name="T3" fmla="*/ G8 h 21600"/>
            </a:gdLst>
            <a:ahLst/>
            <a:cxnLst>
              <a:cxn ang="0">
                <a:pos x="r" y="vc"/>
              </a:cxn>
              <a:cxn ang="5400000">
                <a:pos x="hc" y="b"/>
              </a:cxn>
              <a:cxn ang="10800000">
                <a:pos x="l" y="vc"/>
              </a:cxn>
              <a:cxn ang="16200000">
                <a:pos x="hc" y="t"/>
              </a:cxn>
            </a:cxnLst>
            <a:rect l="T0" t="T1" r="T2" b="T3"/>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4" name="Freeform 10"/>
          <p:cNvSpPr>
            <a:spLocks/>
          </p:cNvSpPr>
          <p:nvPr/>
        </p:nvSpPr>
        <p:spPr bwMode="auto">
          <a:xfrm>
            <a:off x="5659925" y="4078678"/>
            <a:ext cx="1333500" cy="1485900"/>
          </a:xfrm>
          <a:custGeom>
            <a:avLst/>
            <a:gdLst>
              <a:gd name="T0" fmla="*/ 566 w 840"/>
              <a:gd name="T1" fmla="*/ 37 h 936"/>
              <a:gd name="T2" fmla="*/ 278 w 840"/>
              <a:gd name="T3" fmla="*/ 57 h 936"/>
              <a:gd name="T4" fmla="*/ 278 w 840"/>
              <a:gd name="T5" fmla="*/ 249 h 936"/>
              <a:gd name="T6" fmla="*/ 336 w 840"/>
              <a:gd name="T7" fmla="*/ 268 h 936"/>
              <a:gd name="T8" fmla="*/ 125 w 840"/>
              <a:gd name="T9" fmla="*/ 373 h 936"/>
              <a:gd name="T10" fmla="*/ 0 w 840"/>
              <a:gd name="T11" fmla="*/ 642 h 936"/>
              <a:gd name="T12" fmla="*/ 19 w 840"/>
              <a:gd name="T13" fmla="*/ 690 h 936"/>
              <a:gd name="T14" fmla="*/ 125 w 840"/>
              <a:gd name="T15" fmla="*/ 690 h 936"/>
              <a:gd name="T16" fmla="*/ 259 w 840"/>
              <a:gd name="T17" fmla="*/ 585 h 936"/>
              <a:gd name="T18" fmla="*/ 259 w 840"/>
              <a:gd name="T19" fmla="*/ 777 h 936"/>
              <a:gd name="T20" fmla="*/ 249 w 840"/>
              <a:gd name="T21" fmla="*/ 815 h 936"/>
              <a:gd name="T22" fmla="*/ 230 w 840"/>
              <a:gd name="T23" fmla="*/ 873 h 936"/>
              <a:gd name="T24" fmla="*/ 365 w 840"/>
              <a:gd name="T25" fmla="*/ 901 h 936"/>
              <a:gd name="T26" fmla="*/ 422 w 840"/>
              <a:gd name="T27" fmla="*/ 757 h 936"/>
              <a:gd name="T28" fmla="*/ 461 w 840"/>
              <a:gd name="T29" fmla="*/ 671 h 936"/>
              <a:gd name="T30" fmla="*/ 528 w 840"/>
              <a:gd name="T31" fmla="*/ 709 h 936"/>
              <a:gd name="T32" fmla="*/ 547 w 840"/>
              <a:gd name="T33" fmla="*/ 767 h 936"/>
              <a:gd name="T34" fmla="*/ 557 w 840"/>
              <a:gd name="T35" fmla="*/ 853 h 936"/>
              <a:gd name="T36" fmla="*/ 672 w 840"/>
              <a:gd name="T37" fmla="*/ 834 h 936"/>
              <a:gd name="T38" fmla="*/ 662 w 840"/>
              <a:gd name="T39" fmla="*/ 604 h 936"/>
              <a:gd name="T40" fmla="*/ 624 w 840"/>
              <a:gd name="T41" fmla="*/ 546 h 936"/>
              <a:gd name="T42" fmla="*/ 681 w 840"/>
              <a:gd name="T43" fmla="*/ 441 h 936"/>
              <a:gd name="T44" fmla="*/ 787 w 840"/>
              <a:gd name="T45" fmla="*/ 469 h 936"/>
              <a:gd name="T46" fmla="*/ 816 w 840"/>
              <a:gd name="T47" fmla="*/ 354 h 936"/>
              <a:gd name="T48" fmla="*/ 729 w 840"/>
              <a:gd name="T49" fmla="*/ 306 h 936"/>
              <a:gd name="T50" fmla="*/ 662 w 840"/>
              <a:gd name="T51" fmla="*/ 316 h 936"/>
              <a:gd name="T52" fmla="*/ 566 w 840"/>
              <a:gd name="T53" fmla="*/ 364 h 936"/>
              <a:gd name="T54" fmla="*/ 585 w 840"/>
              <a:gd name="T55" fmla="*/ 201 h 936"/>
              <a:gd name="T56" fmla="*/ 595 w 840"/>
              <a:gd name="T57" fmla="*/ 105 h 936"/>
              <a:gd name="T58" fmla="*/ 547 w 840"/>
              <a:gd name="T59" fmla="*/ 76 h 936"/>
              <a:gd name="T60" fmla="*/ 518 w 840"/>
              <a:gd name="T61" fmla="*/ 66 h 936"/>
              <a:gd name="T62" fmla="*/ 566 w 840"/>
              <a:gd name="T63" fmla="*/ 3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40" h="936">
                <a:moveTo>
                  <a:pt x="566" y="37"/>
                </a:moveTo>
                <a:cubicBezTo>
                  <a:pt x="471" y="8"/>
                  <a:pt x="361" y="0"/>
                  <a:pt x="278" y="57"/>
                </a:cubicBezTo>
                <a:cubicBezTo>
                  <a:pt x="243" y="109"/>
                  <a:pt x="220" y="203"/>
                  <a:pt x="278" y="249"/>
                </a:cubicBezTo>
                <a:cubicBezTo>
                  <a:pt x="294" y="262"/>
                  <a:pt x="317" y="261"/>
                  <a:pt x="336" y="268"/>
                </a:cubicBezTo>
                <a:cubicBezTo>
                  <a:pt x="421" y="398"/>
                  <a:pt x="170" y="371"/>
                  <a:pt x="125" y="373"/>
                </a:cubicBezTo>
                <a:cubicBezTo>
                  <a:pt x="65" y="433"/>
                  <a:pt x="25" y="560"/>
                  <a:pt x="0" y="642"/>
                </a:cubicBezTo>
                <a:cubicBezTo>
                  <a:pt x="6" y="658"/>
                  <a:pt x="5" y="680"/>
                  <a:pt x="19" y="690"/>
                </a:cubicBezTo>
                <a:cubicBezTo>
                  <a:pt x="48" y="712"/>
                  <a:pt x="95" y="696"/>
                  <a:pt x="125" y="690"/>
                </a:cubicBezTo>
                <a:cubicBezTo>
                  <a:pt x="170" y="623"/>
                  <a:pt x="175" y="601"/>
                  <a:pt x="259" y="585"/>
                </a:cubicBezTo>
                <a:cubicBezTo>
                  <a:pt x="303" y="650"/>
                  <a:pt x="286" y="706"/>
                  <a:pt x="259" y="777"/>
                </a:cubicBezTo>
                <a:cubicBezTo>
                  <a:pt x="254" y="789"/>
                  <a:pt x="253" y="802"/>
                  <a:pt x="249" y="815"/>
                </a:cubicBezTo>
                <a:cubicBezTo>
                  <a:pt x="243" y="834"/>
                  <a:pt x="230" y="873"/>
                  <a:pt x="230" y="873"/>
                </a:cubicBezTo>
                <a:cubicBezTo>
                  <a:pt x="252" y="936"/>
                  <a:pt x="306" y="908"/>
                  <a:pt x="365" y="901"/>
                </a:cubicBezTo>
                <a:cubicBezTo>
                  <a:pt x="398" y="856"/>
                  <a:pt x="412" y="813"/>
                  <a:pt x="422" y="757"/>
                </a:cubicBezTo>
                <a:cubicBezTo>
                  <a:pt x="436" y="677"/>
                  <a:pt x="412" y="703"/>
                  <a:pt x="461" y="671"/>
                </a:cubicBezTo>
                <a:cubicBezTo>
                  <a:pt x="504" y="680"/>
                  <a:pt x="511" y="670"/>
                  <a:pt x="528" y="709"/>
                </a:cubicBezTo>
                <a:cubicBezTo>
                  <a:pt x="536" y="728"/>
                  <a:pt x="547" y="767"/>
                  <a:pt x="547" y="767"/>
                </a:cubicBezTo>
                <a:cubicBezTo>
                  <a:pt x="550" y="796"/>
                  <a:pt x="534" y="835"/>
                  <a:pt x="557" y="853"/>
                </a:cubicBezTo>
                <a:cubicBezTo>
                  <a:pt x="577" y="869"/>
                  <a:pt x="643" y="844"/>
                  <a:pt x="672" y="834"/>
                </a:cubicBezTo>
                <a:cubicBezTo>
                  <a:pt x="718" y="763"/>
                  <a:pt x="687" y="678"/>
                  <a:pt x="662" y="604"/>
                </a:cubicBezTo>
                <a:cubicBezTo>
                  <a:pt x="655" y="582"/>
                  <a:pt x="624" y="546"/>
                  <a:pt x="624" y="546"/>
                </a:cubicBezTo>
                <a:cubicBezTo>
                  <a:pt x="632" y="489"/>
                  <a:pt x="625" y="459"/>
                  <a:pt x="681" y="441"/>
                </a:cubicBezTo>
                <a:cubicBezTo>
                  <a:pt x="716" y="452"/>
                  <a:pt x="752" y="458"/>
                  <a:pt x="787" y="469"/>
                </a:cubicBezTo>
                <a:cubicBezTo>
                  <a:pt x="829" y="441"/>
                  <a:pt x="840" y="408"/>
                  <a:pt x="816" y="354"/>
                </a:cubicBezTo>
                <a:cubicBezTo>
                  <a:pt x="808" y="336"/>
                  <a:pt x="745" y="317"/>
                  <a:pt x="729" y="306"/>
                </a:cubicBezTo>
                <a:cubicBezTo>
                  <a:pt x="707" y="309"/>
                  <a:pt x="684" y="310"/>
                  <a:pt x="662" y="316"/>
                </a:cubicBezTo>
                <a:cubicBezTo>
                  <a:pt x="627" y="326"/>
                  <a:pt x="600" y="352"/>
                  <a:pt x="566" y="364"/>
                </a:cubicBezTo>
                <a:cubicBezTo>
                  <a:pt x="486" y="336"/>
                  <a:pt x="538" y="233"/>
                  <a:pt x="585" y="201"/>
                </a:cubicBezTo>
                <a:cubicBezTo>
                  <a:pt x="601" y="156"/>
                  <a:pt x="616" y="147"/>
                  <a:pt x="595" y="105"/>
                </a:cubicBezTo>
                <a:cubicBezTo>
                  <a:pt x="583" y="82"/>
                  <a:pt x="569" y="83"/>
                  <a:pt x="547" y="76"/>
                </a:cubicBezTo>
                <a:cubicBezTo>
                  <a:pt x="537" y="73"/>
                  <a:pt x="514" y="75"/>
                  <a:pt x="518" y="66"/>
                </a:cubicBezTo>
                <a:cubicBezTo>
                  <a:pt x="526" y="49"/>
                  <a:pt x="550" y="47"/>
                  <a:pt x="566" y="37"/>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CH" smtClean="0"/>
              <a:t>Formatierungen II</a:t>
            </a:r>
            <a:endParaRPr lang="de-CH"/>
          </a:p>
        </p:txBody>
      </p:sp>
      <p:sp>
        <p:nvSpPr>
          <p:cNvPr id="20483" name="Rectangle 3"/>
          <p:cNvSpPr>
            <a:spLocks noGrp="1" noChangeArrowheads="1"/>
          </p:cNvSpPr>
          <p:nvPr>
            <p:ph idx="1"/>
          </p:nvPr>
        </p:nvSpPr>
        <p:spPr/>
        <p:txBody>
          <a:bodyPr/>
          <a:lstStyle/>
          <a:p>
            <a:r>
              <a:rPr lang="de-CH" dirty="0" smtClean="0"/>
              <a:t>Erstellen Sie auf der rechten Seite dieselben Objekte wie auf der linken (nicht kopieren, neu erstellen).</a:t>
            </a:r>
            <a:endParaRPr lang="de-CH" dirty="0"/>
          </a:p>
        </p:txBody>
      </p:sp>
      <p:sp>
        <p:nvSpPr>
          <p:cNvPr id="9" name="Fußzeilenplatzhalter 3"/>
          <p:cNvSpPr>
            <a:spLocks noGrp="1"/>
          </p:cNvSpPr>
          <p:nvPr>
            <p:ph type="ftr" sz="quarter" idx="11"/>
          </p:nvPr>
        </p:nvSpPr>
        <p:spPr/>
        <p:txBody>
          <a:bodyPr/>
          <a:lstStyle/>
          <a:p>
            <a:r>
              <a:rPr lang="de-CH" smtClean="0"/>
              <a:t>Grafik- und Zeichenobjekte © Jürg Lippuner</a:t>
            </a:r>
            <a:endParaRPr lang="de-CH"/>
          </a:p>
        </p:txBody>
      </p:sp>
      <p:sp>
        <p:nvSpPr>
          <p:cNvPr id="10" name="Foliennummernplatzhalter 4"/>
          <p:cNvSpPr>
            <a:spLocks noGrp="1"/>
          </p:cNvSpPr>
          <p:nvPr>
            <p:ph type="sldNum" sz="quarter" idx="12"/>
          </p:nvPr>
        </p:nvSpPr>
        <p:spPr/>
        <p:txBody>
          <a:bodyPr/>
          <a:lstStyle/>
          <a:p>
            <a:fld id="{D65CAB92-A5D2-4687-A005-F5B393D8C2B3}" type="slidenum">
              <a:rPr lang="de-CH" smtClean="0"/>
              <a:pPr/>
              <a:t>11</a:t>
            </a:fld>
            <a:endParaRPr lang="de-CH"/>
          </a:p>
        </p:txBody>
      </p:sp>
      <p:sp>
        <p:nvSpPr>
          <p:cNvPr id="20484" name="Line 4"/>
          <p:cNvSpPr>
            <a:spLocks noChangeShapeType="1"/>
          </p:cNvSpPr>
          <p:nvPr/>
        </p:nvSpPr>
        <p:spPr bwMode="auto">
          <a:xfrm>
            <a:off x="683344" y="2997200"/>
            <a:ext cx="1944688" cy="6477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5" name="Line 5"/>
          <p:cNvSpPr>
            <a:spLocks noChangeShapeType="1"/>
          </p:cNvSpPr>
          <p:nvPr/>
        </p:nvSpPr>
        <p:spPr bwMode="auto">
          <a:xfrm flipV="1">
            <a:off x="970682" y="4149725"/>
            <a:ext cx="1512887" cy="431800"/>
          </a:xfrm>
          <a:prstGeom prst="line">
            <a:avLst/>
          </a:prstGeom>
          <a:noFill/>
          <a:ln w="57150">
            <a:solidFill>
              <a:srgbClr val="A5002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6" name="Line 6"/>
          <p:cNvSpPr>
            <a:spLocks noChangeShapeType="1"/>
          </p:cNvSpPr>
          <p:nvPr/>
        </p:nvSpPr>
        <p:spPr bwMode="auto">
          <a:xfrm>
            <a:off x="3779912" y="285273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7" name="Line 7"/>
          <p:cNvSpPr>
            <a:spLocks noChangeShapeType="1"/>
          </p:cNvSpPr>
          <p:nvPr/>
        </p:nvSpPr>
        <p:spPr bwMode="auto">
          <a:xfrm>
            <a:off x="1835869" y="4724400"/>
            <a:ext cx="1223963" cy="576263"/>
          </a:xfrm>
          <a:prstGeom prst="line">
            <a:avLst/>
          </a:prstGeom>
          <a:noFill/>
          <a:ln w="57150">
            <a:solidFill>
              <a:schemeClr val="accent2"/>
            </a:solidFill>
            <a:prstDash val="sysDot"/>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8" name="Rectangle 8"/>
          <p:cNvSpPr>
            <a:spLocks noChangeArrowheads="1"/>
          </p:cNvSpPr>
          <p:nvPr/>
        </p:nvSpPr>
        <p:spPr bwMode="auto">
          <a:xfrm>
            <a:off x="899244" y="5157788"/>
            <a:ext cx="936625" cy="719137"/>
          </a:xfrm>
          <a:prstGeom prst="rect">
            <a:avLst/>
          </a:prstGeom>
          <a:noFill/>
          <a:ln w="28575">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de-CH" smtClean="0"/>
              <a:t>Formatierungen III</a:t>
            </a:r>
            <a:endParaRPr lang="de-CH"/>
          </a:p>
        </p:txBody>
      </p:sp>
      <p:sp>
        <p:nvSpPr>
          <p:cNvPr id="21507" name="Rectangle 3"/>
          <p:cNvSpPr>
            <a:spLocks noGrp="1" noChangeArrowheads="1"/>
          </p:cNvSpPr>
          <p:nvPr>
            <p:ph idx="1"/>
          </p:nvPr>
        </p:nvSpPr>
        <p:spPr/>
        <p:txBody>
          <a:bodyPr/>
          <a:lstStyle/>
          <a:p>
            <a:r>
              <a:rPr lang="de-CH" dirty="0"/>
              <a:t>Erstellen Sie auf der rechten Seite dieselben Objekte wie auf der linken (nicht kopieren, neu erstellen).</a:t>
            </a:r>
            <a:endParaRPr lang="de-CH" dirty="0"/>
          </a:p>
        </p:txBody>
      </p:sp>
      <p:sp>
        <p:nvSpPr>
          <p:cNvPr id="9" name="Fußzeilenplatzhalter 3"/>
          <p:cNvSpPr>
            <a:spLocks noGrp="1"/>
          </p:cNvSpPr>
          <p:nvPr>
            <p:ph type="ftr" sz="quarter" idx="11"/>
          </p:nvPr>
        </p:nvSpPr>
        <p:spPr/>
        <p:txBody>
          <a:bodyPr/>
          <a:lstStyle/>
          <a:p>
            <a:r>
              <a:rPr lang="de-CH" smtClean="0"/>
              <a:t>Grafik- und Zeichenobjekte © Jürg Lippuner</a:t>
            </a:r>
            <a:endParaRPr lang="de-CH"/>
          </a:p>
        </p:txBody>
      </p:sp>
      <p:sp>
        <p:nvSpPr>
          <p:cNvPr id="10" name="Foliennummernplatzhalter 4"/>
          <p:cNvSpPr>
            <a:spLocks noGrp="1"/>
          </p:cNvSpPr>
          <p:nvPr>
            <p:ph type="sldNum" sz="quarter" idx="12"/>
          </p:nvPr>
        </p:nvSpPr>
        <p:spPr/>
        <p:txBody>
          <a:bodyPr/>
          <a:lstStyle/>
          <a:p>
            <a:fld id="{36A1D18A-03F3-4A54-98BB-AAE3F012ADAC}" type="slidenum">
              <a:rPr lang="de-CH" smtClean="0"/>
              <a:pPr/>
              <a:t>12</a:t>
            </a:fld>
            <a:endParaRPr lang="de-CH"/>
          </a:p>
        </p:txBody>
      </p:sp>
      <p:sp>
        <p:nvSpPr>
          <p:cNvPr id="21510" name="Line 6"/>
          <p:cNvSpPr>
            <a:spLocks noChangeShapeType="1"/>
          </p:cNvSpPr>
          <p:nvPr/>
        </p:nvSpPr>
        <p:spPr bwMode="auto">
          <a:xfrm>
            <a:off x="3783455" y="252883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1513" name="AutoShape 9"/>
          <p:cNvSpPr>
            <a:spLocks noChangeArrowheads="1"/>
          </p:cNvSpPr>
          <p:nvPr/>
        </p:nvSpPr>
        <p:spPr bwMode="auto">
          <a:xfrm>
            <a:off x="612775" y="2517817"/>
            <a:ext cx="1079500" cy="1008062"/>
          </a:xfrm>
          <a:prstGeom prst="smileyFace">
            <a:avLst>
              <a:gd name="adj" fmla="val 4653"/>
            </a:avLst>
          </a:prstGeom>
          <a:solidFill>
            <a:srgbClr val="FFFF00"/>
          </a:solidFill>
          <a:ln w="38100">
            <a:solidFill>
              <a:srgbClr val="A5002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4" name="AutoShape 10"/>
          <p:cNvSpPr>
            <a:spLocks noChangeArrowheads="1"/>
          </p:cNvSpPr>
          <p:nvPr/>
        </p:nvSpPr>
        <p:spPr bwMode="auto">
          <a:xfrm>
            <a:off x="2375694" y="2528838"/>
            <a:ext cx="936625" cy="1079500"/>
          </a:xfrm>
          <a:prstGeom prst="flowChartMagneticDisk">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5" name="AutoShape 11"/>
          <p:cNvSpPr>
            <a:spLocks noChangeArrowheads="1"/>
          </p:cNvSpPr>
          <p:nvPr/>
        </p:nvSpPr>
        <p:spPr bwMode="auto">
          <a:xfrm>
            <a:off x="799770" y="4258501"/>
            <a:ext cx="1081087" cy="1081088"/>
          </a:xfrm>
          <a:prstGeom prst="sun">
            <a:avLst>
              <a:gd name="adj" fmla="val 25000"/>
            </a:avLst>
          </a:prstGeom>
          <a:solidFill>
            <a:schemeClr val="folHlink"/>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6" name="AutoShape 12"/>
          <p:cNvSpPr>
            <a:spLocks noChangeArrowheads="1"/>
          </p:cNvSpPr>
          <p:nvPr/>
        </p:nvSpPr>
        <p:spPr bwMode="auto">
          <a:xfrm>
            <a:off x="2232025" y="3984243"/>
            <a:ext cx="1223962" cy="1163638"/>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CH" smtClean="0"/>
              <a:t>Füllung</a:t>
            </a:r>
            <a:endParaRPr lang="de-CH"/>
          </a:p>
        </p:txBody>
      </p:sp>
      <p:sp>
        <p:nvSpPr>
          <p:cNvPr id="17411" name="Rectangle 3"/>
          <p:cNvSpPr>
            <a:spLocks noGrp="1" noChangeArrowheads="1"/>
          </p:cNvSpPr>
          <p:nvPr>
            <p:ph idx="1"/>
          </p:nvPr>
        </p:nvSpPr>
        <p:spPr/>
        <p:txBody>
          <a:bodyPr/>
          <a:lstStyle/>
          <a:p>
            <a:r>
              <a:rPr lang="de-CH" smtClean="0"/>
              <a:t>Ändern Sie das Objekt links so wie das Muster auf der rechten Seite</a:t>
            </a:r>
            <a:endParaRPr lang="de-CH"/>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8BFC4D63-75CB-413F-81DC-AB8E0458E4FA}" type="slidenum">
              <a:rPr lang="de-CH" smtClean="0"/>
              <a:pPr/>
              <a:t>13</a:t>
            </a:fld>
            <a:endParaRPr lang="de-CH"/>
          </a:p>
        </p:txBody>
      </p:sp>
      <p:sp>
        <p:nvSpPr>
          <p:cNvPr id="17477"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7480" name="Freeform 72"/>
          <p:cNvSpPr>
            <a:spLocks/>
          </p:cNvSpPr>
          <p:nvPr/>
        </p:nvSpPr>
        <p:spPr bwMode="auto">
          <a:xfrm>
            <a:off x="1101810" y="2718623"/>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solidFill>
            <a:srgbClr val="CCFFFF"/>
          </a:soli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7482" name="Freeform 74"/>
          <p:cNvSpPr>
            <a:spLocks/>
          </p:cNvSpPr>
          <p:nvPr/>
        </p:nvSpPr>
        <p:spPr bwMode="auto">
          <a:xfrm>
            <a:off x="4379618" y="2718624"/>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flip="none" rotWithShape="1">
            <a:gsLst>
              <a:gs pos="0">
                <a:schemeClr val="accent5">
                  <a:lumMod val="20000"/>
                  <a:lumOff val="80000"/>
                </a:schemeClr>
              </a:gs>
              <a:gs pos="50000">
                <a:schemeClr val="accent2">
                  <a:lumMod val="75000"/>
                </a:schemeClr>
              </a:gs>
              <a:gs pos="100000">
                <a:schemeClr val="accent5">
                  <a:lumMod val="20000"/>
                  <a:lumOff val="80000"/>
                </a:schemeClr>
              </a:gs>
            </a:gsLst>
            <a:path path="circle">
              <a:fillToRect l="50000" t="50000" r="50000" b="50000"/>
            </a:path>
            <a:tileRect/>
          </a:gradFill>
          <a:ln w="3175" cmpd="sng">
            <a:solidFill>
              <a:schemeClr val="tx1"/>
            </a:solidFill>
            <a:round/>
            <a:headEnd/>
            <a:tailEnd/>
          </a:ln>
          <a:effectLst/>
          <a:extLst/>
        </p:spPr>
        <p:txBody>
          <a:bodyPr/>
          <a:lstStyle/>
          <a:p>
            <a:endParaRPr lang="de-CH"/>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de-CH" smtClean="0"/>
              <a:t>Schatten</a:t>
            </a:r>
            <a:endParaRPr lang="de-CH"/>
          </a:p>
        </p:txBody>
      </p:sp>
      <p:sp>
        <p:nvSpPr>
          <p:cNvPr id="16387" name="Rectangle 3"/>
          <p:cNvSpPr>
            <a:spLocks noGrp="1" noChangeArrowheads="1"/>
          </p:cNvSpPr>
          <p:nvPr>
            <p:ph idx="1"/>
          </p:nvPr>
        </p:nvSpPr>
        <p:spPr/>
        <p:txBody>
          <a:bodyPr/>
          <a:lstStyle/>
          <a:p>
            <a:r>
              <a:rPr lang="de-CH" dirty="0" smtClean="0"/>
              <a:t>Ändern Sie das Objekt links so wie das Muster auf der rechten Seite</a:t>
            </a:r>
            <a:endParaRPr lang="de-CH" dirty="0"/>
          </a:p>
        </p:txBody>
      </p:sp>
      <p:sp>
        <p:nvSpPr>
          <p:cNvPr id="70" name="Fußzeilenplatzhalter 3"/>
          <p:cNvSpPr>
            <a:spLocks noGrp="1"/>
          </p:cNvSpPr>
          <p:nvPr>
            <p:ph type="ftr" sz="quarter" idx="11"/>
          </p:nvPr>
        </p:nvSpPr>
        <p:spPr/>
        <p:txBody>
          <a:bodyPr/>
          <a:lstStyle/>
          <a:p>
            <a:r>
              <a:rPr lang="de-CH" smtClean="0"/>
              <a:t>Grafik- und Zeichenobjekte © Jürg Lippuner</a:t>
            </a:r>
            <a:endParaRPr lang="de-CH"/>
          </a:p>
        </p:txBody>
      </p:sp>
      <p:sp>
        <p:nvSpPr>
          <p:cNvPr id="71" name="Foliennummernplatzhalter 4"/>
          <p:cNvSpPr>
            <a:spLocks noGrp="1"/>
          </p:cNvSpPr>
          <p:nvPr>
            <p:ph type="sldNum" sz="quarter" idx="12"/>
          </p:nvPr>
        </p:nvSpPr>
        <p:spPr/>
        <p:txBody>
          <a:bodyPr/>
          <a:lstStyle/>
          <a:p>
            <a:fld id="{1E994991-15C1-4899-84C4-296CAEB0AC76}" type="slidenum">
              <a:rPr lang="de-CH" smtClean="0"/>
              <a:pPr/>
              <a:t>14</a:t>
            </a:fld>
            <a:endParaRPr lang="de-CH"/>
          </a:p>
        </p:txBody>
      </p:sp>
      <p:grpSp>
        <p:nvGrpSpPr>
          <p:cNvPr id="16388" name="Group 4"/>
          <p:cNvGrpSpPr>
            <a:grpSpLocks/>
          </p:cNvGrpSpPr>
          <p:nvPr/>
        </p:nvGrpSpPr>
        <p:grpSpPr bwMode="auto">
          <a:xfrm>
            <a:off x="754671" y="2772599"/>
            <a:ext cx="2520950" cy="2520950"/>
            <a:chOff x="3152" y="2069"/>
            <a:chExt cx="1723" cy="1588"/>
          </a:xfrm>
        </p:grpSpPr>
        <p:sp>
          <p:nvSpPr>
            <p:cNvPr id="16389" name="Freeform 5"/>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0" name="Freeform 6"/>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1" name="Freeform 7"/>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6392" name="Group 8"/>
            <p:cNvGrpSpPr>
              <a:grpSpLocks/>
            </p:cNvGrpSpPr>
            <p:nvPr/>
          </p:nvGrpSpPr>
          <p:grpSpPr bwMode="auto">
            <a:xfrm>
              <a:off x="3560" y="3203"/>
              <a:ext cx="226" cy="454"/>
              <a:chOff x="2245" y="2614"/>
              <a:chExt cx="226" cy="454"/>
            </a:xfrm>
          </p:grpSpPr>
          <p:sp>
            <p:nvSpPr>
              <p:cNvPr id="16393" name="Rectangle 9"/>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394" name="Freeform 10"/>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5" name="Freeform 11"/>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396" name="Group 12"/>
            <p:cNvGrpSpPr>
              <a:grpSpLocks/>
            </p:cNvGrpSpPr>
            <p:nvPr/>
          </p:nvGrpSpPr>
          <p:grpSpPr bwMode="auto">
            <a:xfrm>
              <a:off x="3379" y="2886"/>
              <a:ext cx="545" cy="181"/>
              <a:chOff x="1701" y="2069"/>
              <a:chExt cx="545" cy="181"/>
            </a:xfrm>
          </p:grpSpPr>
          <p:grpSp>
            <p:nvGrpSpPr>
              <p:cNvPr id="16397" name="Group 13"/>
              <p:cNvGrpSpPr>
                <a:grpSpLocks/>
              </p:cNvGrpSpPr>
              <p:nvPr/>
            </p:nvGrpSpPr>
            <p:grpSpPr bwMode="auto">
              <a:xfrm>
                <a:off x="1701" y="2069"/>
                <a:ext cx="545" cy="181"/>
                <a:chOff x="1655" y="2251"/>
                <a:chExt cx="545" cy="181"/>
              </a:xfrm>
            </p:grpSpPr>
            <p:grpSp>
              <p:nvGrpSpPr>
                <p:cNvPr id="16398" name="Group 14"/>
                <p:cNvGrpSpPr>
                  <a:grpSpLocks/>
                </p:cNvGrpSpPr>
                <p:nvPr/>
              </p:nvGrpSpPr>
              <p:grpSpPr bwMode="auto">
                <a:xfrm>
                  <a:off x="1791" y="2251"/>
                  <a:ext cx="273" cy="181"/>
                  <a:chOff x="1791" y="2251"/>
                  <a:chExt cx="364" cy="181"/>
                </a:xfrm>
              </p:grpSpPr>
              <p:sp>
                <p:nvSpPr>
                  <p:cNvPr id="16399" name="Rectangle 15"/>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0" name="Rectangle 16"/>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1" name="Rectangle 1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2" name="Rectangle 1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3" name="Line 19"/>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404" name="Group 20"/>
            <p:cNvGrpSpPr>
              <a:grpSpLocks/>
            </p:cNvGrpSpPr>
            <p:nvPr/>
          </p:nvGrpSpPr>
          <p:grpSpPr bwMode="auto">
            <a:xfrm>
              <a:off x="4105" y="2886"/>
              <a:ext cx="545" cy="181"/>
              <a:chOff x="1701" y="2069"/>
              <a:chExt cx="545" cy="181"/>
            </a:xfrm>
          </p:grpSpPr>
          <p:grpSp>
            <p:nvGrpSpPr>
              <p:cNvPr id="16405" name="Group 21"/>
              <p:cNvGrpSpPr>
                <a:grpSpLocks/>
              </p:cNvGrpSpPr>
              <p:nvPr/>
            </p:nvGrpSpPr>
            <p:grpSpPr bwMode="auto">
              <a:xfrm>
                <a:off x="1701" y="2069"/>
                <a:ext cx="545" cy="181"/>
                <a:chOff x="1655" y="2251"/>
                <a:chExt cx="545" cy="181"/>
              </a:xfrm>
            </p:grpSpPr>
            <p:grpSp>
              <p:nvGrpSpPr>
                <p:cNvPr id="16406" name="Group 22"/>
                <p:cNvGrpSpPr>
                  <a:grpSpLocks/>
                </p:cNvGrpSpPr>
                <p:nvPr/>
              </p:nvGrpSpPr>
              <p:grpSpPr bwMode="auto">
                <a:xfrm>
                  <a:off x="1791" y="2251"/>
                  <a:ext cx="273" cy="181"/>
                  <a:chOff x="1791" y="2251"/>
                  <a:chExt cx="364" cy="181"/>
                </a:xfrm>
              </p:grpSpPr>
              <p:sp>
                <p:nvSpPr>
                  <p:cNvPr id="16407" name="Rectangle 23"/>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8" name="Rectangle 24"/>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9" name="Rectangle 25"/>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0" name="Rectangle 26"/>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1" name="Line 27"/>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412" name="Group 28"/>
            <p:cNvGrpSpPr>
              <a:grpSpLocks/>
            </p:cNvGrpSpPr>
            <p:nvPr/>
          </p:nvGrpSpPr>
          <p:grpSpPr bwMode="auto">
            <a:xfrm>
              <a:off x="4105" y="3294"/>
              <a:ext cx="545" cy="181"/>
              <a:chOff x="1701" y="2069"/>
              <a:chExt cx="545" cy="181"/>
            </a:xfrm>
          </p:grpSpPr>
          <p:grpSp>
            <p:nvGrpSpPr>
              <p:cNvPr id="16413" name="Group 29"/>
              <p:cNvGrpSpPr>
                <a:grpSpLocks/>
              </p:cNvGrpSpPr>
              <p:nvPr/>
            </p:nvGrpSpPr>
            <p:grpSpPr bwMode="auto">
              <a:xfrm>
                <a:off x="1701" y="2069"/>
                <a:ext cx="545" cy="181"/>
                <a:chOff x="1655" y="2251"/>
                <a:chExt cx="545" cy="181"/>
              </a:xfrm>
            </p:grpSpPr>
            <p:grpSp>
              <p:nvGrpSpPr>
                <p:cNvPr id="16414" name="Group 30"/>
                <p:cNvGrpSpPr>
                  <a:grpSpLocks/>
                </p:cNvGrpSpPr>
                <p:nvPr/>
              </p:nvGrpSpPr>
              <p:grpSpPr bwMode="auto">
                <a:xfrm>
                  <a:off x="1791" y="2251"/>
                  <a:ext cx="273" cy="181"/>
                  <a:chOff x="1791" y="2251"/>
                  <a:chExt cx="364" cy="181"/>
                </a:xfrm>
              </p:grpSpPr>
              <p:sp>
                <p:nvSpPr>
                  <p:cNvPr id="16415" name="Rectangle 31"/>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6" name="Rectangle 32"/>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7" name="Rectangle 33"/>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8" name="Rectangle 34"/>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9" name="Line 35"/>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16516" name="Oval 132"/>
          <p:cNvSpPr>
            <a:spLocks noChangeArrowheads="1"/>
          </p:cNvSpPr>
          <p:nvPr/>
        </p:nvSpPr>
        <p:spPr bwMode="auto">
          <a:xfrm>
            <a:off x="4067944" y="2917855"/>
            <a:ext cx="504825" cy="504825"/>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nvGrpSpPr>
          <p:cNvPr id="104" name="Group 4"/>
          <p:cNvGrpSpPr>
            <a:grpSpLocks/>
          </p:cNvGrpSpPr>
          <p:nvPr/>
        </p:nvGrpSpPr>
        <p:grpSpPr bwMode="auto">
          <a:xfrm>
            <a:off x="4354985" y="2772600"/>
            <a:ext cx="2520950" cy="2520950"/>
            <a:chOff x="3152" y="2069"/>
            <a:chExt cx="1723" cy="1588"/>
          </a:xfrm>
          <a:effectLst>
            <a:outerShdw blurRad="63500" dist="12700" dir="2700000" sy="-23000" kx="-800400" algn="bl" rotWithShape="0">
              <a:prstClr val="black">
                <a:alpha val="23000"/>
              </a:prstClr>
            </a:outerShdw>
          </a:effectLst>
        </p:grpSpPr>
        <p:sp>
          <p:nvSpPr>
            <p:cNvPr id="105" name="Freeform 5"/>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06" name="Freeform 6"/>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07" name="Freeform 7"/>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08" name="Group 8"/>
            <p:cNvGrpSpPr>
              <a:grpSpLocks/>
            </p:cNvGrpSpPr>
            <p:nvPr/>
          </p:nvGrpSpPr>
          <p:grpSpPr bwMode="auto">
            <a:xfrm>
              <a:off x="3560" y="3203"/>
              <a:ext cx="226" cy="454"/>
              <a:chOff x="2245" y="2614"/>
              <a:chExt cx="226" cy="454"/>
            </a:xfrm>
          </p:grpSpPr>
          <p:sp>
            <p:nvSpPr>
              <p:cNvPr id="133" name="Rectangle 9"/>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4" name="Freeform 10"/>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35" name="Freeform 11"/>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09" name="Group 12"/>
            <p:cNvGrpSpPr>
              <a:grpSpLocks/>
            </p:cNvGrpSpPr>
            <p:nvPr/>
          </p:nvGrpSpPr>
          <p:grpSpPr bwMode="auto">
            <a:xfrm>
              <a:off x="3379" y="2886"/>
              <a:ext cx="545" cy="181"/>
              <a:chOff x="1701" y="2069"/>
              <a:chExt cx="545" cy="181"/>
            </a:xfrm>
          </p:grpSpPr>
          <p:grpSp>
            <p:nvGrpSpPr>
              <p:cNvPr id="126" name="Group 13"/>
              <p:cNvGrpSpPr>
                <a:grpSpLocks/>
              </p:cNvGrpSpPr>
              <p:nvPr/>
            </p:nvGrpSpPr>
            <p:grpSpPr bwMode="auto">
              <a:xfrm>
                <a:off x="1701" y="2069"/>
                <a:ext cx="545" cy="181"/>
                <a:chOff x="1655" y="2251"/>
                <a:chExt cx="545" cy="181"/>
              </a:xfrm>
            </p:grpSpPr>
            <p:grpSp>
              <p:nvGrpSpPr>
                <p:cNvPr id="128" name="Group 14"/>
                <p:cNvGrpSpPr>
                  <a:grpSpLocks/>
                </p:cNvGrpSpPr>
                <p:nvPr/>
              </p:nvGrpSpPr>
              <p:grpSpPr bwMode="auto">
                <a:xfrm>
                  <a:off x="1791" y="2251"/>
                  <a:ext cx="273" cy="181"/>
                  <a:chOff x="1791" y="2251"/>
                  <a:chExt cx="364" cy="181"/>
                </a:xfrm>
              </p:grpSpPr>
              <p:sp>
                <p:nvSpPr>
                  <p:cNvPr id="131" name="Rectangle 15"/>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2" name="Rectangle 16"/>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9" name="Rectangle 1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0" name="Rectangle 1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7" name="Line 19"/>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10" name="Group 20"/>
            <p:cNvGrpSpPr>
              <a:grpSpLocks/>
            </p:cNvGrpSpPr>
            <p:nvPr/>
          </p:nvGrpSpPr>
          <p:grpSpPr bwMode="auto">
            <a:xfrm>
              <a:off x="4105" y="2886"/>
              <a:ext cx="545" cy="181"/>
              <a:chOff x="1701" y="2069"/>
              <a:chExt cx="545" cy="181"/>
            </a:xfrm>
          </p:grpSpPr>
          <p:grpSp>
            <p:nvGrpSpPr>
              <p:cNvPr id="119" name="Group 21"/>
              <p:cNvGrpSpPr>
                <a:grpSpLocks/>
              </p:cNvGrpSpPr>
              <p:nvPr/>
            </p:nvGrpSpPr>
            <p:grpSpPr bwMode="auto">
              <a:xfrm>
                <a:off x="1701" y="2069"/>
                <a:ext cx="545" cy="181"/>
                <a:chOff x="1655" y="2251"/>
                <a:chExt cx="545" cy="181"/>
              </a:xfrm>
            </p:grpSpPr>
            <p:grpSp>
              <p:nvGrpSpPr>
                <p:cNvPr id="121" name="Group 22"/>
                <p:cNvGrpSpPr>
                  <a:grpSpLocks/>
                </p:cNvGrpSpPr>
                <p:nvPr/>
              </p:nvGrpSpPr>
              <p:grpSpPr bwMode="auto">
                <a:xfrm>
                  <a:off x="1791" y="2251"/>
                  <a:ext cx="273" cy="181"/>
                  <a:chOff x="1791" y="2251"/>
                  <a:chExt cx="364" cy="181"/>
                </a:xfrm>
              </p:grpSpPr>
              <p:sp>
                <p:nvSpPr>
                  <p:cNvPr id="124" name="Rectangle 23"/>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25" name="Rectangle 24"/>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2" name="Rectangle 25"/>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23" name="Rectangle 26"/>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0" name="Line 27"/>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11" name="Group 28"/>
            <p:cNvGrpSpPr>
              <a:grpSpLocks/>
            </p:cNvGrpSpPr>
            <p:nvPr/>
          </p:nvGrpSpPr>
          <p:grpSpPr bwMode="auto">
            <a:xfrm>
              <a:off x="4105" y="3294"/>
              <a:ext cx="545" cy="181"/>
              <a:chOff x="1701" y="2069"/>
              <a:chExt cx="545" cy="181"/>
            </a:xfrm>
          </p:grpSpPr>
          <p:grpSp>
            <p:nvGrpSpPr>
              <p:cNvPr id="112" name="Group 29"/>
              <p:cNvGrpSpPr>
                <a:grpSpLocks/>
              </p:cNvGrpSpPr>
              <p:nvPr/>
            </p:nvGrpSpPr>
            <p:grpSpPr bwMode="auto">
              <a:xfrm>
                <a:off x="1701" y="2069"/>
                <a:ext cx="545" cy="181"/>
                <a:chOff x="1655" y="2251"/>
                <a:chExt cx="545" cy="181"/>
              </a:xfrm>
            </p:grpSpPr>
            <p:grpSp>
              <p:nvGrpSpPr>
                <p:cNvPr id="114" name="Group 30"/>
                <p:cNvGrpSpPr>
                  <a:grpSpLocks/>
                </p:cNvGrpSpPr>
                <p:nvPr/>
              </p:nvGrpSpPr>
              <p:grpSpPr bwMode="auto">
                <a:xfrm>
                  <a:off x="1791" y="2251"/>
                  <a:ext cx="273" cy="181"/>
                  <a:chOff x="1791" y="2251"/>
                  <a:chExt cx="364" cy="181"/>
                </a:xfrm>
              </p:grpSpPr>
              <p:sp>
                <p:nvSpPr>
                  <p:cNvPr id="117" name="Rectangle 31"/>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8" name="Rectangle 32"/>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15" name="Rectangle 33"/>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6" name="Rectangle 34"/>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13" name="Line 35"/>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76"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Perspektive</a:t>
            </a:r>
            <a:endParaRPr lang="de-CH" dirty="0"/>
          </a:p>
        </p:txBody>
      </p:sp>
      <p:sp>
        <p:nvSpPr>
          <p:cNvPr id="18435" name="Rectangle 3"/>
          <p:cNvSpPr>
            <a:spLocks noGrp="1" noChangeArrowheads="1"/>
          </p:cNvSpPr>
          <p:nvPr>
            <p:ph idx="1"/>
          </p:nvPr>
        </p:nvSpPr>
        <p:spPr/>
        <p:txBody>
          <a:bodyPr/>
          <a:lstStyle/>
          <a:p>
            <a:r>
              <a:rPr lang="de-CH" smtClean="0"/>
              <a:t>Ändern Sie das Objekt links so wie das Muster auf der rechten Seite</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15</a:t>
            </a:fld>
            <a:endParaRPr lang="de-CH"/>
          </a:p>
        </p:txBody>
      </p:sp>
      <p:sp>
        <p:nvSpPr>
          <p:cNvPr id="18437" name="Freeform 5"/>
          <p:cNvSpPr>
            <a:spLocks/>
          </p:cNvSpPr>
          <p:nvPr/>
        </p:nvSpPr>
        <p:spPr bwMode="auto">
          <a:xfrm>
            <a:off x="755576" y="2492896"/>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scene3d>
            <a:camera prst="orthographicFront"/>
            <a:lightRig rig="threePt" dir="t"/>
          </a:scene3d>
          <a:sp3d extrusionH="876300" prstMaterial="dkEdge">
            <a:bevelT w="12700" h="12700" prst="angle"/>
            <a:bevelB w="12700" h="127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Freeform 5"/>
          <p:cNvSpPr>
            <a:spLocks/>
          </p:cNvSpPr>
          <p:nvPr/>
        </p:nvSpPr>
        <p:spPr bwMode="auto">
          <a:xfrm>
            <a:off x="4788024" y="2695735"/>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scene3d>
            <a:camera prst="obliqueTopRight"/>
            <a:lightRig rig="threePt" dir="t"/>
          </a:scene3d>
          <a:sp3d extrusionH="876300" prstMaterial="dkEdge">
            <a:bevelT w="12700" h="12700" prst="angle"/>
            <a:bevelB w="12700" h="127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3"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de-CH" smtClean="0"/>
              <a:t>Drehen, weiche Kante</a:t>
            </a:r>
            <a:endParaRPr lang="de-CH" dirty="0"/>
          </a:p>
        </p:txBody>
      </p:sp>
      <p:sp>
        <p:nvSpPr>
          <p:cNvPr id="22531" name="Rectangle 3"/>
          <p:cNvSpPr>
            <a:spLocks noGrp="1" noChangeArrowheads="1"/>
          </p:cNvSpPr>
          <p:nvPr>
            <p:ph idx="1"/>
          </p:nvPr>
        </p:nvSpPr>
        <p:spPr/>
        <p:txBody>
          <a:bodyPr/>
          <a:lstStyle/>
          <a:p>
            <a:r>
              <a:rPr lang="de-CH" smtClean="0"/>
              <a:t>Ändern Sie das Objekt links so wie das Muster auf der rechten Seite</a:t>
            </a:r>
            <a:endParaRPr lang="de-CH"/>
          </a:p>
        </p:txBody>
      </p:sp>
      <p:sp>
        <p:nvSpPr>
          <p:cNvPr id="11" name="Fußzeilenplatzhalter 4"/>
          <p:cNvSpPr>
            <a:spLocks noGrp="1"/>
          </p:cNvSpPr>
          <p:nvPr>
            <p:ph type="ftr" sz="quarter" idx="11"/>
          </p:nvPr>
        </p:nvSpPr>
        <p:spPr/>
        <p:txBody>
          <a:bodyPr/>
          <a:lstStyle/>
          <a:p>
            <a:r>
              <a:rPr lang="de-CH" smtClean="0"/>
              <a:t>Grafik- und Zeichenobjekte © Jürg Lippuner</a:t>
            </a:r>
            <a:endParaRPr lang="de-CH"/>
          </a:p>
        </p:txBody>
      </p:sp>
      <p:sp>
        <p:nvSpPr>
          <p:cNvPr id="12" name="Foliennummernplatzhalter 5"/>
          <p:cNvSpPr>
            <a:spLocks noGrp="1"/>
          </p:cNvSpPr>
          <p:nvPr>
            <p:ph type="sldNum" sz="quarter" idx="12"/>
          </p:nvPr>
        </p:nvSpPr>
        <p:spPr/>
        <p:txBody>
          <a:bodyPr/>
          <a:lstStyle/>
          <a:p>
            <a:fld id="{1FBBD474-C7D0-466E-9855-BD17DD301FA9}" type="slidenum">
              <a:rPr lang="de-CH" smtClean="0"/>
              <a:pPr/>
              <a:t>16</a:t>
            </a:fld>
            <a:endParaRPr lang="de-CH"/>
          </a:p>
        </p:txBody>
      </p:sp>
      <p:sp>
        <p:nvSpPr>
          <p:cNvPr id="22533" name="Freeform 5"/>
          <p:cNvSpPr>
            <a:spLocks/>
          </p:cNvSpPr>
          <p:nvPr/>
        </p:nvSpPr>
        <p:spPr bwMode="auto">
          <a:xfrm>
            <a:off x="1116013" y="2924175"/>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2535" name="Freeform 7"/>
          <p:cNvSpPr>
            <a:spLocks/>
          </p:cNvSpPr>
          <p:nvPr/>
        </p:nvSpPr>
        <p:spPr bwMode="auto">
          <a:xfrm rot="-2577168">
            <a:off x="4845372" y="2701414"/>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outerShdw dist="35921" dir="2700000" algn="ctr" rotWithShape="0">
              <a:schemeClr val="bg2"/>
            </a:outerShdw>
            <a:softEdge rad="63500"/>
          </a:effectLst>
        </p:spPr>
        <p:txBody>
          <a:bodyPr/>
          <a:lstStyle/>
          <a:p>
            <a:endParaRPr lang="de-CH"/>
          </a:p>
        </p:txBody>
      </p:sp>
      <p:sp>
        <p:nvSpPr>
          <p:cNvPr id="9"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de-CH" smtClean="0"/>
              <a:t>Ausrichtung</a:t>
            </a:r>
            <a:endParaRPr lang="de-CH"/>
          </a:p>
        </p:txBody>
      </p:sp>
      <p:sp>
        <p:nvSpPr>
          <p:cNvPr id="23555" name="Rectangle 3"/>
          <p:cNvSpPr>
            <a:spLocks noGrp="1" noChangeArrowheads="1"/>
          </p:cNvSpPr>
          <p:nvPr>
            <p:ph idx="1"/>
          </p:nvPr>
        </p:nvSpPr>
        <p:spPr/>
        <p:txBody>
          <a:bodyPr/>
          <a:lstStyle/>
          <a:p>
            <a:r>
              <a:rPr lang="de-CH" smtClean="0"/>
              <a:t>Setzen Sie alle Figuren auf dieselbe Grundlinie.</a:t>
            </a:r>
            <a:endParaRPr lang="de-CH" dirty="0"/>
          </a:p>
        </p:txBody>
      </p:sp>
      <p:sp>
        <p:nvSpPr>
          <p:cNvPr id="11" name="Fußzeilenplatzhalter 4"/>
          <p:cNvSpPr>
            <a:spLocks noGrp="1"/>
          </p:cNvSpPr>
          <p:nvPr>
            <p:ph type="ftr" sz="quarter" idx="11"/>
          </p:nvPr>
        </p:nvSpPr>
        <p:spPr/>
        <p:txBody>
          <a:bodyPr/>
          <a:lstStyle/>
          <a:p>
            <a:r>
              <a:rPr lang="de-CH" smtClean="0"/>
              <a:t>Grafik- und Zeichenobjekte © Jürg Lippuner</a:t>
            </a:r>
            <a:endParaRPr lang="de-CH"/>
          </a:p>
        </p:txBody>
      </p:sp>
      <p:sp>
        <p:nvSpPr>
          <p:cNvPr id="12" name="Foliennummernplatzhalter 5"/>
          <p:cNvSpPr>
            <a:spLocks noGrp="1"/>
          </p:cNvSpPr>
          <p:nvPr>
            <p:ph type="sldNum" sz="quarter" idx="12"/>
          </p:nvPr>
        </p:nvSpPr>
        <p:spPr/>
        <p:txBody>
          <a:bodyPr/>
          <a:lstStyle/>
          <a:p>
            <a:fld id="{A4D01ABF-140B-4DF5-95BD-14395EFED3FA}" type="slidenum">
              <a:rPr lang="de-CH" smtClean="0"/>
              <a:pPr/>
              <a:t>17</a:t>
            </a:fld>
            <a:endParaRPr lang="de-CH"/>
          </a:p>
        </p:txBody>
      </p:sp>
      <p:sp>
        <p:nvSpPr>
          <p:cNvPr id="23557" name="Freeform 5"/>
          <p:cNvSpPr>
            <a:spLocks/>
          </p:cNvSpPr>
          <p:nvPr/>
        </p:nvSpPr>
        <p:spPr bwMode="auto">
          <a:xfrm>
            <a:off x="0" y="3644900"/>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59" name="Freeform 7"/>
          <p:cNvSpPr>
            <a:spLocks/>
          </p:cNvSpPr>
          <p:nvPr/>
        </p:nvSpPr>
        <p:spPr bwMode="auto">
          <a:xfrm>
            <a:off x="5795963" y="3500438"/>
            <a:ext cx="2682875" cy="134937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0" name="Freeform 8"/>
          <p:cNvSpPr>
            <a:spLocks/>
          </p:cNvSpPr>
          <p:nvPr/>
        </p:nvSpPr>
        <p:spPr bwMode="auto">
          <a:xfrm>
            <a:off x="2268538" y="3141663"/>
            <a:ext cx="1295400" cy="2719387"/>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1" name="Freeform 9"/>
          <p:cNvSpPr>
            <a:spLocks/>
          </p:cNvSpPr>
          <p:nvPr/>
        </p:nvSpPr>
        <p:spPr bwMode="auto">
          <a:xfrm>
            <a:off x="4067175" y="3716338"/>
            <a:ext cx="574675" cy="178117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2" name="Freeform 10"/>
          <p:cNvSpPr>
            <a:spLocks/>
          </p:cNvSpPr>
          <p:nvPr/>
        </p:nvSpPr>
        <p:spPr bwMode="auto">
          <a:xfrm>
            <a:off x="4716463" y="4724400"/>
            <a:ext cx="1171575" cy="1782763"/>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Ausrichtung II</a:t>
            </a:r>
            <a:endParaRPr lang="de-CH" dirty="0"/>
          </a:p>
        </p:txBody>
      </p:sp>
      <p:sp>
        <p:nvSpPr>
          <p:cNvPr id="18435" name="Rectangle 3"/>
          <p:cNvSpPr>
            <a:spLocks noGrp="1" noChangeArrowheads="1"/>
          </p:cNvSpPr>
          <p:nvPr>
            <p:ph idx="1"/>
          </p:nvPr>
        </p:nvSpPr>
        <p:spPr/>
        <p:txBody>
          <a:bodyPr/>
          <a:lstStyle/>
          <a:p>
            <a:r>
              <a:rPr lang="de-CH" smtClean="0"/>
              <a:t>Setzen Sie alle Figuren auf dieselbe Grundlinie und verteilen Sie die Figuren mit einem gleichmässigen Abstand</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18</a:t>
            </a:fld>
            <a:endParaRPr lang="de-CH"/>
          </a:p>
        </p:txBody>
      </p:sp>
      <p:sp>
        <p:nvSpPr>
          <p:cNvPr id="2" name="Smiley 1"/>
          <p:cNvSpPr/>
          <p:nvPr/>
        </p:nvSpPr>
        <p:spPr>
          <a:xfrm>
            <a:off x="1259632" y="3861048"/>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Smiley 12"/>
          <p:cNvSpPr/>
          <p:nvPr/>
        </p:nvSpPr>
        <p:spPr>
          <a:xfrm>
            <a:off x="7380312" y="3503695"/>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Smiley 13"/>
          <p:cNvSpPr/>
          <p:nvPr/>
        </p:nvSpPr>
        <p:spPr>
          <a:xfrm>
            <a:off x="4499992" y="3434929"/>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Smiley 14"/>
          <p:cNvSpPr/>
          <p:nvPr/>
        </p:nvSpPr>
        <p:spPr>
          <a:xfrm>
            <a:off x="2608272" y="3719135"/>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Smiley 15"/>
          <p:cNvSpPr/>
          <p:nvPr/>
        </p:nvSpPr>
        <p:spPr>
          <a:xfrm>
            <a:off x="3779912" y="3384247"/>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354884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Ausrichtung III</a:t>
            </a:r>
            <a:endParaRPr lang="de-CH" dirty="0"/>
          </a:p>
        </p:txBody>
      </p:sp>
      <p:sp>
        <p:nvSpPr>
          <p:cNvPr id="18435" name="Rectangle 3"/>
          <p:cNvSpPr>
            <a:spLocks noGrp="1" noChangeArrowheads="1"/>
          </p:cNvSpPr>
          <p:nvPr>
            <p:ph idx="1"/>
          </p:nvPr>
        </p:nvSpPr>
        <p:spPr/>
        <p:txBody>
          <a:bodyPr/>
          <a:lstStyle/>
          <a:p>
            <a:r>
              <a:rPr lang="de-CH" dirty="0" smtClean="0"/>
              <a:t>Richten Sie die Texte (Präsentationsprogrammnamen) linksbündig untereinander aus. Achten Sie auf einen gleichmässigen Abstand.</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19</a:t>
            </a:fld>
            <a:endParaRPr lang="de-CH"/>
          </a:p>
        </p:txBody>
      </p:sp>
      <p:sp>
        <p:nvSpPr>
          <p:cNvPr id="3" name="Textfeld 2"/>
          <p:cNvSpPr txBox="1"/>
          <p:nvPr/>
        </p:nvSpPr>
        <p:spPr>
          <a:xfrm>
            <a:off x="1331640" y="2668850"/>
            <a:ext cx="1362874" cy="461665"/>
          </a:xfrm>
          <a:prstGeom prst="rect">
            <a:avLst/>
          </a:prstGeom>
          <a:noFill/>
        </p:spPr>
        <p:txBody>
          <a:bodyPr wrap="none" rtlCol="0">
            <a:spAutoFit/>
          </a:bodyPr>
          <a:lstStyle/>
          <a:p>
            <a:r>
              <a:rPr lang="de-CH" sz="2400" b="1" dirty="0" err="1" smtClean="0">
                <a:solidFill>
                  <a:srgbClr val="C00000"/>
                </a:solidFill>
                <a:latin typeface="Calvin" pitchFamily="2" charset="0"/>
              </a:rPr>
              <a:t>Powerpoint</a:t>
            </a:r>
            <a:endParaRPr lang="de-CH" sz="2400" b="1" dirty="0">
              <a:solidFill>
                <a:srgbClr val="C00000"/>
              </a:solidFill>
              <a:latin typeface="Calvin" pitchFamily="2" charset="0"/>
            </a:endParaRPr>
          </a:p>
        </p:txBody>
      </p:sp>
      <p:sp>
        <p:nvSpPr>
          <p:cNvPr id="4" name="Textfeld 3"/>
          <p:cNvSpPr txBox="1"/>
          <p:nvPr/>
        </p:nvSpPr>
        <p:spPr>
          <a:xfrm>
            <a:off x="2353587" y="4097294"/>
            <a:ext cx="979755" cy="461665"/>
          </a:xfrm>
          <a:prstGeom prst="rect">
            <a:avLst/>
          </a:prstGeom>
          <a:noFill/>
        </p:spPr>
        <p:txBody>
          <a:bodyPr wrap="none" rtlCol="0">
            <a:spAutoFit/>
          </a:bodyPr>
          <a:lstStyle/>
          <a:p>
            <a:r>
              <a:rPr lang="de-CH" sz="2400" b="1" dirty="0" err="1" smtClean="0">
                <a:solidFill>
                  <a:srgbClr val="C00000"/>
                </a:solidFill>
                <a:latin typeface="Calvin" pitchFamily="2" charset="0"/>
              </a:rPr>
              <a:t>Impress</a:t>
            </a:r>
            <a:endParaRPr lang="de-CH" sz="2400" b="1" dirty="0">
              <a:solidFill>
                <a:srgbClr val="C00000"/>
              </a:solidFill>
              <a:latin typeface="Calvin" pitchFamily="2" charset="0"/>
            </a:endParaRPr>
          </a:p>
        </p:txBody>
      </p:sp>
      <p:sp>
        <p:nvSpPr>
          <p:cNvPr id="5" name="Textfeld 4"/>
          <p:cNvSpPr txBox="1"/>
          <p:nvPr/>
        </p:nvSpPr>
        <p:spPr>
          <a:xfrm>
            <a:off x="2318201" y="4725144"/>
            <a:ext cx="1337226" cy="461665"/>
          </a:xfrm>
          <a:prstGeom prst="rect">
            <a:avLst/>
          </a:prstGeom>
          <a:noFill/>
        </p:spPr>
        <p:txBody>
          <a:bodyPr wrap="none" rtlCol="0">
            <a:spAutoFit/>
          </a:bodyPr>
          <a:lstStyle/>
          <a:p>
            <a:r>
              <a:rPr lang="de-CH" sz="2400" b="1" dirty="0" err="1" smtClean="0">
                <a:solidFill>
                  <a:srgbClr val="C00000"/>
                </a:solidFill>
                <a:latin typeface="Calvin" pitchFamily="2" charset="0"/>
              </a:rPr>
              <a:t>PowerDash</a:t>
            </a:r>
            <a:endParaRPr lang="de-CH" sz="2400" b="1" dirty="0">
              <a:solidFill>
                <a:srgbClr val="C00000"/>
              </a:solidFill>
              <a:latin typeface="Calvin" pitchFamily="2" charset="0"/>
            </a:endParaRPr>
          </a:p>
        </p:txBody>
      </p:sp>
      <p:sp>
        <p:nvSpPr>
          <p:cNvPr id="6" name="Textfeld 5"/>
          <p:cNvSpPr txBox="1"/>
          <p:nvPr/>
        </p:nvSpPr>
        <p:spPr>
          <a:xfrm>
            <a:off x="2915815" y="5517232"/>
            <a:ext cx="686406" cy="461665"/>
          </a:xfrm>
          <a:prstGeom prst="rect">
            <a:avLst/>
          </a:prstGeom>
          <a:noFill/>
        </p:spPr>
        <p:txBody>
          <a:bodyPr wrap="none" rtlCol="0">
            <a:spAutoFit/>
          </a:bodyPr>
          <a:lstStyle/>
          <a:p>
            <a:r>
              <a:rPr lang="de-CH" sz="2400" b="1" dirty="0" err="1" smtClean="0">
                <a:solidFill>
                  <a:srgbClr val="C00000"/>
                </a:solidFill>
                <a:latin typeface="Calvin" pitchFamily="2" charset="0"/>
              </a:rPr>
              <a:t>Prezi</a:t>
            </a:r>
            <a:endParaRPr lang="de-CH" sz="2400" b="1" dirty="0">
              <a:solidFill>
                <a:srgbClr val="C00000"/>
              </a:solidFill>
              <a:latin typeface="Calvin" pitchFamily="2" charset="0"/>
            </a:endParaRPr>
          </a:p>
        </p:txBody>
      </p:sp>
      <p:sp>
        <p:nvSpPr>
          <p:cNvPr id="9" name="Textfeld 8"/>
          <p:cNvSpPr txBox="1"/>
          <p:nvPr/>
        </p:nvSpPr>
        <p:spPr>
          <a:xfrm>
            <a:off x="2058634" y="3727962"/>
            <a:ext cx="1308371" cy="461665"/>
          </a:xfrm>
          <a:prstGeom prst="rect">
            <a:avLst/>
          </a:prstGeom>
          <a:noFill/>
        </p:spPr>
        <p:txBody>
          <a:bodyPr wrap="none" rtlCol="0">
            <a:spAutoFit/>
          </a:bodyPr>
          <a:lstStyle/>
          <a:p>
            <a:r>
              <a:rPr lang="de-CH" sz="2400" b="1" dirty="0" err="1" smtClean="0">
                <a:solidFill>
                  <a:srgbClr val="C00000"/>
                </a:solidFill>
                <a:latin typeface="Calvin" pitchFamily="2" charset="0"/>
              </a:rPr>
              <a:t>KPresenter</a:t>
            </a:r>
            <a:endParaRPr lang="de-CH" sz="2400" b="1" dirty="0">
              <a:solidFill>
                <a:srgbClr val="C00000"/>
              </a:solidFill>
              <a:latin typeface="Calvin" pitchFamily="2" charset="0"/>
            </a:endParaRPr>
          </a:p>
        </p:txBody>
      </p:sp>
    </p:spTree>
    <p:extLst>
      <p:ext uri="{BB962C8B-B14F-4D97-AF65-F5344CB8AC3E}">
        <p14:creationId xmlns:p14="http://schemas.microsoft.com/office/powerpoint/2010/main" val="184902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de-CH" dirty="0" smtClean="0"/>
              <a:t>Multiregister Einfügen</a:t>
            </a:r>
            <a:endParaRPr lang="de-CH" dirty="0"/>
          </a:p>
        </p:txBody>
      </p:sp>
      <p:sp>
        <p:nvSpPr>
          <p:cNvPr id="17" name="Fußzeilenplatzhalter 3"/>
          <p:cNvSpPr>
            <a:spLocks noGrp="1"/>
          </p:cNvSpPr>
          <p:nvPr>
            <p:ph type="ftr" sz="quarter" idx="11"/>
          </p:nvPr>
        </p:nvSpPr>
        <p:spPr/>
        <p:txBody>
          <a:bodyPr/>
          <a:lstStyle/>
          <a:p>
            <a:r>
              <a:rPr lang="de-CH"/>
              <a:t>Grafik- und Zeichenobjekte © Jürg Lippuner</a:t>
            </a:r>
          </a:p>
        </p:txBody>
      </p:sp>
      <p:sp>
        <p:nvSpPr>
          <p:cNvPr id="18" name="Foliennummernplatzhalter 4"/>
          <p:cNvSpPr>
            <a:spLocks noGrp="1"/>
          </p:cNvSpPr>
          <p:nvPr>
            <p:ph type="sldNum" sz="quarter" idx="12"/>
          </p:nvPr>
        </p:nvSpPr>
        <p:spPr/>
        <p:txBody>
          <a:bodyPr/>
          <a:lstStyle/>
          <a:p>
            <a:fld id="{4358BCD2-B608-45B8-8895-B6C2604FFC5C}" type="slidenum">
              <a:rPr lang="de-CH"/>
              <a:pPr/>
              <a:t>2</a:t>
            </a:fld>
            <a:endParaRPr lang="de-CH"/>
          </a:p>
        </p:txBody>
      </p:sp>
      <p:sp>
        <p:nvSpPr>
          <p:cNvPr id="11" name="Textfeld 10"/>
          <p:cNvSpPr txBox="1"/>
          <p:nvPr/>
        </p:nvSpPr>
        <p:spPr>
          <a:xfrm>
            <a:off x="292274" y="2988241"/>
            <a:ext cx="8092152" cy="584775"/>
          </a:xfrm>
          <a:prstGeom prst="rect">
            <a:avLst/>
          </a:prstGeom>
          <a:noFill/>
        </p:spPr>
        <p:txBody>
          <a:bodyPr wrap="none" rtlCol="0">
            <a:spAutoFit/>
          </a:bodyPr>
          <a:lstStyle/>
          <a:p>
            <a:r>
              <a:rPr lang="de-CH" sz="1600" dirty="0" smtClean="0"/>
              <a:t>Je nach Auswahl des Objekts erscheinen unterschiedliche Formatierungsmöglichkeiten</a:t>
            </a:r>
          </a:p>
          <a:p>
            <a:r>
              <a:rPr lang="de-CH" sz="1600" dirty="0" smtClean="0"/>
              <a:t>z. B. Textfeld</a:t>
            </a:r>
            <a:endParaRPr lang="de-CH" sz="1600" dirty="0"/>
          </a:p>
        </p:txBody>
      </p:sp>
      <p:sp>
        <p:nvSpPr>
          <p:cNvPr id="33" name="Textfeld 32"/>
          <p:cNvSpPr txBox="1"/>
          <p:nvPr/>
        </p:nvSpPr>
        <p:spPr>
          <a:xfrm>
            <a:off x="292274" y="4293096"/>
            <a:ext cx="1907895" cy="338554"/>
          </a:xfrm>
          <a:prstGeom prst="rect">
            <a:avLst/>
          </a:prstGeom>
          <a:noFill/>
        </p:spPr>
        <p:txBody>
          <a:bodyPr wrap="none" rtlCol="0">
            <a:spAutoFit/>
          </a:bodyPr>
          <a:lstStyle/>
          <a:p>
            <a:r>
              <a:rPr lang="de-CH" sz="1600" dirty="0" smtClean="0"/>
              <a:t>z. B. </a:t>
            </a:r>
            <a:r>
              <a:rPr lang="de-CH" sz="1600" dirty="0" smtClean="0"/>
              <a:t>Online-Grafik</a:t>
            </a:r>
            <a:endParaRPr lang="de-CH" sz="1600" dirty="0"/>
          </a:p>
        </p:txBody>
      </p:sp>
      <p:pic>
        <p:nvPicPr>
          <p:cNvPr id="2" name="Grafik 1"/>
          <p:cNvPicPr>
            <a:picLocks noChangeAspect="1"/>
          </p:cNvPicPr>
          <p:nvPr/>
        </p:nvPicPr>
        <p:blipFill rotWithShape="1">
          <a:blip r:embed="rId3"/>
          <a:srcRect r="60581"/>
          <a:stretch/>
        </p:blipFill>
        <p:spPr>
          <a:xfrm>
            <a:off x="652315" y="1542280"/>
            <a:ext cx="4999805" cy="925099"/>
          </a:xfrm>
          <a:prstGeom prst="rect">
            <a:avLst/>
          </a:prstGeom>
        </p:spPr>
      </p:pic>
      <p:pic>
        <p:nvPicPr>
          <p:cNvPr id="6" name="Grafik 5"/>
          <p:cNvPicPr>
            <a:picLocks noChangeAspect="1"/>
          </p:cNvPicPr>
          <p:nvPr/>
        </p:nvPicPr>
        <p:blipFill>
          <a:blip r:embed="rId4"/>
          <a:stretch>
            <a:fillRect/>
          </a:stretch>
        </p:blipFill>
        <p:spPr>
          <a:xfrm>
            <a:off x="292274" y="3624072"/>
            <a:ext cx="8428461" cy="597016"/>
          </a:xfrm>
          <a:prstGeom prst="rect">
            <a:avLst/>
          </a:prstGeom>
        </p:spPr>
      </p:pic>
      <p:pic>
        <p:nvPicPr>
          <p:cNvPr id="12" name="Grafik 11"/>
          <p:cNvPicPr>
            <a:picLocks noChangeAspect="1"/>
          </p:cNvPicPr>
          <p:nvPr/>
        </p:nvPicPr>
        <p:blipFill>
          <a:blip r:embed="rId5"/>
          <a:stretch>
            <a:fillRect/>
          </a:stretch>
        </p:blipFill>
        <p:spPr>
          <a:xfrm>
            <a:off x="292274" y="4777113"/>
            <a:ext cx="8428461" cy="535498"/>
          </a:xfrm>
          <a:prstGeom prst="rect">
            <a:avLst/>
          </a:prstGeom>
        </p:spPr>
      </p:pic>
      <p:sp>
        <p:nvSpPr>
          <p:cNvPr id="13" name="Ellipse 12"/>
          <p:cNvSpPr/>
          <p:nvPr/>
        </p:nvSpPr>
        <p:spPr>
          <a:xfrm>
            <a:off x="3345492" y="1672411"/>
            <a:ext cx="504056" cy="7200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9" name="Ellipse 18"/>
          <p:cNvSpPr/>
          <p:nvPr/>
        </p:nvSpPr>
        <p:spPr>
          <a:xfrm rot="16200000">
            <a:off x="1771910" y="1260538"/>
            <a:ext cx="285000" cy="73349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Drehen</a:t>
            </a:r>
            <a:endParaRPr lang="de-CH" dirty="0"/>
          </a:p>
        </p:txBody>
      </p:sp>
      <p:sp>
        <p:nvSpPr>
          <p:cNvPr id="18435" name="Rectangle 3"/>
          <p:cNvSpPr>
            <a:spLocks noGrp="1" noChangeArrowheads="1"/>
          </p:cNvSpPr>
          <p:nvPr>
            <p:ph idx="1"/>
          </p:nvPr>
        </p:nvSpPr>
        <p:spPr/>
        <p:txBody>
          <a:bodyPr/>
          <a:lstStyle/>
          <a:p>
            <a:r>
              <a:rPr lang="de-CH" smtClean="0"/>
              <a:t>Bringen Sie die Figuren in die richtige Position.</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20</a:t>
            </a:fld>
            <a:endParaRPr lang="de-CH"/>
          </a:p>
        </p:txBody>
      </p:sp>
      <p:sp>
        <p:nvSpPr>
          <p:cNvPr id="11" name="Interaktive Schaltfläche: Start 10">
            <a:hlinkClick r:id="" action="ppaction://hlinkshowjump?jump=firstslide" highlightClick="1"/>
          </p:cNvPr>
          <p:cNvSpPr/>
          <p:nvPr/>
        </p:nvSpPr>
        <p:spPr>
          <a:xfrm rot="5400000">
            <a:off x="773578" y="2620965"/>
            <a:ext cx="1224136" cy="1224136"/>
          </a:xfrm>
          <a:prstGeom prst="actionButtonHom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de-CH"/>
          </a:p>
        </p:txBody>
      </p:sp>
      <p:grpSp>
        <p:nvGrpSpPr>
          <p:cNvPr id="14" name="Gruppieren 13"/>
          <p:cNvGrpSpPr/>
          <p:nvPr/>
        </p:nvGrpSpPr>
        <p:grpSpPr>
          <a:xfrm flipV="1">
            <a:off x="4889043" y="3009993"/>
            <a:ext cx="2304256" cy="2304256"/>
            <a:chOff x="3707904" y="3501008"/>
            <a:chExt cx="2304256" cy="2304256"/>
          </a:xfrm>
        </p:grpSpPr>
        <p:sp>
          <p:nvSpPr>
            <p:cNvPr id="12" name="Pfeil in vier Richtungen 11"/>
            <p:cNvSpPr/>
            <p:nvPr/>
          </p:nvSpPr>
          <p:spPr>
            <a:xfrm>
              <a:off x="3707904" y="3501008"/>
              <a:ext cx="2304256" cy="2304256"/>
            </a:xfrm>
            <a:prstGeom prst="quadArrow">
              <a:avLst>
                <a:gd name="adj1" fmla="val 9630"/>
                <a:gd name="adj2" fmla="val 12490"/>
                <a:gd name="adj3" fmla="val 225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p:cNvSpPr txBox="1"/>
            <p:nvPr/>
          </p:nvSpPr>
          <p:spPr>
            <a:xfrm>
              <a:off x="4693159" y="3628548"/>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N</a:t>
              </a:r>
            </a:p>
          </p:txBody>
        </p:sp>
        <p:sp>
          <p:nvSpPr>
            <p:cNvPr id="16" name="Textfeld 15"/>
            <p:cNvSpPr txBox="1"/>
            <p:nvPr/>
          </p:nvSpPr>
          <p:spPr>
            <a:xfrm>
              <a:off x="4716016" y="5291916"/>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smtClean="0"/>
                <a:t>S</a:t>
              </a:r>
              <a:endParaRPr lang="de-CH" dirty="0"/>
            </a:p>
          </p:txBody>
        </p:sp>
        <p:sp>
          <p:nvSpPr>
            <p:cNvPr id="17" name="Textfeld 16"/>
            <p:cNvSpPr txBox="1"/>
            <p:nvPr/>
          </p:nvSpPr>
          <p:spPr>
            <a:xfrm>
              <a:off x="5462390" y="4468470"/>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smtClean="0"/>
                <a:t>E</a:t>
              </a:r>
              <a:endParaRPr lang="de-CH" dirty="0"/>
            </a:p>
          </p:txBody>
        </p:sp>
        <p:sp>
          <p:nvSpPr>
            <p:cNvPr id="18" name="Textfeld 17"/>
            <p:cNvSpPr txBox="1"/>
            <p:nvPr/>
          </p:nvSpPr>
          <p:spPr>
            <a:xfrm>
              <a:off x="3923928" y="4468470"/>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W</a:t>
              </a:r>
            </a:p>
          </p:txBody>
        </p:sp>
      </p:grpSp>
      <p:sp>
        <p:nvSpPr>
          <p:cNvPr id="15" name="Interaktive Schaltfläche: Hilfe 14">
            <a:hlinkClick r:id="" action="ppaction://noaction" highlightClick="1"/>
          </p:cNvPr>
          <p:cNvSpPr/>
          <p:nvPr/>
        </p:nvSpPr>
        <p:spPr>
          <a:xfrm flipH="1">
            <a:off x="2749321" y="3140968"/>
            <a:ext cx="1152128" cy="1578467"/>
          </a:xfrm>
          <a:prstGeom prst="actionButtonHelp">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62671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Textleuchten</a:t>
            </a:r>
            <a:endParaRPr lang="de-CH" dirty="0"/>
          </a:p>
        </p:txBody>
      </p:sp>
      <p:sp>
        <p:nvSpPr>
          <p:cNvPr id="18435" name="Rectangle 3"/>
          <p:cNvSpPr>
            <a:spLocks noGrp="1" noChangeArrowheads="1"/>
          </p:cNvSpPr>
          <p:nvPr>
            <p:ph idx="1"/>
          </p:nvPr>
        </p:nvSpPr>
        <p:spPr/>
        <p:txBody>
          <a:bodyPr/>
          <a:lstStyle/>
          <a:p>
            <a:r>
              <a:rPr lang="de-CH" smtClean="0"/>
              <a:t>«Beleuchten» Sie den links stehenden Text wie den rechts stehenden</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21</a:t>
            </a:fld>
            <a:endParaRPr lang="de-CH"/>
          </a:p>
        </p:txBody>
      </p:sp>
      <p:sp>
        <p:nvSpPr>
          <p:cNvPr id="2" name="Textfeld 1"/>
          <p:cNvSpPr txBox="1"/>
          <p:nvPr/>
        </p:nvSpPr>
        <p:spPr>
          <a:xfrm>
            <a:off x="467544" y="3861048"/>
            <a:ext cx="2900153" cy="1384995"/>
          </a:xfrm>
          <a:prstGeom prst="rect">
            <a:avLst/>
          </a:prstGeom>
          <a:noFill/>
        </p:spPr>
        <p:txBody>
          <a:bodyPr wrap="none" rtlCol="0">
            <a:spAutoFit/>
          </a:bodyPr>
          <a:lstStyle/>
          <a:p>
            <a:r>
              <a:rPr lang="de-CH" sz="2800" b="1" dirty="0" smtClean="0">
                <a:ln>
                  <a:solidFill>
                    <a:schemeClr val="accent2">
                      <a:lumMod val="75000"/>
                    </a:schemeClr>
                  </a:solidFill>
                </a:ln>
                <a:solidFill>
                  <a:schemeClr val="bg1"/>
                </a:solidFill>
              </a:rPr>
              <a:t>Information</a:t>
            </a:r>
          </a:p>
          <a:p>
            <a:r>
              <a:rPr lang="de-CH" sz="2800" b="1" dirty="0" smtClean="0">
                <a:ln>
                  <a:solidFill>
                    <a:schemeClr val="accent2">
                      <a:lumMod val="75000"/>
                    </a:schemeClr>
                  </a:solidFill>
                </a:ln>
                <a:solidFill>
                  <a:schemeClr val="bg1"/>
                </a:solidFill>
              </a:rPr>
              <a:t>Kommunikation</a:t>
            </a:r>
          </a:p>
          <a:p>
            <a:r>
              <a:rPr lang="de-CH" sz="2800" b="1" dirty="0" smtClean="0">
                <a:ln>
                  <a:solidFill>
                    <a:schemeClr val="accent2">
                      <a:lumMod val="75000"/>
                    </a:schemeClr>
                  </a:solidFill>
                </a:ln>
                <a:solidFill>
                  <a:schemeClr val="bg1"/>
                </a:solidFill>
              </a:rPr>
              <a:t>Administration</a:t>
            </a:r>
            <a:endParaRPr lang="de-CH" sz="2800" b="1" dirty="0">
              <a:ln>
                <a:solidFill>
                  <a:schemeClr val="accent2">
                    <a:lumMod val="75000"/>
                  </a:schemeClr>
                </a:solidFill>
              </a:ln>
              <a:solidFill>
                <a:schemeClr val="bg1"/>
              </a:solidFill>
            </a:endParaRPr>
          </a:p>
        </p:txBody>
      </p:sp>
      <p:sp>
        <p:nvSpPr>
          <p:cNvPr id="10" name="Textfeld 9"/>
          <p:cNvSpPr txBox="1"/>
          <p:nvPr/>
        </p:nvSpPr>
        <p:spPr>
          <a:xfrm>
            <a:off x="4211960" y="3861048"/>
            <a:ext cx="2900153" cy="1384995"/>
          </a:xfrm>
          <a:prstGeom prst="rect">
            <a:avLst/>
          </a:prstGeom>
          <a:noFill/>
        </p:spPr>
        <p:txBody>
          <a:bodyPr wrap="none" rtlCol="0">
            <a:spAutoFit/>
          </a:bodyPr>
          <a:lstStyle/>
          <a:p>
            <a:r>
              <a:rPr lang="de-CH" sz="2800" b="1" dirty="0" smtClean="0">
                <a:ln>
                  <a:solidFill>
                    <a:schemeClr val="accent2">
                      <a:lumMod val="75000"/>
                    </a:schemeClr>
                  </a:solidFill>
                </a:ln>
                <a:solidFill>
                  <a:schemeClr val="bg1"/>
                </a:solidFill>
                <a:effectLst>
                  <a:glow rad="228600">
                    <a:srgbClr val="FF0000">
                      <a:alpha val="35000"/>
                    </a:srgbClr>
                  </a:glow>
                </a:effectLst>
              </a:rPr>
              <a:t>Information</a:t>
            </a:r>
          </a:p>
          <a:p>
            <a:r>
              <a:rPr lang="de-CH" sz="2800" b="1" dirty="0" smtClean="0">
                <a:ln>
                  <a:solidFill>
                    <a:schemeClr val="accent2">
                      <a:lumMod val="75000"/>
                    </a:schemeClr>
                  </a:solidFill>
                </a:ln>
                <a:solidFill>
                  <a:schemeClr val="bg1"/>
                </a:solidFill>
                <a:effectLst>
                  <a:glow rad="228600">
                    <a:srgbClr val="FFFF00">
                      <a:alpha val="35000"/>
                    </a:srgbClr>
                  </a:glow>
                </a:effectLst>
              </a:rPr>
              <a:t>Kommunikation</a:t>
            </a:r>
          </a:p>
          <a:p>
            <a:r>
              <a:rPr lang="de-CH" sz="2800" b="1" dirty="0" smtClean="0">
                <a:ln>
                  <a:solidFill>
                    <a:schemeClr val="accent2">
                      <a:lumMod val="75000"/>
                    </a:schemeClr>
                  </a:solidFill>
                </a:ln>
                <a:solidFill>
                  <a:schemeClr val="bg1"/>
                </a:solidFill>
                <a:effectLst>
                  <a:glow rad="228600">
                    <a:schemeClr val="accent2">
                      <a:satMod val="175000"/>
                      <a:alpha val="40000"/>
                    </a:schemeClr>
                  </a:glow>
                </a:effectLst>
              </a:rPr>
              <a:t>Administration</a:t>
            </a:r>
            <a:endParaRPr lang="de-CH" sz="2800" b="1" dirty="0">
              <a:ln>
                <a:solidFill>
                  <a:schemeClr val="accent2">
                    <a:lumMod val="75000"/>
                  </a:schemeClr>
                </a:solidFill>
              </a:ln>
              <a:solidFill>
                <a:schemeClr val="bg1"/>
              </a:solidFill>
              <a:effectLst>
                <a:glow rad="228600">
                  <a:schemeClr val="accent2">
                    <a:satMod val="175000"/>
                    <a:alpha val="40000"/>
                  </a:schemeClr>
                </a:glow>
              </a:effectLst>
            </a:endParaRPr>
          </a:p>
        </p:txBody>
      </p:sp>
      <p:sp>
        <p:nvSpPr>
          <p:cNvPr id="13"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2797311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smtClean="0"/>
              <a:t>Bildformatvorlagen</a:t>
            </a:r>
            <a:endParaRPr lang="de-CH" dirty="0"/>
          </a:p>
        </p:txBody>
      </p:sp>
      <p:sp>
        <p:nvSpPr>
          <p:cNvPr id="18435" name="Rectangle 3"/>
          <p:cNvSpPr>
            <a:spLocks noGrp="1" noChangeArrowheads="1"/>
          </p:cNvSpPr>
          <p:nvPr>
            <p:ph idx="1"/>
          </p:nvPr>
        </p:nvSpPr>
        <p:spPr/>
        <p:txBody>
          <a:bodyPr/>
          <a:lstStyle/>
          <a:p>
            <a:r>
              <a:rPr lang="de-CH" dirty="0" smtClean="0"/>
              <a:t>Das Bild links versehen Sie mit derselben Vorlage wie in Bild rechts.</a:t>
            </a:r>
            <a:endParaRPr lang="de-CH" dirty="0"/>
          </a:p>
        </p:txBody>
      </p:sp>
      <p:sp>
        <p:nvSpPr>
          <p:cNvPr id="7" name="Fußzeilenplatzhalter 3"/>
          <p:cNvSpPr>
            <a:spLocks noGrp="1"/>
          </p:cNvSpPr>
          <p:nvPr>
            <p:ph type="ftr" sz="quarter" idx="11"/>
          </p:nvPr>
        </p:nvSpPr>
        <p:spPr/>
        <p:txBody>
          <a:bodyPr/>
          <a:lstStyle/>
          <a:p>
            <a:r>
              <a:rPr lang="de-CH" smtClean="0"/>
              <a:t>Grafik- und Zeichenobjekte © Jürg Lippuner</a:t>
            </a:r>
            <a:endParaRPr lang="de-CH"/>
          </a:p>
        </p:txBody>
      </p:sp>
      <p:sp>
        <p:nvSpPr>
          <p:cNvPr id="8" name="Foliennummernplatzhalter 4"/>
          <p:cNvSpPr>
            <a:spLocks noGrp="1"/>
          </p:cNvSpPr>
          <p:nvPr>
            <p:ph type="sldNum" sz="quarter" idx="12"/>
          </p:nvPr>
        </p:nvSpPr>
        <p:spPr/>
        <p:txBody>
          <a:bodyPr/>
          <a:lstStyle/>
          <a:p>
            <a:fld id="{EDA78C82-62B1-461A-AC68-6C9E0C8DF916}" type="slidenum">
              <a:rPr lang="de-CH" smtClean="0"/>
              <a:pPr/>
              <a:t>22</a:t>
            </a:fld>
            <a:endParaRPr lang="de-CH"/>
          </a:p>
        </p:txBody>
      </p:sp>
      <p:pic>
        <p:nvPicPr>
          <p:cNvPr id="3" name="Grafik 2"/>
          <p:cNvPicPr>
            <a:picLocks noChangeAspect="1"/>
          </p:cNvPicPr>
          <p:nvPr/>
        </p:nvPicPr>
        <p:blipFill>
          <a:blip r:embed="rId3" cstate="print">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683568" y="3356992"/>
            <a:ext cx="2618259" cy="1399320"/>
          </a:xfrm>
          <a:prstGeom prst="rect">
            <a:avLst/>
          </a:prstGeom>
        </p:spPr>
      </p:pic>
      <p:pic>
        <p:nvPicPr>
          <p:cNvPr id="11" name="Grafik 10"/>
          <p:cNvPicPr>
            <a:picLocks noChangeAspect="1"/>
          </p:cNvPicPr>
          <p:nvPr/>
        </p:nvPicPr>
        <p:blipFill>
          <a:blip r:embed="rId3" cstate="print">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4355976" y="3356992"/>
            <a:ext cx="2618259" cy="139932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Line 69"/>
          <p:cNvSpPr>
            <a:spLocks noChangeShapeType="1"/>
          </p:cNvSpPr>
          <p:nvPr/>
        </p:nvSpPr>
        <p:spPr bwMode="auto">
          <a:xfrm>
            <a:off x="3783455" y="24281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259362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Formen kombinieren</a:t>
            </a:r>
            <a:endParaRPr lang="de-CH" dirty="0"/>
          </a:p>
        </p:txBody>
      </p:sp>
      <p:sp>
        <p:nvSpPr>
          <p:cNvPr id="3" name="Inhaltsplatzhalter 2"/>
          <p:cNvSpPr>
            <a:spLocks noGrp="1"/>
          </p:cNvSpPr>
          <p:nvPr>
            <p:ph idx="1"/>
          </p:nvPr>
        </p:nvSpPr>
        <p:spPr/>
        <p:txBody>
          <a:bodyPr/>
          <a:lstStyle/>
          <a:p>
            <a:r>
              <a:rPr lang="de-CH" dirty="0" smtClean="0"/>
              <a:t>Versuchen Sie aus den Objekten links ein Auto, wie dasjenige auf der rechten Seite darzustellen.</a:t>
            </a:r>
          </a:p>
          <a:p>
            <a:r>
              <a:rPr lang="de-CH" dirty="0" smtClean="0"/>
              <a:t>Tipp: Befehl «Formen zusammenführen»</a:t>
            </a:r>
            <a:endParaRPr lang="de-CH" dirty="0"/>
          </a:p>
        </p:txBody>
      </p:sp>
      <p:sp>
        <p:nvSpPr>
          <p:cNvPr id="4" name="Fußzeilenplatzhalter 3"/>
          <p:cNvSpPr>
            <a:spLocks noGrp="1"/>
          </p:cNvSpPr>
          <p:nvPr>
            <p:ph type="ftr" sz="quarter" idx="11"/>
          </p:nvPr>
        </p:nvSpPr>
        <p:spPr/>
        <p:txBody>
          <a:bodyPr/>
          <a:lstStyle/>
          <a:p>
            <a:r>
              <a:rPr lang="de-CH" smtClean="0"/>
              <a:t>Grafik- und Zeichenobjekte © Jürg Lippuner</a:t>
            </a:r>
            <a:endParaRPr lang="de-CH"/>
          </a:p>
        </p:txBody>
      </p:sp>
      <p:sp>
        <p:nvSpPr>
          <p:cNvPr id="5" name="Foliennummernplatzhalter 4"/>
          <p:cNvSpPr>
            <a:spLocks noGrp="1"/>
          </p:cNvSpPr>
          <p:nvPr>
            <p:ph type="sldNum" sz="quarter" idx="12"/>
          </p:nvPr>
        </p:nvSpPr>
        <p:spPr/>
        <p:txBody>
          <a:bodyPr/>
          <a:lstStyle/>
          <a:p>
            <a:fld id="{273FAF19-0B4B-429F-8EDF-8FB34707475C}" type="slidenum">
              <a:rPr lang="de-CH" smtClean="0"/>
              <a:pPr/>
              <a:t>23</a:t>
            </a:fld>
            <a:endParaRPr lang="de-CH"/>
          </a:p>
        </p:txBody>
      </p:sp>
      <p:sp>
        <p:nvSpPr>
          <p:cNvPr id="9" name="Rechteck 8"/>
          <p:cNvSpPr/>
          <p:nvPr/>
        </p:nvSpPr>
        <p:spPr>
          <a:xfrm>
            <a:off x="645334" y="4148875"/>
            <a:ext cx="1800200" cy="18002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Kreuz 9"/>
          <p:cNvSpPr/>
          <p:nvPr/>
        </p:nvSpPr>
        <p:spPr>
          <a:xfrm>
            <a:off x="1297597" y="2490117"/>
            <a:ext cx="1404156" cy="1404156"/>
          </a:xfrm>
          <a:prstGeom prst="plus">
            <a:avLst>
              <a:gd name="adj" fmla="val 3700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Line 69"/>
          <p:cNvSpPr>
            <a:spLocks noChangeShapeType="1"/>
          </p:cNvSpPr>
          <p:nvPr/>
        </p:nvSpPr>
        <p:spPr bwMode="auto">
          <a:xfrm>
            <a:off x="3783455" y="2810509"/>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 name="Rechteck 14"/>
          <p:cNvSpPr/>
          <p:nvPr/>
        </p:nvSpPr>
        <p:spPr>
          <a:xfrm>
            <a:off x="3064355" y="2835682"/>
            <a:ext cx="100278" cy="331236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hteck 16"/>
          <p:cNvSpPr/>
          <p:nvPr/>
        </p:nvSpPr>
        <p:spPr>
          <a:xfrm>
            <a:off x="827584" y="2988082"/>
            <a:ext cx="103819"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Rechteck 17"/>
          <p:cNvSpPr/>
          <p:nvPr/>
        </p:nvSpPr>
        <p:spPr>
          <a:xfrm>
            <a:off x="979984" y="3140482"/>
            <a:ext cx="103819"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1" name="Freihandform 20"/>
          <p:cNvSpPr/>
          <p:nvPr/>
        </p:nvSpPr>
        <p:spPr>
          <a:xfrm>
            <a:off x="4545109" y="2852936"/>
            <a:ext cx="1968483" cy="3312368"/>
          </a:xfrm>
          <a:custGeom>
            <a:avLst/>
            <a:gdLst>
              <a:gd name="connsiteX0" fmla="*/ 885857 w 1968483"/>
              <a:gd name="connsiteY0" fmla="*/ 198022 h 3312368"/>
              <a:gd name="connsiteX1" fmla="*/ 885857 w 1968483"/>
              <a:gd name="connsiteY1" fmla="*/ 717574 h 3312368"/>
              <a:gd name="connsiteX2" fmla="*/ 366305 w 1968483"/>
              <a:gd name="connsiteY2" fmla="*/ 717574 h 3312368"/>
              <a:gd name="connsiteX3" fmla="*/ 366305 w 1968483"/>
              <a:gd name="connsiteY3" fmla="*/ 1082626 h 3312368"/>
              <a:gd name="connsiteX4" fmla="*/ 885857 w 1968483"/>
              <a:gd name="connsiteY4" fmla="*/ 1082626 h 3312368"/>
              <a:gd name="connsiteX5" fmla="*/ 885857 w 1968483"/>
              <a:gd name="connsiteY5" fmla="*/ 1602178 h 3312368"/>
              <a:gd name="connsiteX6" fmla="*/ 1250909 w 1968483"/>
              <a:gd name="connsiteY6" fmla="*/ 1602178 h 3312368"/>
              <a:gd name="connsiteX7" fmla="*/ 1250909 w 1968483"/>
              <a:gd name="connsiteY7" fmla="*/ 1082626 h 3312368"/>
              <a:gd name="connsiteX8" fmla="*/ 1770461 w 1968483"/>
              <a:gd name="connsiteY8" fmla="*/ 1082626 h 3312368"/>
              <a:gd name="connsiteX9" fmla="*/ 1770461 w 1968483"/>
              <a:gd name="connsiteY9" fmla="*/ 717574 h 3312368"/>
              <a:gd name="connsiteX10" fmla="*/ 1250909 w 1968483"/>
              <a:gd name="connsiteY10" fmla="*/ 717574 h 3312368"/>
              <a:gd name="connsiteX11" fmla="*/ 1250909 w 1968483"/>
              <a:gd name="connsiteY11" fmla="*/ 198022 h 3312368"/>
              <a:gd name="connsiteX12" fmla="*/ 100278 w 1968483"/>
              <a:gd name="connsiteY12" fmla="*/ 147034 h 3312368"/>
              <a:gd name="connsiteX13" fmla="*/ 100278 w 1968483"/>
              <a:gd name="connsiteY13" fmla="*/ 1685491 h 3312368"/>
              <a:gd name="connsiteX14" fmla="*/ 168283 w 1968483"/>
              <a:gd name="connsiteY14" fmla="*/ 1685491 h 3312368"/>
              <a:gd name="connsiteX15" fmla="*/ 168283 w 1968483"/>
              <a:gd name="connsiteY15" fmla="*/ 147034 h 3312368"/>
              <a:gd name="connsiteX16" fmla="*/ 0 w 1968483"/>
              <a:gd name="connsiteY16" fmla="*/ 0 h 3312368"/>
              <a:gd name="connsiteX17" fmla="*/ 100278 w 1968483"/>
              <a:gd name="connsiteY17" fmla="*/ 0 h 3312368"/>
              <a:gd name="connsiteX18" fmla="*/ 100278 w 1968483"/>
              <a:gd name="connsiteY18" fmla="*/ 101315 h 3312368"/>
              <a:gd name="connsiteX19" fmla="*/ 168283 w 1968483"/>
              <a:gd name="connsiteY19" fmla="*/ 101315 h 3312368"/>
              <a:gd name="connsiteX20" fmla="*/ 168283 w 1968483"/>
              <a:gd name="connsiteY20" fmla="*/ 0 h 3312368"/>
              <a:gd name="connsiteX21" fmla="*/ 1968483 w 1968483"/>
              <a:gd name="connsiteY21" fmla="*/ 0 h 3312368"/>
              <a:gd name="connsiteX22" fmla="*/ 1968483 w 1968483"/>
              <a:gd name="connsiteY22" fmla="*/ 1800200 h 3312368"/>
              <a:gd name="connsiteX23" fmla="*/ 168283 w 1968483"/>
              <a:gd name="connsiteY23" fmla="*/ 1800200 h 3312368"/>
              <a:gd name="connsiteX24" fmla="*/ 168283 w 1968483"/>
              <a:gd name="connsiteY24" fmla="*/ 1731210 h 3312368"/>
              <a:gd name="connsiteX25" fmla="*/ 100278 w 1968483"/>
              <a:gd name="connsiteY25" fmla="*/ 1731210 h 3312368"/>
              <a:gd name="connsiteX26" fmla="*/ 100278 w 1968483"/>
              <a:gd name="connsiteY26" fmla="*/ 3312368 h 3312368"/>
              <a:gd name="connsiteX27" fmla="*/ 0 w 1968483"/>
              <a:gd name="connsiteY27" fmla="*/ 3312368 h 3312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968483" h="3312368">
                <a:moveTo>
                  <a:pt x="885857" y="198022"/>
                </a:moveTo>
                <a:lnTo>
                  <a:pt x="885857" y="717574"/>
                </a:lnTo>
                <a:lnTo>
                  <a:pt x="366305" y="717574"/>
                </a:lnTo>
                <a:lnTo>
                  <a:pt x="366305" y="1082626"/>
                </a:lnTo>
                <a:lnTo>
                  <a:pt x="885857" y="1082626"/>
                </a:lnTo>
                <a:lnTo>
                  <a:pt x="885857" y="1602178"/>
                </a:lnTo>
                <a:lnTo>
                  <a:pt x="1250909" y="1602178"/>
                </a:lnTo>
                <a:lnTo>
                  <a:pt x="1250909" y="1082626"/>
                </a:lnTo>
                <a:lnTo>
                  <a:pt x="1770461" y="1082626"/>
                </a:lnTo>
                <a:lnTo>
                  <a:pt x="1770461" y="717574"/>
                </a:lnTo>
                <a:lnTo>
                  <a:pt x="1250909" y="717574"/>
                </a:lnTo>
                <a:lnTo>
                  <a:pt x="1250909" y="198022"/>
                </a:lnTo>
                <a:close/>
                <a:moveTo>
                  <a:pt x="100278" y="147034"/>
                </a:moveTo>
                <a:lnTo>
                  <a:pt x="100278" y="1685491"/>
                </a:lnTo>
                <a:lnTo>
                  <a:pt x="168283" y="1685491"/>
                </a:lnTo>
                <a:lnTo>
                  <a:pt x="168283" y="147034"/>
                </a:lnTo>
                <a:close/>
                <a:moveTo>
                  <a:pt x="0" y="0"/>
                </a:moveTo>
                <a:lnTo>
                  <a:pt x="100278" y="0"/>
                </a:lnTo>
                <a:lnTo>
                  <a:pt x="100278" y="101315"/>
                </a:lnTo>
                <a:lnTo>
                  <a:pt x="168283" y="101315"/>
                </a:lnTo>
                <a:lnTo>
                  <a:pt x="168283" y="0"/>
                </a:lnTo>
                <a:lnTo>
                  <a:pt x="1968483" y="0"/>
                </a:lnTo>
                <a:lnTo>
                  <a:pt x="1968483" y="1800200"/>
                </a:lnTo>
                <a:lnTo>
                  <a:pt x="168283" y="1800200"/>
                </a:lnTo>
                <a:lnTo>
                  <a:pt x="168283" y="1731210"/>
                </a:lnTo>
                <a:lnTo>
                  <a:pt x="100278" y="1731210"/>
                </a:lnTo>
                <a:lnTo>
                  <a:pt x="100278" y="3312368"/>
                </a:lnTo>
                <a:lnTo>
                  <a:pt x="0" y="3312368"/>
                </a:lnTo>
                <a:close/>
              </a:path>
            </a:pathLst>
          </a:custGeom>
          <a:solidFill>
            <a:srgbClr val="FF0000"/>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96185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de-CH" dirty="0" smtClean="0"/>
              <a:t>Zeichnungsobjekte</a:t>
            </a:r>
            <a:endParaRPr lang="de-CH" dirty="0"/>
          </a:p>
        </p:txBody>
      </p:sp>
      <p:sp>
        <p:nvSpPr>
          <p:cNvPr id="7171" name="Rectangle 3"/>
          <p:cNvSpPr>
            <a:spLocks noGrp="1" noChangeArrowheads="1"/>
          </p:cNvSpPr>
          <p:nvPr>
            <p:ph idx="1"/>
          </p:nvPr>
        </p:nvSpPr>
        <p:spPr/>
        <p:txBody>
          <a:bodyPr/>
          <a:lstStyle/>
          <a:p>
            <a:r>
              <a:rPr lang="de-CH" dirty="0" smtClean="0"/>
              <a:t>Probieren Sie die verschiedene Formen aus:</a:t>
            </a:r>
            <a:endParaRPr lang="de-CH" dirty="0"/>
          </a:p>
        </p:txBody>
      </p:sp>
      <p:sp>
        <p:nvSpPr>
          <p:cNvPr id="4" name="Fußzeilenplatzhalter 3"/>
          <p:cNvSpPr>
            <a:spLocks noGrp="1"/>
          </p:cNvSpPr>
          <p:nvPr>
            <p:ph type="ftr" sz="quarter" idx="11"/>
          </p:nvPr>
        </p:nvSpPr>
        <p:spPr/>
        <p:txBody>
          <a:bodyPr/>
          <a:lstStyle/>
          <a:p>
            <a:r>
              <a:rPr lang="de-CH" smtClean="0"/>
              <a:t>Grafik- und Zeichenobjekte © Jürg Lippuner</a:t>
            </a:r>
            <a:endParaRPr lang="de-CH"/>
          </a:p>
        </p:txBody>
      </p:sp>
      <p:sp>
        <p:nvSpPr>
          <p:cNvPr id="5" name="Foliennummernplatzhalter 4"/>
          <p:cNvSpPr>
            <a:spLocks noGrp="1"/>
          </p:cNvSpPr>
          <p:nvPr>
            <p:ph type="sldNum" sz="quarter" idx="12"/>
          </p:nvPr>
        </p:nvSpPr>
        <p:spPr/>
        <p:txBody>
          <a:bodyPr/>
          <a:lstStyle/>
          <a:p>
            <a:fld id="{484F5F18-4F7F-4F8C-8069-AFCE9AE0BB05}" type="slidenum">
              <a:rPr lang="de-CH" smtClean="0"/>
              <a:pPr/>
              <a:t>3</a:t>
            </a:fld>
            <a:endParaRPr lang="de-CH"/>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de-CH" smtClean="0"/>
              <a:t>Zeichnungsobjekte</a:t>
            </a:r>
            <a:endParaRPr lang="de-CH"/>
          </a:p>
        </p:txBody>
      </p:sp>
      <p:sp>
        <p:nvSpPr>
          <p:cNvPr id="19459" name="Rectangle 3"/>
          <p:cNvSpPr>
            <a:spLocks noGrp="1" noChangeArrowheads="1"/>
          </p:cNvSpPr>
          <p:nvPr>
            <p:ph idx="1"/>
          </p:nvPr>
        </p:nvSpPr>
        <p:spPr/>
        <p:txBody>
          <a:bodyPr/>
          <a:lstStyle/>
          <a:p>
            <a:r>
              <a:rPr lang="de-CH" dirty="0" smtClean="0"/>
              <a:t>Erstellen Sie ein Quadrat und einen Kreis</a:t>
            </a:r>
          </a:p>
          <a:p>
            <a:r>
              <a:rPr lang="de-CH" b="1" dirty="0" smtClean="0"/>
              <a:t>Tipp: </a:t>
            </a:r>
            <a:r>
              <a:rPr lang="de-CH" dirty="0" err="1" smtClean="0"/>
              <a:t>Shift</a:t>
            </a:r>
            <a:r>
              <a:rPr lang="de-CH" dirty="0" smtClean="0"/>
              <a:t>-Taste</a:t>
            </a:r>
            <a:endParaRPr lang="de-CH" dirty="0"/>
          </a:p>
        </p:txBody>
      </p:sp>
      <p:sp>
        <p:nvSpPr>
          <p:cNvPr id="4" name="Fußzeilenplatzhalter 3"/>
          <p:cNvSpPr>
            <a:spLocks noGrp="1"/>
          </p:cNvSpPr>
          <p:nvPr>
            <p:ph type="ftr" sz="quarter" idx="11"/>
          </p:nvPr>
        </p:nvSpPr>
        <p:spPr/>
        <p:txBody>
          <a:bodyPr/>
          <a:lstStyle/>
          <a:p>
            <a:r>
              <a:rPr lang="de-CH" smtClean="0"/>
              <a:t>Grafik- und Zeichenobjekte © Jürg Lippuner</a:t>
            </a:r>
            <a:endParaRPr lang="de-CH"/>
          </a:p>
        </p:txBody>
      </p:sp>
      <p:sp>
        <p:nvSpPr>
          <p:cNvPr id="5" name="Foliennummernplatzhalter 4"/>
          <p:cNvSpPr>
            <a:spLocks noGrp="1"/>
          </p:cNvSpPr>
          <p:nvPr>
            <p:ph type="sldNum" sz="quarter" idx="12"/>
          </p:nvPr>
        </p:nvSpPr>
        <p:spPr/>
        <p:txBody>
          <a:bodyPr/>
          <a:lstStyle/>
          <a:p>
            <a:fld id="{8B9CB199-4660-4447-BE46-F7107B14330C}" type="slidenum">
              <a:rPr lang="de-CH" smtClean="0"/>
              <a:pPr/>
              <a:t>4</a:t>
            </a:fld>
            <a:endParaRPr lang="de-CH"/>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de-CH" smtClean="0"/>
              <a:t>Zeichnungsobjekte</a:t>
            </a:r>
            <a:endParaRPr lang="de-CH"/>
          </a:p>
        </p:txBody>
      </p:sp>
      <p:sp>
        <p:nvSpPr>
          <p:cNvPr id="13315" name="Rectangle 3"/>
          <p:cNvSpPr>
            <a:spLocks noGrp="1" noChangeArrowheads="1"/>
          </p:cNvSpPr>
          <p:nvPr>
            <p:ph idx="1"/>
          </p:nvPr>
        </p:nvSpPr>
        <p:spPr/>
        <p:txBody>
          <a:bodyPr/>
          <a:lstStyle/>
          <a:p>
            <a:r>
              <a:rPr lang="de-CH" dirty="0" smtClean="0"/>
              <a:t>Verschieben Sie alle Objekte von der linken auf die rechte Folienseite</a:t>
            </a:r>
          </a:p>
          <a:p>
            <a:r>
              <a:rPr lang="de-CH" b="1" dirty="0" smtClean="0"/>
              <a:t>Tipp: </a:t>
            </a:r>
            <a:r>
              <a:rPr lang="de-CH" dirty="0" smtClean="0"/>
              <a:t>Aktivierungsrahmen aufziehen</a:t>
            </a:r>
            <a:endParaRPr lang="de-CH" dirty="0"/>
          </a:p>
        </p:txBody>
      </p:sp>
      <p:sp>
        <p:nvSpPr>
          <p:cNvPr id="9" name="Fußzeilenplatzhalter 3"/>
          <p:cNvSpPr>
            <a:spLocks noGrp="1"/>
          </p:cNvSpPr>
          <p:nvPr>
            <p:ph type="ftr" sz="quarter" idx="11"/>
          </p:nvPr>
        </p:nvSpPr>
        <p:spPr/>
        <p:txBody>
          <a:bodyPr/>
          <a:lstStyle/>
          <a:p>
            <a:r>
              <a:rPr lang="de-CH" smtClean="0"/>
              <a:t>Grafik- und Zeichenobjekte © Jürg Lippuner</a:t>
            </a:r>
            <a:endParaRPr lang="de-CH"/>
          </a:p>
        </p:txBody>
      </p:sp>
      <p:sp>
        <p:nvSpPr>
          <p:cNvPr id="10" name="Foliennummernplatzhalter 4"/>
          <p:cNvSpPr>
            <a:spLocks noGrp="1"/>
          </p:cNvSpPr>
          <p:nvPr>
            <p:ph type="sldNum" sz="quarter" idx="12"/>
          </p:nvPr>
        </p:nvSpPr>
        <p:spPr/>
        <p:txBody>
          <a:bodyPr/>
          <a:lstStyle/>
          <a:p>
            <a:fld id="{79E7896E-EBC8-4FCF-A21B-859DEA05C1F6}" type="slidenum">
              <a:rPr lang="de-CH" smtClean="0"/>
              <a:pPr/>
              <a:t>5</a:t>
            </a:fld>
            <a:endParaRPr lang="de-CH"/>
          </a:p>
        </p:txBody>
      </p:sp>
      <p:sp>
        <p:nvSpPr>
          <p:cNvPr id="13316" name="AutoShape 4"/>
          <p:cNvSpPr>
            <a:spLocks noChangeArrowheads="1"/>
          </p:cNvSpPr>
          <p:nvPr/>
        </p:nvSpPr>
        <p:spPr bwMode="auto">
          <a:xfrm>
            <a:off x="1187599" y="3212976"/>
            <a:ext cx="1223962" cy="6477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7" name="AutoShape 5"/>
          <p:cNvSpPr>
            <a:spLocks noChangeArrowheads="1"/>
          </p:cNvSpPr>
          <p:nvPr/>
        </p:nvSpPr>
        <p:spPr bwMode="auto">
          <a:xfrm>
            <a:off x="1979761" y="4365501"/>
            <a:ext cx="1008063" cy="503238"/>
          </a:xfrm>
          <a:prstGeom prst="flowChartPunched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8" name="AutoShape 6"/>
          <p:cNvSpPr>
            <a:spLocks noChangeArrowheads="1"/>
          </p:cNvSpPr>
          <p:nvPr/>
        </p:nvSpPr>
        <p:spPr bwMode="auto">
          <a:xfrm>
            <a:off x="1259036" y="4365501"/>
            <a:ext cx="287338" cy="863600"/>
          </a:xfrm>
          <a:prstGeom prst="upDownArrow">
            <a:avLst>
              <a:gd name="adj1" fmla="val 50000"/>
              <a:gd name="adj2" fmla="val 6011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9" name="AutoShape 7"/>
          <p:cNvSpPr>
            <a:spLocks noChangeArrowheads="1"/>
          </p:cNvSpPr>
          <p:nvPr/>
        </p:nvSpPr>
        <p:spPr bwMode="auto">
          <a:xfrm>
            <a:off x="2122636" y="5157664"/>
            <a:ext cx="865188" cy="792162"/>
          </a:xfrm>
          <a:prstGeom prst="irregularSeal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20" name="Line 8"/>
          <p:cNvSpPr>
            <a:spLocks noChangeShapeType="1"/>
          </p:cNvSpPr>
          <p:nvPr/>
        </p:nvSpPr>
        <p:spPr bwMode="auto">
          <a:xfrm>
            <a:off x="4211638" y="3429000"/>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de-CH" smtClean="0"/>
              <a:t>Zeichnungsobjekte</a:t>
            </a:r>
            <a:endParaRPr lang="de-CH"/>
          </a:p>
        </p:txBody>
      </p:sp>
      <p:sp>
        <p:nvSpPr>
          <p:cNvPr id="14339" name="Rectangle 3"/>
          <p:cNvSpPr>
            <a:spLocks noGrp="1" noChangeArrowheads="1"/>
          </p:cNvSpPr>
          <p:nvPr>
            <p:ph idx="1"/>
          </p:nvPr>
        </p:nvSpPr>
        <p:spPr/>
        <p:txBody>
          <a:bodyPr/>
          <a:lstStyle/>
          <a:p>
            <a:r>
              <a:rPr lang="de-CH" dirty="0" smtClean="0"/>
              <a:t>Fügen Sie folgenden Objekte zu einem Haus zusammen und gruppieren Sie alle Einzelobjekte zu einem Ganzen.</a:t>
            </a:r>
          </a:p>
        </p:txBody>
      </p:sp>
      <p:sp>
        <p:nvSpPr>
          <p:cNvPr id="35" name="Fußzeilenplatzhalter 3"/>
          <p:cNvSpPr>
            <a:spLocks noGrp="1"/>
          </p:cNvSpPr>
          <p:nvPr>
            <p:ph type="ftr" sz="quarter" idx="11"/>
          </p:nvPr>
        </p:nvSpPr>
        <p:spPr/>
        <p:txBody>
          <a:bodyPr/>
          <a:lstStyle/>
          <a:p>
            <a:r>
              <a:rPr lang="de-CH" smtClean="0"/>
              <a:t>Grafik- und Zeichenobjekte © Jürg Lippuner</a:t>
            </a:r>
            <a:endParaRPr lang="de-CH"/>
          </a:p>
        </p:txBody>
      </p:sp>
      <p:sp>
        <p:nvSpPr>
          <p:cNvPr id="36" name="Foliennummernplatzhalter 4"/>
          <p:cNvSpPr>
            <a:spLocks noGrp="1"/>
          </p:cNvSpPr>
          <p:nvPr>
            <p:ph type="sldNum" sz="quarter" idx="12"/>
          </p:nvPr>
        </p:nvSpPr>
        <p:spPr/>
        <p:txBody>
          <a:bodyPr/>
          <a:lstStyle/>
          <a:p>
            <a:fld id="{F2A8370D-050A-486C-95D1-EDD518302C19}" type="slidenum">
              <a:rPr lang="de-CH" smtClean="0"/>
              <a:pPr/>
              <a:t>6</a:t>
            </a:fld>
            <a:endParaRPr lang="de-CH"/>
          </a:p>
        </p:txBody>
      </p:sp>
      <p:sp>
        <p:nvSpPr>
          <p:cNvPr id="14344" name="Freeform 8"/>
          <p:cNvSpPr>
            <a:spLocks/>
          </p:cNvSpPr>
          <p:nvPr/>
        </p:nvSpPr>
        <p:spPr bwMode="auto">
          <a:xfrm>
            <a:off x="5292725" y="3429000"/>
            <a:ext cx="2232025" cy="2376488"/>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45" name="Freeform 9"/>
          <p:cNvSpPr>
            <a:spLocks/>
          </p:cNvSpPr>
          <p:nvPr/>
        </p:nvSpPr>
        <p:spPr bwMode="auto">
          <a:xfrm>
            <a:off x="323850" y="3500438"/>
            <a:ext cx="2735263" cy="1223962"/>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47" name="Freeform 11"/>
          <p:cNvSpPr>
            <a:spLocks/>
          </p:cNvSpPr>
          <p:nvPr/>
        </p:nvSpPr>
        <p:spPr bwMode="auto">
          <a:xfrm>
            <a:off x="1692275" y="4652963"/>
            <a:ext cx="287338" cy="649287"/>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4352" name="Group 16"/>
          <p:cNvGrpSpPr>
            <a:grpSpLocks/>
          </p:cNvGrpSpPr>
          <p:nvPr/>
        </p:nvGrpSpPr>
        <p:grpSpPr bwMode="auto">
          <a:xfrm>
            <a:off x="3924300" y="4868863"/>
            <a:ext cx="358775" cy="720725"/>
            <a:chOff x="2245" y="2614"/>
            <a:chExt cx="226" cy="454"/>
          </a:xfrm>
        </p:grpSpPr>
        <p:sp>
          <p:nvSpPr>
            <p:cNvPr id="14348" name="Rectangle 12"/>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50" name="Freeform 14"/>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51" name="Freeform 15"/>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0" name="Group 44"/>
          <p:cNvGrpSpPr>
            <a:grpSpLocks/>
          </p:cNvGrpSpPr>
          <p:nvPr/>
        </p:nvGrpSpPr>
        <p:grpSpPr bwMode="auto">
          <a:xfrm>
            <a:off x="2484438" y="3213100"/>
            <a:ext cx="865187" cy="287338"/>
            <a:chOff x="1701" y="2069"/>
            <a:chExt cx="545" cy="181"/>
          </a:xfrm>
        </p:grpSpPr>
        <p:grpSp>
          <p:nvGrpSpPr>
            <p:cNvPr id="14365" name="Group 29"/>
            <p:cNvGrpSpPr>
              <a:grpSpLocks/>
            </p:cNvGrpSpPr>
            <p:nvPr/>
          </p:nvGrpSpPr>
          <p:grpSpPr bwMode="auto">
            <a:xfrm>
              <a:off x="1701" y="2069"/>
              <a:ext cx="545" cy="181"/>
              <a:chOff x="1655" y="2251"/>
              <a:chExt cx="545" cy="181"/>
            </a:xfrm>
          </p:grpSpPr>
          <p:grpSp>
            <p:nvGrpSpPr>
              <p:cNvPr id="14355" name="Group 19"/>
              <p:cNvGrpSpPr>
                <a:grpSpLocks/>
              </p:cNvGrpSpPr>
              <p:nvPr/>
            </p:nvGrpSpPr>
            <p:grpSpPr bwMode="auto">
              <a:xfrm>
                <a:off x="1791" y="2251"/>
                <a:ext cx="273" cy="181"/>
                <a:chOff x="1791" y="2251"/>
                <a:chExt cx="364" cy="181"/>
              </a:xfrm>
            </p:grpSpPr>
            <p:sp>
              <p:nvSpPr>
                <p:cNvPr id="14353" name="Rectangle 17"/>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54" name="Rectangle 18"/>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63" name="Rectangle 2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64" name="Rectangle 2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79" name="Line 43"/>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1" name="Group 45"/>
          <p:cNvGrpSpPr>
            <a:grpSpLocks/>
          </p:cNvGrpSpPr>
          <p:nvPr/>
        </p:nvGrpSpPr>
        <p:grpSpPr bwMode="auto">
          <a:xfrm>
            <a:off x="3348038" y="3644900"/>
            <a:ext cx="865187" cy="287338"/>
            <a:chOff x="1701" y="2069"/>
            <a:chExt cx="545" cy="181"/>
          </a:xfrm>
        </p:grpSpPr>
        <p:grpSp>
          <p:nvGrpSpPr>
            <p:cNvPr id="14382" name="Group 46"/>
            <p:cNvGrpSpPr>
              <a:grpSpLocks/>
            </p:cNvGrpSpPr>
            <p:nvPr/>
          </p:nvGrpSpPr>
          <p:grpSpPr bwMode="auto">
            <a:xfrm>
              <a:off x="1701" y="2069"/>
              <a:ext cx="545" cy="181"/>
              <a:chOff x="1655" y="2251"/>
              <a:chExt cx="545" cy="181"/>
            </a:xfrm>
          </p:grpSpPr>
          <p:grpSp>
            <p:nvGrpSpPr>
              <p:cNvPr id="14383" name="Group 47"/>
              <p:cNvGrpSpPr>
                <a:grpSpLocks/>
              </p:cNvGrpSpPr>
              <p:nvPr/>
            </p:nvGrpSpPr>
            <p:grpSpPr bwMode="auto">
              <a:xfrm>
                <a:off x="1791" y="2251"/>
                <a:ext cx="273" cy="181"/>
                <a:chOff x="1791" y="2251"/>
                <a:chExt cx="364" cy="181"/>
              </a:xfrm>
            </p:grpSpPr>
            <p:sp>
              <p:nvSpPr>
                <p:cNvPr id="14384" name="Rectangle 48"/>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85" name="Rectangle 49"/>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86" name="Rectangle 50"/>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87" name="Rectangle 51"/>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88" name="Line 52"/>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9" name="Group 53"/>
          <p:cNvGrpSpPr>
            <a:grpSpLocks/>
          </p:cNvGrpSpPr>
          <p:nvPr/>
        </p:nvGrpSpPr>
        <p:grpSpPr bwMode="auto">
          <a:xfrm>
            <a:off x="2987675" y="4076700"/>
            <a:ext cx="865188" cy="287338"/>
            <a:chOff x="1701" y="2069"/>
            <a:chExt cx="545" cy="181"/>
          </a:xfrm>
        </p:grpSpPr>
        <p:grpSp>
          <p:nvGrpSpPr>
            <p:cNvPr id="14390" name="Group 54"/>
            <p:cNvGrpSpPr>
              <a:grpSpLocks/>
            </p:cNvGrpSpPr>
            <p:nvPr/>
          </p:nvGrpSpPr>
          <p:grpSpPr bwMode="auto">
            <a:xfrm>
              <a:off x="1701" y="2069"/>
              <a:ext cx="545" cy="181"/>
              <a:chOff x="1655" y="2251"/>
              <a:chExt cx="545" cy="181"/>
            </a:xfrm>
          </p:grpSpPr>
          <p:grpSp>
            <p:nvGrpSpPr>
              <p:cNvPr id="14391" name="Group 55"/>
              <p:cNvGrpSpPr>
                <a:grpSpLocks/>
              </p:cNvGrpSpPr>
              <p:nvPr/>
            </p:nvGrpSpPr>
            <p:grpSpPr bwMode="auto">
              <a:xfrm>
                <a:off x="1791" y="2251"/>
                <a:ext cx="273" cy="181"/>
                <a:chOff x="1791" y="2251"/>
                <a:chExt cx="364" cy="181"/>
              </a:xfrm>
            </p:grpSpPr>
            <p:sp>
              <p:nvSpPr>
                <p:cNvPr id="14392" name="Rectangle 56"/>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93" name="Rectangle 57"/>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94" name="Rectangle 58"/>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95" name="Rectangle 59"/>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96" name="Line 60"/>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pic>
        <p:nvPicPr>
          <p:cNvPr id="6" name="Grafik 5"/>
          <p:cNvPicPr>
            <a:picLocks noChangeAspect="1"/>
          </p:cNvPicPr>
          <p:nvPr/>
        </p:nvPicPr>
        <p:blipFill>
          <a:blip r:embed="rId3"/>
          <a:stretch>
            <a:fillRect/>
          </a:stretch>
        </p:blipFill>
        <p:spPr>
          <a:xfrm>
            <a:off x="5436096" y="365762"/>
            <a:ext cx="2753274" cy="808501"/>
          </a:xfrm>
          <a:prstGeom prst="rect">
            <a:avLst/>
          </a:prstGeom>
        </p:spPr>
      </p:pic>
      <p:sp>
        <p:nvSpPr>
          <p:cNvPr id="42" name="Ellipse 41"/>
          <p:cNvSpPr/>
          <p:nvPr/>
        </p:nvSpPr>
        <p:spPr>
          <a:xfrm>
            <a:off x="6308676" y="332656"/>
            <a:ext cx="567579" cy="8641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de-CH" smtClean="0"/>
              <a:t>Zeichnungsobjekte</a:t>
            </a:r>
            <a:endParaRPr lang="de-CH"/>
          </a:p>
        </p:txBody>
      </p:sp>
      <p:sp>
        <p:nvSpPr>
          <p:cNvPr id="15363" name="Rectangle 3"/>
          <p:cNvSpPr>
            <a:spLocks noGrp="1" noChangeArrowheads="1"/>
          </p:cNvSpPr>
          <p:nvPr>
            <p:ph idx="1"/>
          </p:nvPr>
        </p:nvSpPr>
        <p:spPr/>
        <p:txBody>
          <a:bodyPr/>
          <a:lstStyle/>
          <a:p>
            <a:r>
              <a:rPr lang="de-CH" dirty="0" smtClean="0"/>
              <a:t>Ändern Sie das Objekt links so wie das Muster auf der rechten Seite</a:t>
            </a:r>
            <a:endParaRPr lang="de-CH" dirty="0"/>
          </a:p>
        </p:txBody>
      </p:sp>
      <p:sp>
        <p:nvSpPr>
          <p:cNvPr id="69" name="Fußzeilenplatzhalter 3"/>
          <p:cNvSpPr>
            <a:spLocks noGrp="1"/>
          </p:cNvSpPr>
          <p:nvPr>
            <p:ph type="ftr" sz="quarter" idx="11"/>
          </p:nvPr>
        </p:nvSpPr>
        <p:spPr/>
        <p:txBody>
          <a:bodyPr/>
          <a:lstStyle/>
          <a:p>
            <a:r>
              <a:rPr lang="de-CH" smtClean="0"/>
              <a:t>Grafik- und Zeichenobjekte © Jürg Lippuner</a:t>
            </a:r>
            <a:endParaRPr lang="de-CH"/>
          </a:p>
        </p:txBody>
      </p:sp>
      <p:sp>
        <p:nvSpPr>
          <p:cNvPr id="70" name="Foliennummernplatzhalter 4"/>
          <p:cNvSpPr>
            <a:spLocks noGrp="1"/>
          </p:cNvSpPr>
          <p:nvPr>
            <p:ph type="sldNum" sz="quarter" idx="12"/>
          </p:nvPr>
        </p:nvSpPr>
        <p:spPr/>
        <p:txBody>
          <a:bodyPr/>
          <a:lstStyle/>
          <a:p>
            <a:fld id="{90F508C6-AEA2-4FD4-895C-F30BE7A008AD}" type="slidenum">
              <a:rPr lang="de-CH" smtClean="0"/>
              <a:pPr/>
              <a:t>7</a:t>
            </a:fld>
            <a:endParaRPr lang="de-CH"/>
          </a:p>
        </p:txBody>
      </p:sp>
      <p:grpSp>
        <p:nvGrpSpPr>
          <p:cNvPr id="15395" name="Group 35"/>
          <p:cNvGrpSpPr>
            <a:grpSpLocks/>
          </p:cNvGrpSpPr>
          <p:nvPr/>
        </p:nvGrpSpPr>
        <p:grpSpPr bwMode="auto">
          <a:xfrm>
            <a:off x="781751" y="2132856"/>
            <a:ext cx="1368425" cy="2520950"/>
            <a:chOff x="3152" y="2069"/>
            <a:chExt cx="1723" cy="1588"/>
          </a:xfrm>
        </p:grpSpPr>
        <p:sp>
          <p:nvSpPr>
            <p:cNvPr id="15364" name="Freeform 4"/>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65" name="Freeform 5"/>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66" name="Freeform 6"/>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367" name="Group 7"/>
            <p:cNvGrpSpPr>
              <a:grpSpLocks/>
            </p:cNvGrpSpPr>
            <p:nvPr/>
          </p:nvGrpSpPr>
          <p:grpSpPr bwMode="auto">
            <a:xfrm>
              <a:off x="3560" y="3203"/>
              <a:ext cx="226" cy="454"/>
              <a:chOff x="2245" y="2614"/>
              <a:chExt cx="226" cy="454"/>
            </a:xfrm>
          </p:grpSpPr>
          <p:sp>
            <p:nvSpPr>
              <p:cNvPr id="15368" name="Rectangle 8"/>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69" name="Freeform 9"/>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70" name="Freeform 10"/>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71" name="Group 11"/>
            <p:cNvGrpSpPr>
              <a:grpSpLocks/>
            </p:cNvGrpSpPr>
            <p:nvPr/>
          </p:nvGrpSpPr>
          <p:grpSpPr bwMode="auto">
            <a:xfrm>
              <a:off x="3379" y="2886"/>
              <a:ext cx="545" cy="181"/>
              <a:chOff x="1701" y="2069"/>
              <a:chExt cx="545" cy="181"/>
            </a:xfrm>
          </p:grpSpPr>
          <p:grpSp>
            <p:nvGrpSpPr>
              <p:cNvPr id="15372" name="Group 12"/>
              <p:cNvGrpSpPr>
                <a:grpSpLocks/>
              </p:cNvGrpSpPr>
              <p:nvPr/>
            </p:nvGrpSpPr>
            <p:grpSpPr bwMode="auto">
              <a:xfrm>
                <a:off x="1701" y="2069"/>
                <a:ext cx="545" cy="181"/>
                <a:chOff x="1655" y="2251"/>
                <a:chExt cx="545" cy="181"/>
              </a:xfrm>
            </p:grpSpPr>
            <p:grpSp>
              <p:nvGrpSpPr>
                <p:cNvPr id="15373" name="Group 13"/>
                <p:cNvGrpSpPr>
                  <a:grpSpLocks/>
                </p:cNvGrpSpPr>
                <p:nvPr/>
              </p:nvGrpSpPr>
              <p:grpSpPr bwMode="auto">
                <a:xfrm>
                  <a:off x="1791" y="2251"/>
                  <a:ext cx="273" cy="181"/>
                  <a:chOff x="1791" y="2251"/>
                  <a:chExt cx="364" cy="181"/>
                </a:xfrm>
              </p:grpSpPr>
              <p:sp>
                <p:nvSpPr>
                  <p:cNvPr id="15374" name="Rectangle 14"/>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75" name="Rectangle 15"/>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76" name="Rectangle 16"/>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77" name="Rectangle 17"/>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78" name="Line 18"/>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79" name="Group 19"/>
            <p:cNvGrpSpPr>
              <a:grpSpLocks/>
            </p:cNvGrpSpPr>
            <p:nvPr/>
          </p:nvGrpSpPr>
          <p:grpSpPr bwMode="auto">
            <a:xfrm>
              <a:off x="4105" y="2886"/>
              <a:ext cx="545" cy="181"/>
              <a:chOff x="1701" y="2069"/>
              <a:chExt cx="545" cy="181"/>
            </a:xfrm>
          </p:grpSpPr>
          <p:grpSp>
            <p:nvGrpSpPr>
              <p:cNvPr id="15380" name="Group 20"/>
              <p:cNvGrpSpPr>
                <a:grpSpLocks/>
              </p:cNvGrpSpPr>
              <p:nvPr/>
            </p:nvGrpSpPr>
            <p:grpSpPr bwMode="auto">
              <a:xfrm>
                <a:off x="1701" y="2069"/>
                <a:ext cx="545" cy="181"/>
                <a:chOff x="1655" y="2251"/>
                <a:chExt cx="545" cy="181"/>
              </a:xfrm>
            </p:grpSpPr>
            <p:grpSp>
              <p:nvGrpSpPr>
                <p:cNvPr id="15381" name="Group 21"/>
                <p:cNvGrpSpPr>
                  <a:grpSpLocks/>
                </p:cNvGrpSpPr>
                <p:nvPr/>
              </p:nvGrpSpPr>
              <p:grpSpPr bwMode="auto">
                <a:xfrm>
                  <a:off x="1791" y="2251"/>
                  <a:ext cx="273" cy="181"/>
                  <a:chOff x="1791" y="2251"/>
                  <a:chExt cx="364" cy="181"/>
                </a:xfrm>
              </p:grpSpPr>
              <p:sp>
                <p:nvSpPr>
                  <p:cNvPr id="15382" name="Rectangle 22"/>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83" name="Rectangle 23"/>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84" name="Rectangle 24"/>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85" name="Rectangle 25"/>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86" name="Line 26"/>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87" name="Group 27"/>
            <p:cNvGrpSpPr>
              <a:grpSpLocks/>
            </p:cNvGrpSpPr>
            <p:nvPr/>
          </p:nvGrpSpPr>
          <p:grpSpPr bwMode="auto">
            <a:xfrm>
              <a:off x="4105" y="3294"/>
              <a:ext cx="545" cy="181"/>
              <a:chOff x="1701" y="2069"/>
              <a:chExt cx="545" cy="181"/>
            </a:xfrm>
          </p:grpSpPr>
          <p:grpSp>
            <p:nvGrpSpPr>
              <p:cNvPr id="15388" name="Group 28"/>
              <p:cNvGrpSpPr>
                <a:grpSpLocks/>
              </p:cNvGrpSpPr>
              <p:nvPr/>
            </p:nvGrpSpPr>
            <p:grpSpPr bwMode="auto">
              <a:xfrm>
                <a:off x="1701" y="2069"/>
                <a:ext cx="545" cy="181"/>
                <a:chOff x="1655" y="2251"/>
                <a:chExt cx="545" cy="181"/>
              </a:xfrm>
            </p:grpSpPr>
            <p:grpSp>
              <p:nvGrpSpPr>
                <p:cNvPr id="15389" name="Group 29"/>
                <p:cNvGrpSpPr>
                  <a:grpSpLocks/>
                </p:cNvGrpSpPr>
                <p:nvPr/>
              </p:nvGrpSpPr>
              <p:grpSpPr bwMode="auto">
                <a:xfrm>
                  <a:off x="1791" y="2251"/>
                  <a:ext cx="273" cy="181"/>
                  <a:chOff x="1791" y="2251"/>
                  <a:chExt cx="364" cy="181"/>
                </a:xfrm>
              </p:grpSpPr>
              <p:sp>
                <p:nvSpPr>
                  <p:cNvPr id="15390" name="Rectangle 30"/>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91" name="Rectangle 31"/>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92" name="Rectangle 32"/>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93" name="Rectangle 33"/>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94" name="Line 34"/>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15460" name="Line 100"/>
          <p:cNvSpPr>
            <a:spLocks noChangeShapeType="1"/>
          </p:cNvSpPr>
          <p:nvPr/>
        </p:nvSpPr>
        <p:spPr bwMode="auto">
          <a:xfrm>
            <a:off x="4211638" y="3068638"/>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461" name="Group 101"/>
          <p:cNvGrpSpPr>
            <a:grpSpLocks/>
          </p:cNvGrpSpPr>
          <p:nvPr/>
        </p:nvGrpSpPr>
        <p:grpSpPr bwMode="auto">
          <a:xfrm>
            <a:off x="4678842" y="3789413"/>
            <a:ext cx="2879725" cy="863600"/>
            <a:chOff x="3152" y="2069"/>
            <a:chExt cx="1723" cy="1588"/>
          </a:xfrm>
        </p:grpSpPr>
        <p:sp>
          <p:nvSpPr>
            <p:cNvPr id="15462" name="Freeform 102"/>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3" name="Freeform 103"/>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4" name="Freeform 104"/>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465" name="Group 105"/>
            <p:cNvGrpSpPr>
              <a:grpSpLocks/>
            </p:cNvGrpSpPr>
            <p:nvPr/>
          </p:nvGrpSpPr>
          <p:grpSpPr bwMode="auto">
            <a:xfrm>
              <a:off x="3560" y="3203"/>
              <a:ext cx="226" cy="454"/>
              <a:chOff x="2245" y="2614"/>
              <a:chExt cx="226" cy="454"/>
            </a:xfrm>
          </p:grpSpPr>
          <p:sp>
            <p:nvSpPr>
              <p:cNvPr id="15466" name="Rectangle 106"/>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67" name="Freeform 107"/>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8" name="Freeform 108"/>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69" name="Group 109"/>
            <p:cNvGrpSpPr>
              <a:grpSpLocks/>
            </p:cNvGrpSpPr>
            <p:nvPr/>
          </p:nvGrpSpPr>
          <p:grpSpPr bwMode="auto">
            <a:xfrm>
              <a:off x="3379" y="2886"/>
              <a:ext cx="545" cy="181"/>
              <a:chOff x="1701" y="2069"/>
              <a:chExt cx="545" cy="181"/>
            </a:xfrm>
          </p:grpSpPr>
          <p:grpSp>
            <p:nvGrpSpPr>
              <p:cNvPr id="15470" name="Group 110"/>
              <p:cNvGrpSpPr>
                <a:grpSpLocks/>
              </p:cNvGrpSpPr>
              <p:nvPr/>
            </p:nvGrpSpPr>
            <p:grpSpPr bwMode="auto">
              <a:xfrm>
                <a:off x="1701" y="2069"/>
                <a:ext cx="545" cy="181"/>
                <a:chOff x="1655" y="2251"/>
                <a:chExt cx="545" cy="181"/>
              </a:xfrm>
            </p:grpSpPr>
            <p:grpSp>
              <p:nvGrpSpPr>
                <p:cNvPr id="15471" name="Group 111"/>
                <p:cNvGrpSpPr>
                  <a:grpSpLocks/>
                </p:cNvGrpSpPr>
                <p:nvPr/>
              </p:nvGrpSpPr>
              <p:grpSpPr bwMode="auto">
                <a:xfrm>
                  <a:off x="1791" y="2251"/>
                  <a:ext cx="273" cy="181"/>
                  <a:chOff x="1791" y="2251"/>
                  <a:chExt cx="364" cy="181"/>
                </a:xfrm>
              </p:grpSpPr>
              <p:sp>
                <p:nvSpPr>
                  <p:cNvPr id="15472" name="Rectangle 112"/>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73" name="Rectangle 113"/>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74" name="Rectangle 114"/>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75" name="Rectangle 115"/>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76" name="Line 116"/>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77" name="Group 117"/>
            <p:cNvGrpSpPr>
              <a:grpSpLocks/>
            </p:cNvGrpSpPr>
            <p:nvPr/>
          </p:nvGrpSpPr>
          <p:grpSpPr bwMode="auto">
            <a:xfrm>
              <a:off x="4105" y="2886"/>
              <a:ext cx="545" cy="181"/>
              <a:chOff x="1701" y="2069"/>
              <a:chExt cx="545" cy="181"/>
            </a:xfrm>
          </p:grpSpPr>
          <p:grpSp>
            <p:nvGrpSpPr>
              <p:cNvPr id="15478" name="Group 118"/>
              <p:cNvGrpSpPr>
                <a:grpSpLocks/>
              </p:cNvGrpSpPr>
              <p:nvPr/>
            </p:nvGrpSpPr>
            <p:grpSpPr bwMode="auto">
              <a:xfrm>
                <a:off x="1701" y="2069"/>
                <a:ext cx="545" cy="181"/>
                <a:chOff x="1655" y="2251"/>
                <a:chExt cx="545" cy="181"/>
              </a:xfrm>
            </p:grpSpPr>
            <p:grpSp>
              <p:nvGrpSpPr>
                <p:cNvPr id="15479" name="Group 119"/>
                <p:cNvGrpSpPr>
                  <a:grpSpLocks/>
                </p:cNvGrpSpPr>
                <p:nvPr/>
              </p:nvGrpSpPr>
              <p:grpSpPr bwMode="auto">
                <a:xfrm>
                  <a:off x="1791" y="2251"/>
                  <a:ext cx="273" cy="181"/>
                  <a:chOff x="1791" y="2251"/>
                  <a:chExt cx="364" cy="181"/>
                </a:xfrm>
              </p:grpSpPr>
              <p:sp>
                <p:nvSpPr>
                  <p:cNvPr id="15480" name="Rectangle 120"/>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1" name="Rectangle 121"/>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82" name="Rectangle 122"/>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3" name="Rectangle 123"/>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84" name="Line 124"/>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85" name="Group 125"/>
            <p:cNvGrpSpPr>
              <a:grpSpLocks/>
            </p:cNvGrpSpPr>
            <p:nvPr/>
          </p:nvGrpSpPr>
          <p:grpSpPr bwMode="auto">
            <a:xfrm>
              <a:off x="4105" y="3294"/>
              <a:ext cx="545" cy="181"/>
              <a:chOff x="1701" y="2069"/>
              <a:chExt cx="545" cy="181"/>
            </a:xfrm>
          </p:grpSpPr>
          <p:grpSp>
            <p:nvGrpSpPr>
              <p:cNvPr id="15486" name="Group 126"/>
              <p:cNvGrpSpPr>
                <a:grpSpLocks/>
              </p:cNvGrpSpPr>
              <p:nvPr/>
            </p:nvGrpSpPr>
            <p:grpSpPr bwMode="auto">
              <a:xfrm>
                <a:off x="1701" y="2069"/>
                <a:ext cx="545" cy="181"/>
                <a:chOff x="1655" y="2251"/>
                <a:chExt cx="545" cy="181"/>
              </a:xfrm>
            </p:grpSpPr>
            <p:grpSp>
              <p:nvGrpSpPr>
                <p:cNvPr id="15487" name="Group 127"/>
                <p:cNvGrpSpPr>
                  <a:grpSpLocks/>
                </p:cNvGrpSpPr>
                <p:nvPr/>
              </p:nvGrpSpPr>
              <p:grpSpPr bwMode="auto">
                <a:xfrm>
                  <a:off x="1791" y="2251"/>
                  <a:ext cx="273" cy="181"/>
                  <a:chOff x="1791" y="2251"/>
                  <a:chExt cx="364" cy="181"/>
                </a:xfrm>
              </p:grpSpPr>
              <p:sp>
                <p:nvSpPr>
                  <p:cNvPr id="15488" name="Rectangle 128"/>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9" name="Rectangle 129"/>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90" name="Rectangle 130"/>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91" name="Rectangle 131"/>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92" name="Line 132"/>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de-CH" smtClean="0"/>
              <a:t>Verbinder</a:t>
            </a:r>
            <a:endParaRPr lang="de-CH" dirty="0"/>
          </a:p>
        </p:txBody>
      </p:sp>
      <p:sp>
        <p:nvSpPr>
          <p:cNvPr id="15363" name="Rectangle 3"/>
          <p:cNvSpPr>
            <a:spLocks noGrp="1" noChangeArrowheads="1"/>
          </p:cNvSpPr>
          <p:nvPr>
            <p:ph idx="1"/>
          </p:nvPr>
        </p:nvSpPr>
        <p:spPr/>
        <p:txBody>
          <a:bodyPr/>
          <a:lstStyle/>
          <a:p>
            <a:r>
              <a:rPr lang="de-CH" smtClean="0"/>
              <a:t>Erstellen Sie ein Flussdiagramm aus einzelnen Formen.</a:t>
            </a:r>
            <a:endParaRPr lang="de-CH" dirty="0"/>
          </a:p>
        </p:txBody>
      </p:sp>
      <p:sp>
        <p:nvSpPr>
          <p:cNvPr id="69" name="Fußzeilenplatzhalter 3"/>
          <p:cNvSpPr>
            <a:spLocks noGrp="1"/>
          </p:cNvSpPr>
          <p:nvPr>
            <p:ph type="ftr" sz="quarter" idx="11"/>
          </p:nvPr>
        </p:nvSpPr>
        <p:spPr/>
        <p:txBody>
          <a:bodyPr/>
          <a:lstStyle/>
          <a:p>
            <a:r>
              <a:rPr lang="de-CH" smtClean="0"/>
              <a:t>Grafik- und Zeichenobjekte © Jürg Lippuner</a:t>
            </a:r>
            <a:endParaRPr lang="de-CH"/>
          </a:p>
        </p:txBody>
      </p:sp>
      <p:sp>
        <p:nvSpPr>
          <p:cNvPr id="70" name="Foliennummernplatzhalter 4"/>
          <p:cNvSpPr>
            <a:spLocks noGrp="1"/>
          </p:cNvSpPr>
          <p:nvPr>
            <p:ph type="sldNum" sz="quarter" idx="12"/>
          </p:nvPr>
        </p:nvSpPr>
        <p:spPr/>
        <p:txBody>
          <a:bodyPr/>
          <a:lstStyle/>
          <a:p>
            <a:fld id="{90F508C6-AEA2-4FD4-895C-F30BE7A008AD}" type="slidenum">
              <a:rPr lang="de-CH" smtClean="0"/>
              <a:pPr/>
              <a:t>8</a:t>
            </a:fld>
            <a:endParaRPr lang="de-CH"/>
          </a:p>
        </p:txBody>
      </p:sp>
      <p:sp>
        <p:nvSpPr>
          <p:cNvPr id="15460" name="Line 100"/>
          <p:cNvSpPr>
            <a:spLocks noChangeShapeType="1"/>
          </p:cNvSpPr>
          <p:nvPr/>
        </p:nvSpPr>
        <p:spPr bwMode="auto">
          <a:xfrm>
            <a:off x="4283968" y="2132856"/>
            <a:ext cx="0" cy="37440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n-lt"/>
            </a:endParaRPr>
          </a:p>
        </p:txBody>
      </p:sp>
      <p:grpSp>
        <p:nvGrpSpPr>
          <p:cNvPr id="24" name="Gruppieren 23"/>
          <p:cNvGrpSpPr/>
          <p:nvPr/>
        </p:nvGrpSpPr>
        <p:grpSpPr>
          <a:xfrm>
            <a:off x="554668" y="1916832"/>
            <a:ext cx="3585284" cy="4445445"/>
            <a:chOff x="554668" y="1916832"/>
            <a:chExt cx="3585284" cy="4445445"/>
          </a:xfrm>
        </p:grpSpPr>
        <p:sp>
          <p:nvSpPr>
            <p:cNvPr id="3" name="Abgerundetes Rechteck 2"/>
            <p:cNvSpPr/>
            <p:nvPr/>
          </p:nvSpPr>
          <p:spPr>
            <a:xfrm>
              <a:off x="842700" y="1916832"/>
              <a:ext cx="1152128" cy="432048"/>
            </a:xfrm>
            <a:prstGeom prst="roundRect">
              <a:avLst>
                <a:gd name="adj"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CH" dirty="0" smtClean="0"/>
                <a:t>Start</a:t>
              </a:r>
              <a:endParaRPr lang="de-CH" dirty="0"/>
            </a:p>
          </p:txBody>
        </p:sp>
        <p:sp>
          <p:nvSpPr>
            <p:cNvPr id="74" name="Abgerundetes Rechteck 73"/>
            <p:cNvSpPr/>
            <p:nvPr/>
          </p:nvSpPr>
          <p:spPr>
            <a:xfrm>
              <a:off x="842700" y="5930229"/>
              <a:ext cx="1152128" cy="432048"/>
            </a:xfrm>
            <a:prstGeom prst="roundRect">
              <a:avLst>
                <a:gd name="adj"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CH" dirty="0" smtClean="0"/>
                <a:t>Ende</a:t>
              </a:r>
              <a:endParaRPr lang="de-CH" dirty="0"/>
            </a:p>
          </p:txBody>
        </p:sp>
        <p:sp>
          <p:nvSpPr>
            <p:cNvPr id="4" name="Rechteck 3"/>
            <p:cNvSpPr/>
            <p:nvPr/>
          </p:nvSpPr>
          <p:spPr>
            <a:xfrm>
              <a:off x="554668" y="2564904"/>
              <a:ext cx="1728192"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dirty="0" smtClean="0"/>
                <a:t>Kühlschrank öffnen</a:t>
              </a:r>
              <a:endParaRPr lang="de-CH" dirty="0"/>
            </a:p>
          </p:txBody>
        </p:sp>
        <p:sp>
          <p:nvSpPr>
            <p:cNvPr id="5" name="Raute 4"/>
            <p:cNvSpPr/>
            <p:nvPr/>
          </p:nvSpPr>
          <p:spPr>
            <a:xfrm>
              <a:off x="698684" y="3501008"/>
              <a:ext cx="1440160" cy="814313"/>
            </a:xfrm>
            <a:prstGeom prst="diamo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dirty="0" smtClean="0"/>
                <a:t>Milch da?</a:t>
              </a:r>
              <a:endParaRPr lang="de-CH" dirty="0"/>
            </a:p>
          </p:txBody>
        </p:sp>
        <p:sp>
          <p:nvSpPr>
            <p:cNvPr id="77" name="Rechteck 76"/>
            <p:cNvSpPr/>
            <p:nvPr/>
          </p:nvSpPr>
          <p:spPr>
            <a:xfrm>
              <a:off x="554668" y="5157192"/>
              <a:ext cx="1728192"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dirty="0" smtClean="0"/>
                <a:t>Trinken</a:t>
              </a:r>
              <a:endParaRPr lang="de-CH" dirty="0"/>
            </a:p>
          </p:txBody>
        </p:sp>
        <p:sp>
          <p:nvSpPr>
            <p:cNvPr id="78" name="Rechteck 77"/>
            <p:cNvSpPr/>
            <p:nvPr/>
          </p:nvSpPr>
          <p:spPr>
            <a:xfrm>
              <a:off x="2411760" y="4149080"/>
              <a:ext cx="1728192"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dirty="0" smtClean="0"/>
                <a:t>Kaufen</a:t>
              </a:r>
              <a:endParaRPr lang="de-CH" dirty="0"/>
            </a:p>
          </p:txBody>
        </p:sp>
        <p:cxnSp>
          <p:nvCxnSpPr>
            <p:cNvPr id="7" name="Gerade Verbindung 6"/>
            <p:cNvCxnSpPr>
              <a:stCxn id="3" idx="2"/>
              <a:endCxn id="4" idx="0"/>
            </p:cNvCxnSpPr>
            <p:nvPr/>
          </p:nvCxnSpPr>
          <p:spPr>
            <a:xfrm>
              <a:off x="1418764" y="2348880"/>
              <a:ext cx="0" cy="216024"/>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9" name="Gerade Verbindung 8"/>
            <p:cNvCxnSpPr>
              <a:stCxn id="4" idx="2"/>
              <a:endCxn id="5" idx="0"/>
            </p:cNvCxnSpPr>
            <p:nvPr/>
          </p:nvCxnSpPr>
          <p:spPr>
            <a:xfrm>
              <a:off x="1418764" y="3212976"/>
              <a:ext cx="0" cy="288032"/>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1" name="Gerade Verbindung 10"/>
            <p:cNvCxnSpPr>
              <a:stCxn id="5" idx="2"/>
              <a:endCxn id="77" idx="0"/>
            </p:cNvCxnSpPr>
            <p:nvPr/>
          </p:nvCxnSpPr>
          <p:spPr>
            <a:xfrm>
              <a:off x="1418764" y="4315321"/>
              <a:ext cx="0" cy="841871"/>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3" name="Gerade Verbindung 12"/>
            <p:cNvCxnSpPr>
              <a:stCxn id="77" idx="2"/>
              <a:endCxn id="74" idx="0"/>
            </p:cNvCxnSpPr>
            <p:nvPr/>
          </p:nvCxnSpPr>
          <p:spPr>
            <a:xfrm>
              <a:off x="1418764" y="5661248"/>
              <a:ext cx="0" cy="268981"/>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18" name="Textfeld 17"/>
            <p:cNvSpPr txBox="1"/>
            <p:nvPr/>
          </p:nvSpPr>
          <p:spPr>
            <a:xfrm>
              <a:off x="1034636" y="4653136"/>
              <a:ext cx="369012" cy="369332"/>
            </a:xfrm>
            <a:prstGeom prst="rect">
              <a:avLst/>
            </a:prstGeom>
            <a:noFill/>
          </p:spPr>
          <p:txBody>
            <a:bodyPr wrap="none" rtlCol="0">
              <a:spAutoFit/>
            </a:bodyPr>
            <a:lstStyle/>
            <a:p>
              <a:r>
                <a:rPr lang="de-CH" dirty="0" smtClean="0">
                  <a:solidFill>
                    <a:srgbClr val="008000"/>
                  </a:solidFill>
                  <a:latin typeface="+mn-lt"/>
                </a:rPr>
                <a:t>Ja</a:t>
              </a:r>
              <a:endParaRPr lang="de-CH" dirty="0">
                <a:solidFill>
                  <a:srgbClr val="008000"/>
                </a:solidFill>
                <a:latin typeface="+mn-lt"/>
              </a:endParaRPr>
            </a:p>
          </p:txBody>
        </p:sp>
        <p:cxnSp>
          <p:nvCxnSpPr>
            <p:cNvPr id="20" name="Gewinkelte Verbindung 19"/>
            <p:cNvCxnSpPr>
              <a:stCxn id="5" idx="3"/>
              <a:endCxn id="78" idx="0"/>
            </p:cNvCxnSpPr>
            <p:nvPr/>
          </p:nvCxnSpPr>
          <p:spPr>
            <a:xfrm>
              <a:off x="2138844" y="3908165"/>
              <a:ext cx="1137012" cy="240915"/>
            </a:xfrm>
            <a:prstGeom prst="bentConnector2">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2" name="Gewinkelte Verbindung 21"/>
            <p:cNvCxnSpPr>
              <a:stCxn id="78" idx="2"/>
              <a:endCxn id="18" idx="3"/>
            </p:cNvCxnSpPr>
            <p:nvPr/>
          </p:nvCxnSpPr>
          <p:spPr>
            <a:xfrm rot="5400000">
              <a:off x="2247419" y="3809365"/>
              <a:ext cx="184666" cy="1872208"/>
            </a:xfrm>
            <a:prstGeom prst="bentConnector2">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96" name="Textfeld 95"/>
            <p:cNvSpPr txBox="1"/>
            <p:nvPr/>
          </p:nvSpPr>
          <p:spPr>
            <a:xfrm>
              <a:off x="2267744" y="3563724"/>
              <a:ext cx="651140" cy="369332"/>
            </a:xfrm>
            <a:prstGeom prst="rect">
              <a:avLst/>
            </a:prstGeom>
            <a:noFill/>
          </p:spPr>
          <p:txBody>
            <a:bodyPr wrap="none" rtlCol="0">
              <a:spAutoFit/>
            </a:bodyPr>
            <a:lstStyle/>
            <a:p>
              <a:r>
                <a:rPr lang="de-CH" dirty="0" smtClean="0">
                  <a:ln>
                    <a:solidFill>
                      <a:schemeClr val="accent5"/>
                    </a:solidFill>
                  </a:ln>
                  <a:solidFill>
                    <a:srgbClr val="FF0000"/>
                  </a:solidFill>
                  <a:latin typeface="+mn-lt"/>
                </a:rPr>
                <a:t>Nein</a:t>
              </a:r>
              <a:endParaRPr lang="de-CH" dirty="0">
                <a:ln>
                  <a:solidFill>
                    <a:schemeClr val="accent5"/>
                  </a:solidFill>
                </a:ln>
                <a:solidFill>
                  <a:srgbClr val="FF0000"/>
                </a:solidFill>
                <a:latin typeface="+mn-lt"/>
              </a:endParaRPr>
            </a:p>
          </p:txBody>
        </p:sp>
      </p:grpSp>
    </p:spTree>
    <p:extLst>
      <p:ext uri="{BB962C8B-B14F-4D97-AF65-F5344CB8AC3E}">
        <p14:creationId xmlns:p14="http://schemas.microsoft.com/office/powerpoint/2010/main" val="3198235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3"/>
          <a:stretch>
            <a:fillRect/>
          </a:stretch>
        </p:blipFill>
        <p:spPr>
          <a:xfrm>
            <a:off x="467544" y="2052566"/>
            <a:ext cx="8428461" cy="597016"/>
          </a:xfrm>
          <a:prstGeom prst="rect">
            <a:avLst/>
          </a:prstGeom>
        </p:spPr>
      </p:pic>
      <p:sp>
        <p:nvSpPr>
          <p:cNvPr id="8194" name="Rectangle 2"/>
          <p:cNvSpPr>
            <a:spLocks noGrp="1" noChangeArrowheads="1"/>
          </p:cNvSpPr>
          <p:nvPr>
            <p:ph type="title"/>
          </p:nvPr>
        </p:nvSpPr>
        <p:spPr/>
        <p:txBody>
          <a:bodyPr/>
          <a:lstStyle/>
          <a:p>
            <a:r>
              <a:rPr lang="de-CH" smtClean="0"/>
              <a:t>Formatierungselemente</a:t>
            </a:r>
            <a:endParaRPr lang="de-CH"/>
          </a:p>
        </p:txBody>
      </p:sp>
      <p:sp>
        <p:nvSpPr>
          <p:cNvPr id="22" name="Fußzeilenplatzhalter 4"/>
          <p:cNvSpPr>
            <a:spLocks noGrp="1"/>
          </p:cNvSpPr>
          <p:nvPr>
            <p:ph type="ftr" sz="quarter" idx="11"/>
          </p:nvPr>
        </p:nvSpPr>
        <p:spPr/>
        <p:txBody>
          <a:bodyPr/>
          <a:lstStyle/>
          <a:p>
            <a:r>
              <a:rPr lang="de-CH" smtClean="0"/>
              <a:t>Grafik- und Zeichenobjekte © Jürg Lippuner</a:t>
            </a:r>
            <a:endParaRPr lang="de-CH"/>
          </a:p>
        </p:txBody>
      </p:sp>
      <p:sp>
        <p:nvSpPr>
          <p:cNvPr id="23" name="Foliennummernplatzhalter 5"/>
          <p:cNvSpPr>
            <a:spLocks noGrp="1"/>
          </p:cNvSpPr>
          <p:nvPr>
            <p:ph type="sldNum" sz="quarter" idx="12"/>
          </p:nvPr>
        </p:nvSpPr>
        <p:spPr/>
        <p:txBody>
          <a:bodyPr/>
          <a:lstStyle/>
          <a:p>
            <a:fld id="{0D8FD44C-441F-45B0-A109-8CECEEF481D4}" type="slidenum">
              <a:rPr lang="de-CH" smtClean="0"/>
              <a:pPr/>
              <a:t>9</a:t>
            </a:fld>
            <a:endParaRPr lang="de-CH"/>
          </a:p>
        </p:txBody>
      </p:sp>
      <p:sp>
        <p:nvSpPr>
          <p:cNvPr id="2" name="Ellipse 1"/>
          <p:cNvSpPr/>
          <p:nvPr/>
        </p:nvSpPr>
        <p:spPr>
          <a:xfrm>
            <a:off x="2123728" y="1700808"/>
            <a:ext cx="4104456" cy="14401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666</Words>
  <Application>Microsoft Office PowerPoint</Application>
  <PresentationFormat>Bildschirmpräsentation (4:3)</PresentationFormat>
  <Paragraphs>149</Paragraphs>
  <Slides>23</Slides>
  <Notes>22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23</vt:i4>
      </vt:variant>
    </vt:vector>
  </HeadingPairs>
  <TitlesOfParts>
    <vt:vector size="29" baseType="lpstr">
      <vt:lpstr>Arial</vt:lpstr>
      <vt:lpstr>Calibri</vt:lpstr>
      <vt:lpstr>Calvin</vt:lpstr>
      <vt:lpstr>Trebuchet MS</vt:lpstr>
      <vt:lpstr>Wingdings 3</vt:lpstr>
      <vt:lpstr>Facette</vt:lpstr>
      <vt:lpstr>Zeichen- und Grafikobjekte</vt:lpstr>
      <vt:lpstr>Multiregister Einfügen</vt:lpstr>
      <vt:lpstr>Zeichnungsobjekte</vt:lpstr>
      <vt:lpstr>Zeichnungsobjekte</vt:lpstr>
      <vt:lpstr>Zeichnungsobjekte</vt:lpstr>
      <vt:lpstr>Zeichnungsobjekte</vt:lpstr>
      <vt:lpstr>Zeichnungsobjekte</vt:lpstr>
      <vt:lpstr>Verbinder</vt:lpstr>
      <vt:lpstr>Formatierungselemente</vt:lpstr>
      <vt:lpstr>Formatierungen I</vt:lpstr>
      <vt:lpstr>Formatierungen II</vt:lpstr>
      <vt:lpstr>Formatierungen III</vt:lpstr>
      <vt:lpstr>Füllung</vt:lpstr>
      <vt:lpstr>Schatten</vt:lpstr>
      <vt:lpstr>Perspektive</vt:lpstr>
      <vt:lpstr>Drehen, weiche Kante</vt:lpstr>
      <vt:lpstr>Ausrichtung</vt:lpstr>
      <vt:lpstr>Ausrichtung II</vt:lpstr>
      <vt:lpstr>Ausrichtung III</vt:lpstr>
      <vt:lpstr>Drehen</vt:lpstr>
      <vt:lpstr>Textleuchten</vt:lpstr>
      <vt:lpstr>Bildformatvorlagen</vt:lpstr>
      <vt:lpstr>Formen kombinieren</vt:lpstr>
    </vt:vector>
  </TitlesOfParts>
  <Company>lasti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Zeichen- und Grafikobjekte</dc:title>
  <dc:creator>Lippuner Jürg</dc:creator>
  <cp:lastModifiedBy>Jürg Lippuner</cp:lastModifiedBy>
  <cp:revision>21</cp:revision>
  <dcterms:created xsi:type="dcterms:W3CDTF">2002-12-19T10:07:54Z</dcterms:created>
  <dcterms:modified xsi:type="dcterms:W3CDTF">2014-08-17T07:25:24Z</dcterms:modified>
</cp:coreProperties>
</file>