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388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63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385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22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077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226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490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04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764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3124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1757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8DD6C-90E9-4FDF-B07A-A06C462D2132}" type="datetimeFigureOut">
              <a:rPr lang="de-CH" smtClean="0"/>
              <a:t>26.02.2014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ECF8-7BEB-453A-865C-43D87E2AE2F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8415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WordArt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e</a:t>
            </a:r>
            <a:r>
              <a:rPr lang="de-CH" dirty="0" smtClean="0"/>
              <a:t>infügen</a:t>
            </a:r>
          </a:p>
          <a:p>
            <a:r>
              <a:rPr lang="de-CH" dirty="0" smtClean="0"/>
              <a:t>formatieren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5204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WordArt einfügen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Versuchen Sie die auf den nächsten Folien abgebildeten Texte mit WordArt-Objekten nachzubilden.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4916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20688"/>
            <a:ext cx="55118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18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23862"/>
            <a:ext cx="5157787" cy="200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49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32656"/>
            <a:ext cx="519430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668344" y="620688"/>
            <a:ext cx="1465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Zusätzliche</a:t>
            </a:r>
          </a:p>
          <a:p>
            <a:r>
              <a:rPr lang="de-CH" dirty="0" smtClean="0"/>
              <a:t>Designfüllung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7562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2656"/>
            <a:ext cx="524986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7668344" y="620688"/>
            <a:ext cx="1301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Zusätzlicher</a:t>
            </a:r>
          </a:p>
          <a:p>
            <a:r>
              <a:rPr lang="de-CH" dirty="0" smtClean="0"/>
              <a:t>Texteffekt</a:t>
            </a:r>
          </a:p>
          <a:p>
            <a:r>
              <a:rPr lang="de-CH" dirty="0" smtClean="0"/>
              <a:t>Leuchten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16097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5025" y="1498774"/>
            <a:ext cx="3898776" cy="1143000"/>
          </a:xfrm>
        </p:spPr>
        <p:txBody>
          <a:bodyPr/>
          <a:lstStyle/>
          <a:p>
            <a:pPr algn="l"/>
            <a:r>
              <a:rPr lang="de-CH" dirty="0" smtClean="0"/>
              <a:t>Alpen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759249"/>
            <a:ext cx="4041775" cy="639762"/>
          </a:xfrm>
        </p:spPr>
        <p:txBody>
          <a:bodyPr/>
          <a:lstStyle/>
          <a:p>
            <a:r>
              <a:rPr lang="de-CH" dirty="0" smtClean="0"/>
              <a:t>20 Jahre danach</a:t>
            </a:r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399011"/>
            <a:ext cx="4041775" cy="1326133"/>
          </a:xfrm>
        </p:spPr>
        <p:txBody>
          <a:bodyPr/>
          <a:lstStyle/>
          <a:p>
            <a:pPr marL="0" indent="0">
              <a:buNone/>
            </a:pPr>
            <a:r>
              <a:rPr lang="de-CH" dirty="0" smtClean="0"/>
              <a:t>Leider sind wir keinen Schritt weiter</a:t>
            </a:r>
          </a:p>
          <a:p>
            <a:endParaRPr lang="de-CH" dirty="0"/>
          </a:p>
        </p:txBody>
      </p:sp>
      <p:sp>
        <p:nvSpPr>
          <p:cNvPr id="8" name="Rechteck 7"/>
          <p:cNvSpPr/>
          <p:nvPr/>
        </p:nvSpPr>
        <p:spPr>
          <a:xfrm>
            <a:off x="1259632" y="476672"/>
            <a:ext cx="557024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CH" b="1" dirty="0" smtClean="0"/>
              <a:t>Aufgabe</a:t>
            </a:r>
          </a:p>
          <a:p>
            <a:r>
              <a:rPr lang="de-CH" dirty="0" smtClean="0"/>
              <a:t>Formatieren Sie rechten Teil wie links abgebildet.</a:t>
            </a:r>
            <a:endParaRPr lang="de-C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5"/>
          <a:stretch/>
        </p:blipFill>
        <p:spPr bwMode="auto">
          <a:xfrm>
            <a:off x="251520" y="1499344"/>
            <a:ext cx="4293847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381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78697" y="1498774"/>
            <a:ext cx="3898776" cy="1143000"/>
          </a:xfrm>
        </p:spPr>
        <p:txBody>
          <a:bodyPr/>
          <a:lstStyle/>
          <a:p>
            <a:pPr algn="l"/>
            <a:r>
              <a:rPr lang="de-CH" dirty="0" smtClean="0"/>
              <a:t>Alpen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778697" y="2759249"/>
            <a:ext cx="4041775" cy="639762"/>
          </a:xfrm>
        </p:spPr>
        <p:txBody>
          <a:bodyPr/>
          <a:lstStyle/>
          <a:p>
            <a:r>
              <a:rPr lang="de-CH" dirty="0" smtClean="0"/>
              <a:t>20 Jahre danach</a:t>
            </a:r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78697" y="3399011"/>
            <a:ext cx="4041775" cy="1326133"/>
          </a:xfrm>
        </p:spPr>
        <p:txBody>
          <a:bodyPr/>
          <a:lstStyle/>
          <a:p>
            <a:pPr marL="0" indent="0">
              <a:buNone/>
            </a:pPr>
            <a:r>
              <a:rPr lang="de-CH" dirty="0" smtClean="0"/>
              <a:t>Leider sind wir keinen Schritt weiter</a:t>
            </a:r>
          </a:p>
          <a:p>
            <a:endParaRPr lang="de-CH" dirty="0"/>
          </a:p>
        </p:txBody>
      </p:sp>
      <p:sp>
        <p:nvSpPr>
          <p:cNvPr id="8" name="Rechteck 7"/>
          <p:cNvSpPr/>
          <p:nvPr/>
        </p:nvSpPr>
        <p:spPr>
          <a:xfrm>
            <a:off x="1259632" y="476672"/>
            <a:ext cx="557024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de-CH" b="1" dirty="0" smtClean="0"/>
              <a:t>Aufgabe</a:t>
            </a:r>
          </a:p>
          <a:p>
            <a:r>
              <a:rPr lang="de-CH" dirty="0" smtClean="0"/>
              <a:t>Formatieren Sie rechten Teil wie links abgebildet.</a:t>
            </a:r>
            <a:endParaRPr lang="de-C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9" y="1499344"/>
            <a:ext cx="4144963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403706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Bildschirmpräsentation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</vt:lpstr>
      <vt:lpstr>WordArt</vt:lpstr>
      <vt:lpstr>WordArt einfügen</vt:lpstr>
      <vt:lpstr>PowerPoint-Präsentation</vt:lpstr>
      <vt:lpstr>PowerPoint-Präsentation</vt:lpstr>
      <vt:lpstr>PowerPoint-Präsentation</vt:lpstr>
      <vt:lpstr>PowerPoint-Präsentation</vt:lpstr>
      <vt:lpstr>Alpen</vt:lpstr>
      <vt:lpstr>Alpen</vt:lpstr>
    </vt:vector>
  </TitlesOfParts>
  <Company>Cluster 06 BLD 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WordArt</dc:title>
  <dc:creator>Lippuner Jürg</dc:creator>
  <cp:lastModifiedBy>Lippuner Jürg</cp:lastModifiedBy>
  <cp:revision>3</cp:revision>
  <dcterms:created xsi:type="dcterms:W3CDTF">2014-02-26T09:36:22Z</dcterms:created>
  <dcterms:modified xsi:type="dcterms:W3CDTF">2014-02-26T09:59:05Z</dcterms:modified>
</cp:coreProperties>
</file>