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8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5" autoAdjust="0"/>
  </p:normalViewPr>
  <p:slideViewPr>
    <p:cSldViewPr>
      <p:cViewPr varScale="1">
        <p:scale>
          <a:sx n="81" d="100"/>
          <a:sy n="81" d="100"/>
        </p:scale>
        <p:origin x="159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D0A08-D248-4645-93C2-F32B3B5A0A94}" type="datetimeFigureOut">
              <a:rPr lang="de-DE" smtClean="0"/>
              <a:pPr/>
              <a:t>26.02.2020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EEB20-A262-4831-B2BB-87766CE4CDFC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114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" y="3603833"/>
            <a:ext cx="9143998" cy="835924"/>
          </a:xfrm>
        </p:spPr>
        <p:txBody>
          <a:bodyPr/>
          <a:lstStyle>
            <a:lvl1pPr algn="ctr"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4575114"/>
            <a:ext cx="9143999" cy="835924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128D9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pic>
        <p:nvPicPr>
          <p:cNvPr id="5" name="Grafik 4" descr="Ein Bild, das Computer enthält.&#10;&#10;Automatisch generierte Beschreibung">
            <a:extLst>
              <a:ext uri="{FF2B5EF4-FFF2-40B4-BE49-F238E27FC236}">
                <a16:creationId xmlns:a16="http://schemas.microsoft.com/office/drawing/2014/main" id="{F28F2E4F-25C7-46E2-AAD6-6D232B84E2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60" y="400715"/>
            <a:ext cx="2532413" cy="28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9A03535-EB95-4A88-8BBC-8F56F6A0D0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6395"/>
            <a:ext cx="9144000" cy="13116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A5906-846E-4E37-8282-14CC3D1D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43E7759-180A-4A20-B36C-1C2AD41FD3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699200"/>
            <a:ext cx="7812088" cy="468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4F68825-8A05-4382-B260-210E2412BB6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13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stragungs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43CC74-D002-4ACB-857F-84B613C2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5A67D2E-1F53-4A57-B420-3EFF87831F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8295D11-E131-425F-BF79-6FFD8D065C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0725" y="1989138"/>
            <a:ext cx="3240000" cy="1800000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600"/>
            </a:lvl1pPr>
          </a:lstStyle>
          <a:p>
            <a:endParaRPr lang="de-CH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DE7A0C75-FD67-4FAC-B660-37A05C65CF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55975" y="1989138"/>
            <a:ext cx="4067299" cy="18000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 marL="457200" indent="0">
              <a:buFont typeface="Arial" panose="020B0604020202020204" pitchFamily="34" charset="0"/>
              <a:buNone/>
              <a:defRPr sz="2400"/>
            </a:lvl2pPr>
            <a:lvl3pPr marL="914400" indent="0">
              <a:buFont typeface="Arial" panose="020B0604020202020204" pitchFamily="34" charset="0"/>
              <a:buNone/>
              <a:defRPr sz="20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8DBCF84A-7F5D-445B-9C0E-C52419AF96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0725" y="4149080"/>
            <a:ext cx="3240000" cy="1800000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600"/>
            </a:lvl1pPr>
          </a:lstStyle>
          <a:p>
            <a:endParaRPr lang="de-CH"/>
          </a:p>
        </p:txBody>
      </p:sp>
      <p:sp>
        <p:nvSpPr>
          <p:cNvPr id="15" name="Inhaltsplatzhalter 11">
            <a:extLst>
              <a:ext uri="{FF2B5EF4-FFF2-40B4-BE49-F238E27FC236}">
                <a16:creationId xmlns:a16="http://schemas.microsoft.com/office/drawing/2014/main" id="{C64FD03B-EFAD-4231-944E-B8D1F6AAD15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355975" y="4149080"/>
            <a:ext cx="4067299" cy="18000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 marL="457200" indent="0">
              <a:buFont typeface="Arial" panose="020B0604020202020204" pitchFamily="34" charset="0"/>
              <a:buNone/>
              <a:defRPr sz="2400"/>
            </a:lvl2pPr>
            <a:lvl3pPr marL="914400" indent="0">
              <a:buFont typeface="Arial" panose="020B0604020202020204" pitchFamily="34" charset="0"/>
              <a:buNone/>
              <a:defRPr sz="20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689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9D7CAC5-8EA3-4D4A-960A-9521D86748C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11605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1700808"/>
            <a:ext cx="7920000" cy="46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20000" y="0"/>
            <a:ext cx="6480000" cy="13116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32440" y="404664"/>
            <a:ext cx="597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051DDD50-C52F-4ECC-A304-204647DCE8C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0" y="144000"/>
            <a:ext cx="949655" cy="108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2438" indent="-452438" algn="l" defTabSz="914400" rtl="0" eaLnBrk="1" latinLnBrk="0" hangingPunct="1">
        <a:spcBef>
          <a:spcPct val="20000"/>
        </a:spcBef>
        <a:buFontTx/>
        <a:buBlip>
          <a:blip r:embed="rId7"/>
        </a:buBlip>
        <a:defRPr sz="3200" kern="1200">
          <a:solidFill>
            <a:srgbClr val="128D9C"/>
          </a:solidFill>
          <a:latin typeface="+mn-lt"/>
          <a:ea typeface="+mn-ea"/>
          <a:cs typeface="+mn-cs"/>
        </a:defRPr>
      </a:lvl1pPr>
      <a:lvl2pPr marL="892175" indent="-439738" algn="l" defTabSz="914400" rtl="0" eaLnBrk="1" latinLnBrk="0" hangingPunct="1">
        <a:spcBef>
          <a:spcPct val="20000"/>
        </a:spcBef>
        <a:buFontTx/>
        <a:buBlip>
          <a:blip r:embed="rId7"/>
        </a:buBlip>
        <a:defRPr sz="2800" kern="1200">
          <a:solidFill>
            <a:srgbClr val="128D9C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ct val="20000"/>
        </a:spcBef>
        <a:buFontTx/>
        <a:buBlip>
          <a:blip r:embed="rId7"/>
        </a:buBlip>
        <a:defRPr sz="2400" kern="1200">
          <a:solidFill>
            <a:srgbClr val="128D9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7"/>
        </a:buBlip>
        <a:defRPr sz="2000" kern="1200">
          <a:solidFill>
            <a:srgbClr val="128D9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7"/>
        </a:buBlip>
        <a:defRPr sz="2000" kern="1200">
          <a:solidFill>
            <a:srgbClr val="128D9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8C008-4B02-4C0E-A41A-06CF7EAE68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Qualifikation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3F7C85F-DAEB-495F-8A1E-151019EF47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Schweiz</a:t>
            </a:r>
          </a:p>
        </p:txBody>
      </p:sp>
    </p:spTree>
    <p:extLst>
      <p:ext uri="{BB962C8B-B14F-4D97-AF65-F5344CB8AC3E}">
        <p14:creationId xmlns:p14="http://schemas.microsoft.com/office/powerpoint/2010/main" val="84107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F507A-8B57-4C7D-8B8C-A321A4666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Gruppenphase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791478-C5E9-497A-8F76-B83150E852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Spieltag 1</a:t>
            </a:r>
          </a:p>
          <a:p>
            <a:pPr lvl="1"/>
            <a:r>
              <a:rPr lang="de-CH" dirty="0"/>
              <a:t>13. Juni 2020, Baku</a:t>
            </a:r>
          </a:p>
          <a:p>
            <a:pPr lvl="1"/>
            <a:r>
              <a:rPr lang="de-CH" dirty="0"/>
              <a:t>gegen Wales</a:t>
            </a:r>
          </a:p>
          <a:p>
            <a:r>
              <a:rPr lang="de-CH" dirty="0"/>
              <a:t>Spieltag 2</a:t>
            </a:r>
          </a:p>
          <a:p>
            <a:pPr lvl="1"/>
            <a:r>
              <a:rPr lang="de-CH" dirty="0"/>
              <a:t>17. Juni 2020, Rom</a:t>
            </a:r>
          </a:p>
          <a:p>
            <a:pPr lvl="1"/>
            <a:r>
              <a:rPr lang="de-CH" dirty="0"/>
              <a:t>gegen Italien</a:t>
            </a:r>
          </a:p>
          <a:p>
            <a:r>
              <a:rPr lang="de-CH" dirty="0"/>
              <a:t>Spieltag 3</a:t>
            </a:r>
          </a:p>
          <a:p>
            <a:pPr lvl="1"/>
            <a:r>
              <a:rPr lang="de-CH" dirty="0"/>
              <a:t>21. Juni 2020, Baku</a:t>
            </a:r>
          </a:p>
          <a:p>
            <a:pPr lvl="1"/>
            <a:r>
              <a:rPr lang="de-CH" dirty="0"/>
              <a:t>gegen Türkei</a:t>
            </a:r>
          </a:p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2F1ED2-25EE-44EC-A12E-CB30A597506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234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>
            <a:extLst>
              <a:ext uri="{FF2B5EF4-FFF2-40B4-BE49-F238E27FC236}">
                <a16:creationId xmlns:a16="http://schemas.microsoft.com/office/drawing/2014/main" id="{CA487D87-8C8F-47E6-ADCE-821D8CD15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Baku</a:t>
            </a:r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9E9344B4-BE14-4AF3-A97C-A58C36B61F7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1435100" indent="-1435100"/>
            <a:r>
              <a:rPr lang="de-CH" dirty="0"/>
              <a:t>Land	Aserbaidschan</a:t>
            </a:r>
          </a:p>
          <a:p>
            <a:pPr marL="1435100" indent="-1435100"/>
            <a:r>
              <a:rPr lang="de-CH" dirty="0"/>
              <a:t>Sprache	aserbaidschanisch</a:t>
            </a:r>
          </a:p>
          <a:p>
            <a:pPr marL="1435100" indent="-1435100"/>
            <a:r>
              <a:rPr lang="de-CH" dirty="0"/>
              <a:t>Währung	</a:t>
            </a:r>
            <a:r>
              <a:rPr lang="de-CH" dirty="0" err="1"/>
              <a:t>Manat</a:t>
            </a:r>
            <a:endParaRPr lang="de-CH" dirty="0"/>
          </a:p>
        </p:txBody>
      </p:sp>
      <p:sp>
        <p:nvSpPr>
          <p:cNvPr id="24" name="Inhaltsplatzhalter 23">
            <a:extLst>
              <a:ext uri="{FF2B5EF4-FFF2-40B4-BE49-F238E27FC236}">
                <a16:creationId xmlns:a16="http://schemas.microsoft.com/office/drawing/2014/main" id="{474CBF74-1201-40E9-9C19-0068F94253F4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Baku Olympiastadion</a:t>
            </a:r>
          </a:p>
          <a:p>
            <a:r>
              <a:rPr lang="de-CH" dirty="0"/>
              <a:t>69 000 Sitzplätze</a:t>
            </a:r>
          </a:p>
          <a:p>
            <a:r>
              <a:rPr lang="de-CH" dirty="0"/>
              <a:t>seit 2015</a:t>
            </a:r>
          </a:p>
        </p:txBody>
      </p:sp>
      <p:pic>
        <p:nvPicPr>
          <p:cNvPr id="5" name="Bildplatzhalter 4" descr="Ein Bild, das Gebäude enthält.&#10;&#10;Automatisch generierte Beschreibung">
            <a:extLst>
              <a:ext uri="{FF2B5EF4-FFF2-40B4-BE49-F238E27FC236}">
                <a16:creationId xmlns:a16="http://schemas.microsoft.com/office/drawing/2014/main" id="{E50E3B80-8349-4401-8205-1CC87A01905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"/>
          <a:stretch>
            <a:fillRect/>
          </a:stretch>
        </p:blipFill>
        <p:spPr/>
      </p:pic>
      <p:pic>
        <p:nvPicPr>
          <p:cNvPr id="6" name="Bildplatzhalter 5" descr="Ein Bild, das Tisch, Computer, Vorhang enthält.&#10;&#10;Automatisch generierte Beschreibung">
            <a:extLst>
              <a:ext uri="{FF2B5EF4-FFF2-40B4-BE49-F238E27FC236}">
                <a16:creationId xmlns:a16="http://schemas.microsoft.com/office/drawing/2014/main" id="{EF08C6AF-1FBF-4ADD-8ECF-9F1223E29C2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r="20"/>
          <a:stretch>
            <a:fillRect/>
          </a:stretch>
        </p:blipFill>
        <p:spPr/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01E29E9-E4F9-436F-AC51-5008400A9F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58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>
            <a:extLst>
              <a:ext uri="{FF2B5EF4-FFF2-40B4-BE49-F238E27FC236}">
                <a16:creationId xmlns:a16="http://schemas.microsoft.com/office/drawing/2014/main" id="{CA487D87-8C8F-47E6-ADCE-821D8CD15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Rom</a:t>
            </a:r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9E9344B4-BE14-4AF3-A97C-A58C36B61F7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1435100" indent="-1435100"/>
            <a:r>
              <a:rPr lang="de-CH" dirty="0"/>
              <a:t>Land	Italien</a:t>
            </a:r>
          </a:p>
          <a:p>
            <a:pPr marL="1435100" indent="-1435100"/>
            <a:r>
              <a:rPr lang="de-CH" dirty="0"/>
              <a:t>Sprache	italienisch</a:t>
            </a:r>
          </a:p>
          <a:p>
            <a:pPr marL="1435100" indent="-1435100"/>
            <a:r>
              <a:rPr lang="de-CH" dirty="0"/>
              <a:t>Währung	Euro</a:t>
            </a:r>
          </a:p>
        </p:txBody>
      </p:sp>
      <p:sp>
        <p:nvSpPr>
          <p:cNvPr id="24" name="Inhaltsplatzhalter 23">
            <a:extLst>
              <a:ext uri="{FF2B5EF4-FFF2-40B4-BE49-F238E27FC236}">
                <a16:creationId xmlns:a16="http://schemas.microsoft.com/office/drawing/2014/main" id="{474CBF74-1201-40E9-9C19-0068F94253F4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 err="1"/>
              <a:t>Olimpico</a:t>
            </a:r>
            <a:endParaRPr lang="de-CH" dirty="0"/>
          </a:p>
          <a:p>
            <a:r>
              <a:rPr lang="de-CH" dirty="0"/>
              <a:t>68 000 Sitzplätze</a:t>
            </a:r>
          </a:p>
          <a:p>
            <a:r>
              <a:rPr lang="de-CH" dirty="0"/>
              <a:t>seit 1953</a:t>
            </a:r>
          </a:p>
        </p:txBody>
      </p:sp>
      <p:pic>
        <p:nvPicPr>
          <p:cNvPr id="8" name="Bildplatzhalter 7" descr="Ein Bild, das Gebäude, Front, Gesicht, groß enthält.&#10;&#10;Automatisch generierte Beschreibung">
            <a:extLst>
              <a:ext uri="{FF2B5EF4-FFF2-40B4-BE49-F238E27FC236}">
                <a16:creationId xmlns:a16="http://schemas.microsoft.com/office/drawing/2014/main" id="{A694001E-679B-4B79-A623-2461DF610C3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"/>
          <a:stretch>
            <a:fillRect/>
          </a:stretch>
        </p:blipFill>
        <p:spPr/>
      </p:pic>
      <p:pic>
        <p:nvPicPr>
          <p:cNvPr id="5" name="Bildplatzhalter 4" descr="Ein Bild, das fahrend, Käfig enthält.&#10;&#10;Automatisch generierte Beschreibung">
            <a:extLst>
              <a:ext uri="{FF2B5EF4-FFF2-40B4-BE49-F238E27FC236}">
                <a16:creationId xmlns:a16="http://schemas.microsoft.com/office/drawing/2014/main" id="{3716E83C-6B1B-47E9-A1CB-1F053F10FD4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r="20"/>
          <a:stretch>
            <a:fillRect/>
          </a:stretch>
        </p:blipFill>
        <p:spPr/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BF18D95-8BAB-40FB-92FA-E45D3FE4E9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6748066"/>
      </p:ext>
    </p:extLst>
  </p:cSld>
  <p:clrMapOvr>
    <a:masterClrMapping/>
  </p:clrMapOvr>
</p:sld>
</file>

<file path=ppt/theme/theme1.xml><?xml version="1.0" encoding="utf-8"?>
<a:theme xmlns:a="http://schemas.openxmlformats.org/drawingml/2006/main" name="WM14_Musterloesun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uro20_Musterloesung.potx" id="{7747C3D1-5C5B-4C57-A596-872051341810}" vid="{8335B9D2-4D49-4DD0-82AB-A1A34AB5E56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</Words>
  <Application>Microsoft Office PowerPoint</Application>
  <PresentationFormat>Bildschirmpräsentation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Corbel</vt:lpstr>
      <vt:lpstr>WM14_Musterloesung</vt:lpstr>
      <vt:lpstr>Qualifikation</vt:lpstr>
      <vt:lpstr>Gruppenphase</vt:lpstr>
      <vt:lpstr>Baku</vt:lpstr>
      <vt:lpstr>Rom</vt:lpstr>
    </vt:vector>
  </TitlesOfParts>
  <Company>Cluster 06 BLD 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Lippuner Jürg</dc:creator>
  <cp:lastModifiedBy>Lippuner Jürg BZSL</cp:lastModifiedBy>
  <cp:revision>22</cp:revision>
  <dcterms:created xsi:type="dcterms:W3CDTF">2013-12-18T05:32:12Z</dcterms:created>
  <dcterms:modified xsi:type="dcterms:W3CDTF">2020-02-26T13:18:21Z</dcterms:modified>
</cp:coreProperties>
</file>