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8" r:id="rId5"/>
    <p:sldId id="265" r:id="rId6"/>
    <p:sldId id="264" r:id="rId7"/>
    <p:sldId id="267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46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7526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62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571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33691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131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2747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210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401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8494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342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7862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D84CF-909B-44DC-98EC-FDB344257B11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1F14D-BAB7-41F1-A4B9-B6E6D1EE56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547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Eile mit Weile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Ein altes Gesellschaftsspiel</a:t>
            </a:r>
          </a:p>
        </p:txBody>
      </p:sp>
    </p:spTree>
    <p:extLst>
      <p:ext uri="{BB962C8B-B14F-4D97-AF65-F5344CB8AC3E}">
        <p14:creationId xmlns:p14="http://schemas.microsoft.com/office/powerpoint/2010/main" val="3775465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Aufgaben Teil 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Löschen Sie im Folienmaster alle Layouts bis auf</a:t>
            </a:r>
          </a:p>
          <a:p>
            <a:pPr lvl="1"/>
            <a:r>
              <a:rPr lang="de-CH" dirty="0"/>
              <a:t>Titelfolie</a:t>
            </a:r>
          </a:p>
          <a:p>
            <a:pPr lvl="1"/>
            <a:r>
              <a:rPr lang="de-CH" dirty="0"/>
              <a:t>Titel und Inhalt</a:t>
            </a:r>
          </a:p>
          <a:p>
            <a:pPr lvl="1"/>
            <a:r>
              <a:rPr lang="de-CH" dirty="0"/>
              <a:t>Vergleich</a:t>
            </a:r>
          </a:p>
          <a:p>
            <a:r>
              <a:rPr lang="de-CH" dirty="0"/>
              <a:t>Erstellen Sie ein neues Layout mit dem Namen </a:t>
            </a:r>
            <a:r>
              <a:rPr lang="de-CH" b="1" dirty="0"/>
              <a:t>Vier Inhalte</a:t>
            </a:r>
            <a:br>
              <a:rPr lang="de-CH" dirty="0"/>
            </a:br>
            <a:r>
              <a:rPr lang="de-CH" dirty="0"/>
              <a:t>(das Muster sehen Sie auf der nächsten Folie)</a:t>
            </a:r>
          </a:p>
        </p:txBody>
      </p:sp>
    </p:spTree>
    <p:extLst>
      <p:ext uri="{BB962C8B-B14F-4D97-AF65-F5344CB8AC3E}">
        <p14:creationId xmlns:p14="http://schemas.microsoft.com/office/powerpoint/2010/main" val="1434636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Layout «Vier Inhalte»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Muster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631219"/>
            <a:ext cx="4040188" cy="3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de-CH" dirty="0"/>
              <a:t>Folienansicht (Bilder eingefügt)</a:t>
            </a:r>
          </a:p>
        </p:txBody>
      </p:sp>
      <p:pic>
        <p:nvPicPr>
          <p:cNvPr id="12" name="Picture 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332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Aufgaben Teil 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Fügen Sie eine Folie für die </a:t>
            </a:r>
            <a:r>
              <a:rPr lang="de-CH" b="1" dirty="0"/>
              <a:t>Spielfiguren</a:t>
            </a:r>
            <a:r>
              <a:rPr lang="de-CH" dirty="0"/>
              <a:t> ein.</a:t>
            </a:r>
          </a:p>
          <a:p>
            <a:pPr lvl="1"/>
            <a:r>
              <a:rPr lang="de-CH" dirty="0"/>
              <a:t>Wählen Sie Ihr erstelltes Layout </a:t>
            </a:r>
            <a:r>
              <a:rPr lang="de-CH" b="1" dirty="0"/>
              <a:t>Vier Inhalte</a:t>
            </a:r>
          </a:p>
          <a:p>
            <a:pPr lvl="1"/>
            <a:r>
              <a:rPr lang="de-CH" dirty="0"/>
              <a:t>Folientitel: </a:t>
            </a:r>
            <a:r>
              <a:rPr lang="de-CH" b="1" dirty="0"/>
              <a:t>Spielfiguren</a:t>
            </a:r>
          </a:p>
          <a:p>
            <a:pPr lvl="1"/>
            <a:r>
              <a:rPr lang="de-CH" dirty="0"/>
              <a:t>Die JPG-Bilder der Spielfiguren sind im Übungsordner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88300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Aufgaben Teil 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Fügen Sie eine Folie für das </a:t>
            </a:r>
            <a:r>
              <a:rPr lang="de-CH" b="1" dirty="0"/>
              <a:t>Spielbrett</a:t>
            </a:r>
            <a:r>
              <a:rPr lang="de-CH" dirty="0"/>
              <a:t> ein</a:t>
            </a:r>
          </a:p>
          <a:p>
            <a:pPr lvl="1"/>
            <a:r>
              <a:rPr lang="de-CH" dirty="0"/>
              <a:t>Wählen Sie ein geeignetes Layout</a:t>
            </a:r>
          </a:p>
          <a:p>
            <a:pPr lvl="1"/>
            <a:r>
              <a:rPr lang="de-CH" dirty="0"/>
              <a:t>Folientitel: Spielbrett</a:t>
            </a:r>
          </a:p>
          <a:p>
            <a:pPr lvl="1"/>
            <a:r>
              <a:rPr lang="de-CH" dirty="0"/>
              <a:t>Fügen Sie das Bild </a:t>
            </a:r>
            <a:r>
              <a:rPr lang="de-CH" b="1" dirty="0"/>
              <a:t>Spielbrett.png</a:t>
            </a:r>
          </a:p>
          <a:p>
            <a:r>
              <a:rPr lang="de-CH" dirty="0"/>
              <a:t>Fügen Sie eine Folie für die </a:t>
            </a:r>
            <a:r>
              <a:rPr lang="de-CH" b="1" dirty="0"/>
              <a:t>Spielregeln</a:t>
            </a:r>
            <a:r>
              <a:rPr lang="de-CH" dirty="0"/>
              <a:t> ein.</a:t>
            </a:r>
          </a:p>
          <a:p>
            <a:pPr lvl="1"/>
            <a:r>
              <a:rPr lang="de-CH" dirty="0"/>
              <a:t>Wählen Sie ein geeignetes Layout</a:t>
            </a:r>
          </a:p>
          <a:p>
            <a:pPr lvl="1"/>
            <a:r>
              <a:rPr lang="de-CH" dirty="0"/>
              <a:t>Folientitel: Spielregeln (Kurzform)</a:t>
            </a:r>
          </a:p>
          <a:p>
            <a:pPr lvl="1"/>
            <a:r>
              <a:rPr lang="de-CH" dirty="0"/>
              <a:t>Den Text können Sie aus der Datei </a:t>
            </a:r>
            <a:r>
              <a:rPr lang="de-CH" b="1" dirty="0"/>
              <a:t>Spielregeln.docx </a:t>
            </a:r>
            <a:r>
              <a:rPr lang="de-CH" dirty="0"/>
              <a:t>kopieren</a:t>
            </a:r>
          </a:p>
        </p:txBody>
      </p:sp>
    </p:spTree>
    <p:extLst>
      <p:ext uri="{BB962C8B-B14F-4D97-AF65-F5344CB8AC3E}">
        <p14:creationId xmlns:p14="http://schemas.microsoft.com/office/powerpoint/2010/main" val="3802522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Aufgaben Teil 4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Aufgaben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Fügen Sie eine Folie mit dem Layout </a:t>
            </a:r>
            <a:r>
              <a:rPr lang="de-CH" b="1" dirty="0"/>
              <a:t>Vergleich</a:t>
            </a:r>
            <a:r>
              <a:rPr lang="de-CH" dirty="0"/>
              <a:t> ein </a:t>
            </a:r>
          </a:p>
          <a:p>
            <a:r>
              <a:rPr lang="de-CH" dirty="0"/>
              <a:t>Geben Sie den Text und die Bilder wie in der Abbildung ein.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Abbildung</a:t>
            </a:r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551148"/>
            <a:ext cx="4041775" cy="3198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334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Aufgaben Teil 5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Fügen Sie als Folienhintergrund das Bild </a:t>
            </a:r>
            <a:r>
              <a:rPr lang="de-CH" b="1" dirty="0"/>
              <a:t>grün.jpg </a:t>
            </a:r>
            <a:r>
              <a:rPr lang="de-CH" dirty="0"/>
              <a:t>mit einer hohen Transparenz ein.</a:t>
            </a:r>
          </a:p>
          <a:p>
            <a:r>
              <a:rPr lang="de-CH" dirty="0">
                <a:sym typeface="Wingdings" pitchFamily="2" charset="2"/>
              </a:rPr>
              <a:t>Weil einige Bilder eine weisse Fläche haben, die das Hintergrundbild überdeckt, machen Sie diese weissen Flächen </a:t>
            </a:r>
            <a:r>
              <a:rPr lang="de-CH" b="1" dirty="0">
                <a:sym typeface="Wingdings" pitchFamily="2" charset="2"/>
              </a:rPr>
              <a:t>transparent</a:t>
            </a:r>
            <a:r>
              <a:rPr lang="de-CH" dirty="0">
                <a:sym typeface="Wingdings" pitchFamily="2" charset="2"/>
              </a:rPr>
              <a:t> (durchsichtig). Beispiel:</a:t>
            </a:r>
            <a:br>
              <a:rPr lang="de-CH" dirty="0">
                <a:sym typeface="Wingdings" pitchFamily="2" charset="2"/>
              </a:rPr>
            </a:br>
            <a:br>
              <a:rPr lang="de-CH" dirty="0">
                <a:sym typeface="Wingdings" pitchFamily="2" charset="2"/>
              </a:rPr>
            </a:br>
            <a:endParaRPr lang="de-CH" dirty="0">
              <a:sym typeface="Wingdings" pitchFamily="2" charset="2"/>
            </a:endParaRPr>
          </a:p>
          <a:p>
            <a:r>
              <a:rPr lang="de-CH" dirty="0"/>
              <a:t>Löschen Sie alle Aufgaben-Folien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9B91300-C93D-349D-BB37-5F6F2268D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3966444"/>
            <a:ext cx="1224136" cy="13102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E7D0FBE-C415-88DC-672A-5B7CFF2AF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1" y="3950981"/>
            <a:ext cx="1296144" cy="13257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Pfeil: eingekerbt nach rechts 11">
            <a:extLst>
              <a:ext uri="{FF2B5EF4-FFF2-40B4-BE49-F238E27FC236}">
                <a16:creationId xmlns:a16="http://schemas.microsoft.com/office/drawing/2014/main" id="{928FC0B4-59F7-9E35-33D4-22DC985AAE30}"/>
              </a:ext>
            </a:extLst>
          </p:cNvPr>
          <p:cNvSpPr/>
          <p:nvPr/>
        </p:nvSpPr>
        <p:spPr>
          <a:xfrm>
            <a:off x="6300192" y="4941168"/>
            <a:ext cx="360041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599504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806a8f2b-28e4-44c4-ac01-7357a3a2b9e7}" enabled="1" method="Standard" siteId="{5daf41bd-338c-4311-b1b0-e1299889c34b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Office PowerPoint</Application>
  <PresentationFormat>Bildschirmpräsentation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Larissa</vt:lpstr>
      <vt:lpstr>Eile mit Weile</vt:lpstr>
      <vt:lpstr>Aufgaben Teil 1</vt:lpstr>
      <vt:lpstr>Layout «Vier Inhalte»</vt:lpstr>
      <vt:lpstr>Aufgaben Teil 2</vt:lpstr>
      <vt:lpstr>Aufgaben Teil 3</vt:lpstr>
      <vt:lpstr>Aufgaben Teil 4</vt:lpstr>
      <vt:lpstr>Aufgaben Teil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Eile mit Weile</dc:title>
  <dc:creator>juerg.lippuner</dc:creator>
  <cp:lastModifiedBy>Lippuner Jürg BZBS</cp:lastModifiedBy>
  <cp:revision>12</cp:revision>
  <dcterms:created xsi:type="dcterms:W3CDTF">2012-12-02T14:52:13Z</dcterms:created>
  <dcterms:modified xsi:type="dcterms:W3CDTF">2025-02-10T08:45:16Z</dcterms:modified>
</cp:coreProperties>
</file>