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9" r:id="rId4"/>
    <p:sldId id="270" r:id="rId5"/>
    <p:sldId id="271" r:id="rId6"/>
    <p:sldId id="272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143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D84CF-909B-44DC-98EC-FDB344257B11}" type="datetimeFigureOut">
              <a:rPr lang="de-CH" smtClean="0"/>
              <a:t>10.02.2025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1F14D-BAB7-41F1-A4B9-B6E6D1EE56E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07526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D84CF-909B-44DC-98EC-FDB344257B11}" type="datetimeFigureOut">
              <a:rPr lang="de-CH" smtClean="0"/>
              <a:t>10.02.2025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1F14D-BAB7-41F1-A4B9-B6E6D1EE56E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33691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D84CF-909B-44DC-98EC-FDB344257B11}" type="datetimeFigureOut">
              <a:rPr lang="de-CH" smtClean="0"/>
              <a:t>10.02.2025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1F14D-BAB7-41F1-A4B9-B6E6D1EE56E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22106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D84CF-909B-44DC-98EC-FDB344257B11}" type="datetimeFigureOut">
              <a:rPr lang="de-CH" smtClean="0"/>
              <a:t>10.02.2025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1F14D-BAB7-41F1-A4B9-B6E6D1EE56EE}" type="slidenum">
              <a:rPr lang="de-CH" smtClean="0"/>
              <a:t>‹Nr.›</a:t>
            </a:fld>
            <a:endParaRPr lang="de-CH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468313" y="1628775"/>
            <a:ext cx="3816350" cy="2160588"/>
          </a:xfrm>
        </p:spPr>
        <p:txBody>
          <a:bodyPr/>
          <a:lstStyle/>
          <a:p>
            <a:endParaRPr lang="de-CH"/>
          </a:p>
        </p:txBody>
      </p:sp>
      <p:sp>
        <p:nvSpPr>
          <p:cNvPr id="11" name="Bildplatzhalter 9"/>
          <p:cNvSpPr>
            <a:spLocks noGrp="1"/>
          </p:cNvSpPr>
          <p:nvPr>
            <p:ph type="pic" sz="quarter" idx="14"/>
          </p:nvPr>
        </p:nvSpPr>
        <p:spPr>
          <a:xfrm>
            <a:off x="467544" y="4005064"/>
            <a:ext cx="3816350" cy="2160588"/>
          </a:xfrm>
        </p:spPr>
        <p:txBody>
          <a:bodyPr/>
          <a:lstStyle/>
          <a:p>
            <a:endParaRPr lang="de-CH"/>
          </a:p>
        </p:txBody>
      </p:sp>
      <p:sp>
        <p:nvSpPr>
          <p:cNvPr id="12" name="Bildplatzhalter 9"/>
          <p:cNvSpPr>
            <a:spLocks noGrp="1"/>
          </p:cNvSpPr>
          <p:nvPr>
            <p:ph type="pic" sz="quarter" idx="15"/>
          </p:nvPr>
        </p:nvSpPr>
        <p:spPr>
          <a:xfrm>
            <a:off x="4860032" y="1628800"/>
            <a:ext cx="3816350" cy="2160588"/>
          </a:xfrm>
        </p:spPr>
        <p:txBody>
          <a:bodyPr/>
          <a:lstStyle/>
          <a:p>
            <a:endParaRPr lang="de-CH"/>
          </a:p>
        </p:txBody>
      </p:sp>
      <p:sp>
        <p:nvSpPr>
          <p:cNvPr id="13" name="Bildplatzhalter 9"/>
          <p:cNvSpPr>
            <a:spLocks noGrp="1"/>
          </p:cNvSpPr>
          <p:nvPr>
            <p:ph type="pic" sz="quarter" idx="16"/>
          </p:nvPr>
        </p:nvSpPr>
        <p:spPr>
          <a:xfrm>
            <a:off x="4859263" y="4005089"/>
            <a:ext cx="3816350" cy="2160588"/>
          </a:xfrm>
        </p:spPr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59740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alphaModFix amt="12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D84CF-909B-44DC-98EC-FDB344257B11}" type="datetimeFigureOut">
              <a:rPr lang="de-CH" smtClean="0"/>
              <a:t>10.02.2025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1F14D-BAB7-41F1-A4B9-B6E6D1EE56E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75474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60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Eile mit Weile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Ein altes Gesellschaftsspiel</a:t>
            </a:r>
          </a:p>
        </p:txBody>
      </p:sp>
    </p:spTree>
    <p:extLst>
      <p:ext uri="{BB962C8B-B14F-4D97-AF65-F5344CB8AC3E}">
        <p14:creationId xmlns:p14="http://schemas.microsoft.com/office/powerpoint/2010/main" val="3775465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Layout «Vier Inhalte»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CH" dirty="0"/>
              <a:t>Muster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631219"/>
            <a:ext cx="4040188" cy="303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platzhalter 8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de-CH" dirty="0"/>
              <a:t>Folienansicht (Bilder eingefügt)</a:t>
            </a:r>
          </a:p>
        </p:txBody>
      </p:sp>
      <p:pic>
        <p:nvPicPr>
          <p:cNvPr id="12" name="Picture 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634853"/>
            <a:ext cx="4041775" cy="30313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3323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9BA001-DA83-74BB-7188-07C4EEE89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Spielfiguren</a:t>
            </a:r>
            <a:endParaRPr lang="de-CH" dirty="0"/>
          </a:p>
        </p:txBody>
      </p:sp>
      <p:pic>
        <p:nvPicPr>
          <p:cNvPr id="8" name="Bildplatzhalter 7" descr="Ein Bild, das rot, Schachfigur enthält.&#10;&#10;Automatisch generierte Beschreibung">
            <a:extLst>
              <a:ext uri="{FF2B5EF4-FFF2-40B4-BE49-F238E27FC236}">
                <a16:creationId xmlns:a16="http://schemas.microsoft.com/office/drawing/2014/main" id="{6915A623-A8E5-DBE6-9B8F-D96BB559232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93" b="21693"/>
          <a:stretch>
            <a:fillRect/>
          </a:stretch>
        </p:blipFill>
        <p:spPr/>
      </p:pic>
      <p:pic>
        <p:nvPicPr>
          <p:cNvPr id="22" name="Bildplatzhalter 21" descr="Ein Bild, das grün, Schachfigur enthält.&#10;&#10;Automatisch generierte Beschreibung">
            <a:extLst>
              <a:ext uri="{FF2B5EF4-FFF2-40B4-BE49-F238E27FC236}">
                <a16:creationId xmlns:a16="http://schemas.microsoft.com/office/drawing/2014/main" id="{585235A9-CD1A-F6EC-0E87-5B3B1AE000DE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93" b="21693"/>
          <a:stretch>
            <a:fillRect/>
          </a:stretch>
        </p:blipFill>
        <p:spPr/>
      </p:pic>
      <p:pic>
        <p:nvPicPr>
          <p:cNvPr id="18" name="Bildplatzhalter 17" descr="Ein Bild, das Schachfigur, Bowling enthält.&#10;&#10;Automatisch generierte Beschreibung">
            <a:extLst>
              <a:ext uri="{FF2B5EF4-FFF2-40B4-BE49-F238E27FC236}">
                <a16:creationId xmlns:a16="http://schemas.microsoft.com/office/drawing/2014/main" id="{551EF159-AA42-BB4D-D73D-02CB294D09A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93" b="21693"/>
          <a:stretch>
            <a:fillRect/>
          </a:stretch>
        </p:blipFill>
        <p:spPr/>
      </p:pic>
      <p:pic>
        <p:nvPicPr>
          <p:cNvPr id="20" name="Bildplatzhalter 19" descr="Ein Bild, das drinnen, gelb, Schachfigur enthält.&#10;&#10;Automatisch generierte Beschreibung">
            <a:extLst>
              <a:ext uri="{FF2B5EF4-FFF2-40B4-BE49-F238E27FC236}">
                <a16:creationId xmlns:a16="http://schemas.microsoft.com/office/drawing/2014/main" id="{3B7E2579-1165-B67C-7857-34AB8DF44CE7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93" b="216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18991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9AE5CB-5BB7-3E5C-6EA4-463DAAD15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Spielbrett</a:t>
            </a:r>
            <a:endParaRPr lang="de-CH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888AE137-47B2-5C53-1CF8-106FBC2138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2705465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7E14E6-3EAF-3928-29E1-39D9FCE3D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Spielregeln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BE08898-6F43-F677-C146-F9303DDB31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de-CH" dirty="0"/>
              <a:t>Ziel: Alle eigenen Spielfiguren 1 x rundherum und ins Ziel (genaue Punktzahl nötig)</a:t>
            </a:r>
          </a:p>
          <a:p>
            <a:pPr lvl="0"/>
            <a:r>
              <a:rPr lang="de-CH" dirty="0"/>
              <a:t>Würfelrunde im Uhrzeigersinn</a:t>
            </a:r>
          </a:p>
          <a:p>
            <a:pPr lvl="1"/>
            <a:r>
              <a:rPr lang="de-CH" dirty="0">
                <a:sym typeface="Wingdings" panose="05000000000000000000" pitchFamily="2" charset="2"/>
              </a:rPr>
              <a:t></a:t>
            </a:r>
            <a:r>
              <a:rPr lang="de-CH" dirty="0"/>
              <a:t> </a:t>
            </a:r>
            <a:r>
              <a:rPr lang="de-CH" dirty="0">
                <a:sym typeface="Wingdings" panose="05000000000000000000" pitchFamily="2" charset="2"/>
              </a:rPr>
              <a:t></a:t>
            </a:r>
            <a:r>
              <a:rPr lang="de-CH" dirty="0"/>
              <a:t> Figur auf Startbank setzen</a:t>
            </a:r>
          </a:p>
          <a:p>
            <a:pPr lvl="1"/>
            <a:r>
              <a:rPr lang="de-CH" dirty="0">
                <a:sym typeface="Wingdings" panose="05000000000000000000" pitchFamily="2" charset="2"/>
              </a:rPr>
              <a:t></a:t>
            </a:r>
            <a:r>
              <a:rPr lang="de-CH" dirty="0"/>
              <a:t> </a:t>
            </a:r>
            <a:r>
              <a:rPr lang="de-CH" dirty="0">
                <a:sym typeface="Wingdings" panose="05000000000000000000" pitchFamily="2" charset="2"/>
              </a:rPr>
              <a:t></a:t>
            </a:r>
            <a:r>
              <a:rPr lang="de-CH" dirty="0"/>
              <a:t> nochmals würfeln u. zählt doppelt (12)</a:t>
            </a:r>
          </a:p>
          <a:p>
            <a:pPr lvl="1"/>
            <a:r>
              <a:rPr lang="de-CH" dirty="0"/>
              <a:t>3 x </a:t>
            </a:r>
            <a:r>
              <a:rPr lang="de-CH" dirty="0">
                <a:sym typeface="Wingdings" panose="05000000000000000000" pitchFamily="2" charset="2"/>
              </a:rPr>
              <a:t></a:t>
            </a:r>
            <a:r>
              <a:rPr lang="de-CH" dirty="0"/>
              <a:t> </a:t>
            </a:r>
            <a:r>
              <a:rPr lang="de-CH" dirty="0">
                <a:sym typeface="Wingdings" panose="05000000000000000000" pitchFamily="2" charset="2"/>
              </a:rPr>
              <a:t></a:t>
            </a:r>
            <a:r>
              <a:rPr lang="de-CH" dirty="0"/>
              <a:t> alle eigenen Figuren zurück (ausser auf Bank)</a:t>
            </a:r>
          </a:p>
          <a:p>
            <a:pPr lvl="0"/>
            <a:r>
              <a:rPr lang="de-CH" dirty="0"/>
              <a:t>Überholen</a:t>
            </a:r>
          </a:p>
          <a:p>
            <a:pPr lvl="1"/>
            <a:r>
              <a:rPr lang="de-CH" dirty="0"/>
              <a:t>Gegnerische Spielfigur zurück (ausser auf Bank)</a:t>
            </a:r>
          </a:p>
          <a:p>
            <a:pPr lvl="1"/>
            <a:r>
              <a:rPr lang="de-CH" dirty="0"/>
              <a:t>Geht nicht, wenn 2 </a:t>
            </a:r>
            <a:r>
              <a:rPr lang="de-CH" dirty="0" err="1"/>
              <a:t>gegn</a:t>
            </a:r>
            <a:r>
              <a:rPr lang="de-CH" dirty="0"/>
              <a:t>. Figuren Bank sperren 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52480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D5D317-DB40-225B-B4CF-46BE74CF8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Varianten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D7CCA75-024C-4E1D-F140-CC033C37E8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Mehr als 4 Spieler</a:t>
            </a:r>
            <a:endParaRPr lang="de-CH" dirty="0"/>
          </a:p>
        </p:txBody>
      </p:sp>
      <p:pic>
        <p:nvPicPr>
          <p:cNvPr id="12" name="Inhaltsplatzhalter 11">
            <a:extLst>
              <a:ext uri="{FF2B5EF4-FFF2-40B4-BE49-F238E27FC236}">
                <a16:creationId xmlns:a16="http://schemas.microsoft.com/office/drawing/2014/main" id="{75FD383D-16E4-591D-43F8-8F84B68E92A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51858"/>
            <a:ext cx="4040188" cy="3597321"/>
          </a:xfrm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8489144-1742-D31F-6F82-570E85822F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/>
              <a:t>Eigenkreation</a:t>
            </a:r>
            <a:endParaRPr lang="de-CH" dirty="0"/>
          </a:p>
        </p:txBody>
      </p:sp>
      <p:pic>
        <p:nvPicPr>
          <p:cNvPr id="14" name="Inhaltsplatzhalter 13" descr="Ein Bild, das Tisch enthält.&#10;&#10;Automatisch generierte Beschreibung">
            <a:extLst>
              <a:ext uri="{FF2B5EF4-FFF2-40B4-BE49-F238E27FC236}">
                <a16:creationId xmlns:a16="http://schemas.microsoft.com/office/drawing/2014/main" id="{C955705F-2127-75CF-A520-BFF53B1BB41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478" y="3396139"/>
            <a:ext cx="3212869" cy="1508760"/>
          </a:xfrm>
        </p:spPr>
      </p:pic>
    </p:spTree>
    <p:extLst>
      <p:ext uri="{BB962C8B-B14F-4D97-AF65-F5344CB8AC3E}">
        <p14:creationId xmlns:p14="http://schemas.microsoft.com/office/powerpoint/2010/main" val="18657956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Metadata/LabelInfo.xml><?xml version="1.0" encoding="utf-8"?>
<clbl:labelList xmlns:clbl="http://schemas.microsoft.com/office/2020/mipLabelMetadata">
  <clbl:label id="{806a8f2b-28e4-44c4-ac01-7357a3a2b9e7}" enabled="1" method="Standard" siteId="{5daf41bd-338c-4311-b1b0-e1299889c34b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</Words>
  <Application>Microsoft Office PowerPoint</Application>
  <PresentationFormat>Bildschirmpräsentation (4:3)</PresentationFormat>
  <Paragraphs>19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Larissa</vt:lpstr>
      <vt:lpstr>Eile mit Weile</vt:lpstr>
      <vt:lpstr>Layout «Vier Inhalte»</vt:lpstr>
      <vt:lpstr>Spielfiguren</vt:lpstr>
      <vt:lpstr>Spielbrett</vt:lpstr>
      <vt:lpstr>Spielregeln</vt:lpstr>
      <vt:lpstr>Varianten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Eile mit Weile</dc:title>
  <dc:creator>juerg.lippuner</dc:creator>
  <cp:lastModifiedBy>Lippuner Jürg BZBS</cp:lastModifiedBy>
  <cp:revision>10</cp:revision>
  <dcterms:created xsi:type="dcterms:W3CDTF">2012-12-02T14:52:13Z</dcterms:created>
  <dcterms:modified xsi:type="dcterms:W3CDTF">2025-02-10T08:45:35Z</dcterms:modified>
</cp:coreProperties>
</file>